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2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38"/>
    <p:restoredTop sz="86390"/>
  </p:normalViewPr>
  <p:slideViewPr>
    <p:cSldViewPr snapToGrid="0" snapToObjects="1" showGuides="1">
      <p:cViewPr>
        <p:scale>
          <a:sx n="105" d="100"/>
          <a:sy n="105" d="100"/>
        </p:scale>
        <p:origin x="2480" y="24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7397B-E999-DD46-9C75-B185C7EB6BB1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DB0A9-7753-B747-842B-E8A79A32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91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DB0A9-7753-B747-842B-E8A79A32D442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81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DB0A9-7753-B747-842B-E8A79A32D4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48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1A0E-1D97-E647-B9CD-B474DD574E9A}" type="datetime1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0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AA0F-66BF-6C4E-B666-923DDE794870}" type="datetime1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5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C6EE-3A58-2043-9D7B-6F361F60D3E1}" type="datetime1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05CE3-1C41-964C-A331-BAB1B05F857B}" type="datetime1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2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4B0B-A0FF-DB40-B98E-2E590498716C}" type="datetime1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4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6984-238E-D54D-8729-A8D5ED7D32B1}" type="datetime1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90CC-3CF4-0C40-81BD-5916CA31E046}" type="datetime1">
              <a:rPr lang="en-US" smtClean="0"/>
              <a:t>10/27/16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5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19F3-BB3D-9443-88ED-43328EA1673E}" type="datetime1">
              <a:rPr lang="en-US" smtClean="0"/>
              <a:t>10/27/16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6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8757-EA1A-644B-9905-B63C70342BB6}" type="datetime1">
              <a:rPr lang="en-US" smtClean="0"/>
              <a:t>10/27/16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BC7F-776C-344E-8ED4-3C41A53C024B}" type="datetime1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1EC3-D6C4-7D49-88E2-9A7B56F757A6}" type="datetime1">
              <a:rPr lang="en-US" smtClean="0"/>
              <a:t>10/27/16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4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7EE8F-0893-A645-9B8B-CFAF7AA6A481}" type="datetime1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A2FB5-B8DE-1D4C-9613-A3FE2130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8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1423" y="2598722"/>
            <a:ext cx="8029153" cy="2029792"/>
          </a:xfrm>
        </p:spPr>
        <p:txBody>
          <a:bodyPr anchor="t"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UNHOLSTER WELL POTENTIAL USING CONVERGING SHOCKWAVES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9525" y="-8096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1711" y="3965247"/>
            <a:ext cx="2536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MENAPS </a:t>
            </a:r>
            <a:r>
              <a:rPr lang="en-US" sz="2000" dirty="0">
                <a:solidFill>
                  <a:schemeClr val="bg1"/>
                </a:solidFill>
              </a:rPr>
              <a:t>16-XX </a:t>
            </a: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7021286" y="6214188"/>
            <a:ext cx="5170714" cy="5707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400" dirty="0" smtClean="0">
                <a:solidFill>
                  <a:schemeClr val="bg1"/>
                </a:solidFill>
              </a:rPr>
              <a:t>AUTHORS: Dominic Wong Halliburton, Graham Fraser, </a:t>
            </a:r>
            <a:r>
              <a:rPr lang="en-US" sz="1400" dirty="0" err="1" smtClean="0">
                <a:solidFill>
                  <a:schemeClr val="bg1"/>
                </a:solidFill>
              </a:rPr>
              <a:t>Tullow</a:t>
            </a:r>
            <a:r>
              <a:rPr lang="en-US" sz="1400" dirty="0" smtClean="0">
                <a:solidFill>
                  <a:schemeClr val="bg1"/>
                </a:solidFill>
              </a:rPr>
              <a:t> Oil, 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endParaRPr lang="en-US" sz="1400" dirty="0" smtClean="0">
              <a:solidFill>
                <a:schemeClr val="bg1"/>
              </a:solidFill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400" dirty="0" err="1" smtClean="0">
                <a:solidFill>
                  <a:schemeClr val="bg1"/>
                </a:solidFill>
              </a:rPr>
              <a:t>Noma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Osarumwense</a:t>
            </a:r>
            <a:r>
              <a:rPr lang="en-US" sz="1400" dirty="0" smtClean="0">
                <a:solidFill>
                  <a:schemeClr val="bg1"/>
                </a:solidFill>
              </a:rPr>
              <a:t>, Baker Hughes </a:t>
            </a:r>
            <a:r>
              <a:rPr lang="en-US" sz="1400" dirty="0" err="1" smtClean="0">
                <a:solidFill>
                  <a:schemeClr val="bg1"/>
                </a:solidFill>
              </a:rPr>
              <a:t>Rajani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Satti</a:t>
            </a:r>
            <a:r>
              <a:rPr lang="en-US" sz="1400" dirty="0" smtClean="0">
                <a:solidFill>
                  <a:schemeClr val="bg1"/>
                </a:solidFill>
              </a:rPr>
              <a:t>, Baker Hughes </a:t>
            </a:r>
          </a:p>
          <a:p>
            <a:pPr algn="r">
              <a:lnSpc>
                <a:spcPct val="100000"/>
              </a:lnSpc>
            </a:pPr>
            <a:r>
              <a:rPr lang="en-US" sz="1400" dirty="0" smtClean="0"/>
              <a:t> </a:t>
            </a:r>
          </a:p>
          <a:p>
            <a:pPr algn="l">
              <a:lnSpc>
                <a:spcPct val="100000"/>
              </a:lnSpc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10842170" y="5814719"/>
            <a:ext cx="1265853" cy="303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 smtClean="0">
                <a:solidFill>
                  <a:schemeClr val="bg1"/>
                </a:solidFill>
              </a:rPr>
              <a:t>NOV 13TH</a:t>
            </a:r>
            <a:r>
              <a:rPr lang="en-US" sz="1200" dirty="0" smtClean="0">
                <a:solidFill>
                  <a:schemeClr val="bg1"/>
                </a:solidFill>
              </a:rPr>
              <a:t>, 2016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97" y="300509"/>
            <a:ext cx="3433025" cy="6866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067" y="300509"/>
            <a:ext cx="5110146" cy="137682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130764" y="1571824"/>
            <a:ext cx="2536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MUSCAT, OMAN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99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8620125" y="6545790"/>
            <a:ext cx="3781425" cy="2125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smtClean="0">
                <a:solidFill>
                  <a:schemeClr val="bg1"/>
                </a:solidFill>
              </a:rPr>
              <a:t>UNHOLSTER WELL POTENTIAL USING CONVERGING SHOCKWAVES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1" y="352425"/>
            <a:ext cx="5772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A7A"/>
                </a:solidFill>
              </a:rPr>
              <a:t>AGENDA/INTRODUCTION</a:t>
            </a:r>
            <a:endParaRPr lang="en-US" sz="4000" dirty="0">
              <a:solidFill>
                <a:srgbClr val="002A7A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1" y="1060311"/>
            <a:ext cx="533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SUBTITLE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2450" y="2151383"/>
            <a:ext cx="533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823511" y="6268791"/>
            <a:ext cx="1212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solidFill>
                  <a:schemeClr val="bg1"/>
                </a:solidFill>
              </a:rPr>
              <a:t>MENAPS</a:t>
            </a:r>
            <a:r>
              <a:rPr lang="en-US" sz="1200" smtClean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16-XX 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59237" y="6492875"/>
            <a:ext cx="370114" cy="3651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2705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8620125" y="6545790"/>
            <a:ext cx="3781425" cy="2125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smtClean="0">
                <a:solidFill>
                  <a:schemeClr val="bg1"/>
                </a:solidFill>
              </a:rPr>
              <a:t>UNHOLSTER WELL POTENTIAL USING CONVERGING SHOCKWAVES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1" y="352425"/>
            <a:ext cx="5772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TITLE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2450" y="2151383"/>
            <a:ext cx="533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</a:t>
            </a:r>
          </a:p>
          <a:p>
            <a:pPr marL="285750" indent="-285750">
              <a:buClr>
                <a:srgbClr val="0070C0"/>
              </a:buClr>
              <a:buFont typeface="Wingdings" charset="2"/>
              <a:buChar char="§"/>
            </a:pPr>
            <a:r>
              <a:rPr lang="en-US" dirty="0" smtClean="0"/>
              <a:t>Bullet points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59237" y="6492875"/>
            <a:ext cx="370114" cy="365125"/>
          </a:xfrm>
        </p:spPr>
        <p:txBody>
          <a:bodyPr/>
          <a:lstStyle/>
          <a:p>
            <a:fld id="{2E9A2FB5-B8DE-1D4C-9613-A3FE21303327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1" y="1060311"/>
            <a:ext cx="5238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SUBTITLE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51503" y="6268791"/>
            <a:ext cx="1184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MENAPS </a:t>
            </a:r>
            <a:r>
              <a:rPr lang="en-US" sz="1200" dirty="0">
                <a:solidFill>
                  <a:schemeClr val="bg1"/>
                </a:solidFill>
              </a:rPr>
              <a:t>16-XX </a:t>
            </a:r>
          </a:p>
        </p:txBody>
      </p:sp>
    </p:spTree>
    <p:extLst>
      <p:ext uri="{BB962C8B-B14F-4D97-AF65-F5344CB8AC3E}">
        <p14:creationId xmlns:p14="http://schemas.microsoft.com/office/powerpoint/2010/main" val="122249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053943" y="6147931"/>
            <a:ext cx="5138057" cy="7100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 smtClean="0">
                <a:solidFill>
                  <a:srgbClr val="002060"/>
                </a:solidFill>
              </a:rPr>
              <a:t>UNHOLSTER WELL POTENTIAL USING CONVERGING SHOCKWAVES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848190" y="2493666"/>
            <a:ext cx="8691561" cy="19475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QUESTIONS</a:t>
            </a:r>
            <a:r>
              <a:rPr lang="en-US" sz="5400" b="1" smtClean="0">
                <a:solidFill>
                  <a:schemeClr val="bg1"/>
                </a:solidFill>
              </a:rPr>
              <a:t>? </a:t>
            </a:r>
            <a:endParaRPr lang="en-US" sz="5400" b="1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THANK </a:t>
            </a:r>
            <a:r>
              <a:rPr lang="en-US" sz="5400" b="1" dirty="0" smtClean="0">
                <a:solidFill>
                  <a:schemeClr val="bg1"/>
                </a:solidFill>
              </a:rPr>
              <a:t>YOU! 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44679" y="5778599"/>
            <a:ext cx="1934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002060"/>
                </a:solidFill>
              </a:rPr>
              <a:t>MENAPS </a:t>
            </a:r>
            <a:r>
              <a:rPr lang="en-US" dirty="0">
                <a:solidFill>
                  <a:srgbClr val="002060"/>
                </a:solidFill>
              </a:rPr>
              <a:t>16-XX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97" y="300509"/>
            <a:ext cx="3433025" cy="6866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067" y="300509"/>
            <a:ext cx="5110146" cy="137682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83164" y="1724224"/>
            <a:ext cx="2536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MUSCAT, OMAN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21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03E4867F-97BA-6D46-84B6-F0BC7C69E234}" vid="{C7E3AAD9-F474-F042-A693-5DFB99DC2C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IPS2016_PRESENTATIONS_TEMPLATE</Template>
  <TotalTime>13</TotalTime>
  <Words>126</Words>
  <Application>Microsoft Macintosh PowerPoint</Application>
  <PresentationFormat>Widescreen</PresentationFormat>
  <Paragraphs>48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UNHOLSTER WELL POTENTIAL USING CONVERGING SHOCKWAVES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UNHOLSTER WELL POTENTIAL USING CONVERGING SHOCKWAVES</dc:title>
  <dc:creator>eliana mandujano</dc:creator>
  <cp:lastModifiedBy>eliana mandujano</cp:lastModifiedBy>
  <cp:revision>2</cp:revision>
  <dcterms:created xsi:type="dcterms:W3CDTF">2016-09-07T22:50:21Z</dcterms:created>
  <dcterms:modified xsi:type="dcterms:W3CDTF">2016-10-27T20:54:00Z</dcterms:modified>
</cp:coreProperties>
</file>