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5"/>
    <p:restoredTop sz="86390"/>
  </p:normalViewPr>
  <p:slideViewPr>
    <p:cSldViewPr snapToGrid="0" snapToObjects="1" showGuides="1">
      <p:cViewPr>
        <p:scale>
          <a:sx n="137" d="100"/>
          <a:sy n="137" d="100"/>
        </p:scale>
        <p:origin x="224" y="17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397B-E999-DD46-9C75-B185C7EB6BB1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DB0A9-7753-B747-842B-E8A79A3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9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DB0A9-7753-B747-842B-E8A79A32D44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1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DB0A9-7753-B747-842B-E8A79A32D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4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1A0E-1D97-E647-B9CD-B474DD574E9A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0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A0F-66BF-6C4E-B666-923DDE794870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6EE-3A58-2043-9D7B-6F361F60D3E1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E3-1C41-964C-A331-BAB1B05F857B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4B0B-A0FF-DB40-B98E-2E590498716C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4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6984-238E-D54D-8729-A8D5ED7D32B1}" type="datetime1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90CC-3CF4-0C40-81BD-5916CA31E046}" type="datetime1">
              <a:rPr lang="en-US" smtClean="0"/>
              <a:t>9/7/16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5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19F3-BB3D-9443-88ED-43328EA1673E}" type="datetime1">
              <a:rPr lang="en-US" smtClean="0"/>
              <a:t>9/7/16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6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8757-EA1A-644B-9905-B63C70342BB6}" type="datetime1">
              <a:rPr lang="en-US" smtClean="0"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BC7F-776C-344E-8ED4-3C41A53C024B}" type="datetime1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1EC3-D6C4-7D49-88E2-9A7B56F757A6}" type="datetime1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4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EE8F-0893-A645-9B8B-CFAF7AA6A481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510" y="2569779"/>
            <a:ext cx="8029153" cy="1718442"/>
          </a:xfrm>
        </p:spPr>
        <p:txBody>
          <a:bodyPr anchor="t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UNHOLSTER WELL POTENTIAL USING CONVERGING SHOCKWAVES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1568" y="308586"/>
            <a:ext cx="6372960" cy="9916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2016 </a:t>
            </a:r>
            <a:r>
              <a:rPr lang="en-US" sz="3200" dirty="0" smtClean="0">
                <a:solidFill>
                  <a:schemeClr val="bg1"/>
                </a:solidFill>
              </a:rPr>
              <a:t>LATIN AMERICA </a:t>
            </a:r>
            <a:r>
              <a:rPr lang="en-US" sz="3200" dirty="0" smtClean="0">
                <a:solidFill>
                  <a:schemeClr val="bg1"/>
                </a:solidFill>
              </a:rPr>
              <a:t>PERFORATING </a:t>
            </a:r>
            <a:r>
              <a:rPr lang="en-US" sz="3200" dirty="0" smtClean="0">
                <a:solidFill>
                  <a:schemeClr val="bg1"/>
                </a:solidFill>
              </a:rPr>
              <a:t>SYMPOSIUM, BUENOS AIRES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9525" y="-809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1711" y="3965247"/>
            <a:ext cx="253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SLAP </a:t>
            </a:r>
            <a:r>
              <a:rPr lang="en-US" sz="2000" dirty="0">
                <a:solidFill>
                  <a:schemeClr val="bg1"/>
                </a:solidFill>
              </a:rPr>
              <a:t>16-XX 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021286" y="6214188"/>
            <a:ext cx="5170714" cy="570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bg1"/>
                </a:solidFill>
              </a:rPr>
              <a:t>AUTHORS: Dominic Wong Halliburton, Graham Fraser, </a:t>
            </a:r>
            <a:r>
              <a:rPr lang="en-US" sz="1400" dirty="0" err="1" smtClean="0">
                <a:solidFill>
                  <a:schemeClr val="bg1"/>
                </a:solidFill>
              </a:rPr>
              <a:t>Tullow</a:t>
            </a:r>
            <a:r>
              <a:rPr lang="en-US" sz="1400" dirty="0" smtClean="0">
                <a:solidFill>
                  <a:schemeClr val="bg1"/>
                </a:solidFill>
              </a:rPr>
              <a:t> Oil,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err="1" smtClean="0">
                <a:solidFill>
                  <a:schemeClr val="bg1"/>
                </a:solidFill>
              </a:rPr>
              <a:t>Noma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Osarumwense</a:t>
            </a:r>
            <a:r>
              <a:rPr lang="en-US" sz="1400" dirty="0" smtClean="0">
                <a:solidFill>
                  <a:schemeClr val="bg1"/>
                </a:solidFill>
              </a:rPr>
              <a:t>, Baker Hughes </a:t>
            </a:r>
            <a:r>
              <a:rPr lang="en-US" sz="1400" dirty="0" err="1" smtClean="0">
                <a:solidFill>
                  <a:schemeClr val="bg1"/>
                </a:solidFill>
              </a:rPr>
              <a:t>Rajani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Satti</a:t>
            </a:r>
            <a:r>
              <a:rPr lang="en-US" sz="1400" dirty="0" smtClean="0">
                <a:solidFill>
                  <a:schemeClr val="bg1"/>
                </a:solidFill>
              </a:rPr>
              <a:t>, Baker Hughes </a:t>
            </a:r>
          </a:p>
          <a:p>
            <a:pPr algn="r">
              <a:lnSpc>
                <a:spcPct val="100000"/>
              </a:lnSpc>
            </a:pPr>
            <a:r>
              <a:rPr lang="en-US" sz="1400" dirty="0" smtClean="0"/>
              <a:t> </a:t>
            </a:r>
          </a:p>
          <a:p>
            <a:pPr algn="l">
              <a:lnSpc>
                <a:spcPct val="100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0842170" y="5814719"/>
            <a:ext cx="1265853" cy="303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OCT 18TH</a:t>
            </a:r>
            <a:r>
              <a:rPr lang="en-US" sz="1200" dirty="0" smtClean="0">
                <a:solidFill>
                  <a:schemeClr val="bg1"/>
                </a:solidFill>
              </a:rPr>
              <a:t>, 2016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7" y="300509"/>
            <a:ext cx="3433025" cy="6866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82" y="987114"/>
            <a:ext cx="3666931" cy="137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8620125" y="6545790"/>
            <a:ext cx="3781425" cy="212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solidFill>
                  <a:schemeClr val="bg1"/>
                </a:solidFill>
              </a:rPr>
              <a:t>UNHOLSTER WELL POTENTIAL USING CONVERGING SHOCKWAVES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1" y="352425"/>
            <a:ext cx="577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A7A"/>
                </a:solidFill>
              </a:rPr>
              <a:t>AGENDA/INTRODUCTION</a:t>
            </a:r>
            <a:endParaRPr lang="en-US" sz="4000" dirty="0">
              <a:solidFill>
                <a:srgbClr val="002A7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1" y="1060311"/>
            <a:ext cx="533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SUBTITLE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450" y="2151383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081657" y="6268791"/>
            <a:ext cx="954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SLAP </a:t>
            </a:r>
            <a:r>
              <a:rPr lang="en-US" sz="1200" dirty="0">
                <a:solidFill>
                  <a:schemeClr val="bg1"/>
                </a:solidFill>
              </a:rPr>
              <a:t>16-XX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9237" y="6492875"/>
            <a:ext cx="370114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70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8620125" y="6545790"/>
            <a:ext cx="3781425" cy="212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solidFill>
                  <a:schemeClr val="bg1"/>
                </a:solidFill>
              </a:rPr>
              <a:t>UNHOLSTER WELL POTENTIAL USING CONVERGING SHOCKWAVES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1" y="352425"/>
            <a:ext cx="577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TITLE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450" y="2151383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9237" y="6492875"/>
            <a:ext cx="370114" cy="365125"/>
          </a:xfrm>
        </p:spPr>
        <p:txBody>
          <a:bodyPr/>
          <a:lstStyle/>
          <a:p>
            <a:fld id="{2E9A2FB5-B8DE-1D4C-9613-A3FE21303327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1" y="1060311"/>
            <a:ext cx="523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SUBTITLE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81657" y="6268791"/>
            <a:ext cx="954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SLAP </a:t>
            </a:r>
            <a:r>
              <a:rPr lang="en-US" sz="1200" dirty="0">
                <a:solidFill>
                  <a:schemeClr val="bg1"/>
                </a:solidFill>
              </a:rPr>
              <a:t>16-XX </a:t>
            </a:r>
          </a:p>
        </p:txBody>
      </p:sp>
    </p:spTree>
    <p:extLst>
      <p:ext uri="{BB962C8B-B14F-4D97-AF65-F5344CB8AC3E}">
        <p14:creationId xmlns:p14="http://schemas.microsoft.com/office/powerpoint/2010/main" val="12224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053943" y="6147931"/>
            <a:ext cx="5138057" cy="7100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UNHOLSTER WELL POTENTIAL USING CONVERGING </a:t>
            </a:r>
            <a:r>
              <a:rPr lang="en-US" sz="2000" dirty="0" smtClean="0">
                <a:solidFill>
                  <a:srgbClr val="002060"/>
                </a:solidFill>
              </a:rPr>
              <a:t>SHOCKWAVES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53118" y="2830500"/>
            <a:ext cx="8691561" cy="9185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QUESTIONS? THANK YOU!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39395" y="5778599"/>
            <a:ext cx="153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SLAP </a:t>
            </a:r>
            <a:r>
              <a:rPr lang="en-US" dirty="0">
                <a:solidFill>
                  <a:srgbClr val="002060"/>
                </a:solidFill>
              </a:rPr>
              <a:t>16-XX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7" y="300509"/>
            <a:ext cx="3433025" cy="68660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5471568" y="308586"/>
            <a:ext cx="6372960" cy="991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2016 LATIN AMERICA PERFORATING SYMPOSIUM, BUENOS AIRES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82" y="987114"/>
            <a:ext cx="3666931" cy="137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03E4867F-97BA-6D46-84B6-F0BC7C69E234}" vid="{C7E3AAD9-F474-F042-A693-5DFB99DC2C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IPS2016_PRESENTATIONS_TEMPLATE</Template>
  <TotalTime>6</TotalTime>
  <Words>136</Words>
  <Application>Microsoft Macintosh PowerPoint</Application>
  <PresentationFormat>Widescreen</PresentationFormat>
  <Paragraphs>47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UNHOLSTER WELL POTENTIAL USING CONVERGING SHOCKWAVES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UNHOLSTER WELL POTENTIAL USING CONVERGING SHOCKWAVES</dc:title>
  <dc:creator>eliana mandujano</dc:creator>
  <cp:lastModifiedBy>eliana mandujano</cp:lastModifiedBy>
  <cp:revision>1</cp:revision>
  <dcterms:created xsi:type="dcterms:W3CDTF">2016-09-07T22:50:21Z</dcterms:created>
  <dcterms:modified xsi:type="dcterms:W3CDTF">2016-09-07T22:56:24Z</dcterms:modified>
</cp:coreProperties>
</file>