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3"/>
  </p:notesMasterIdLst>
  <p:sldIdLst>
    <p:sldId id="367" r:id="rId5"/>
    <p:sldId id="368" r:id="rId6"/>
    <p:sldId id="369" r:id="rId7"/>
    <p:sldId id="370" r:id="rId8"/>
    <p:sldId id="371" r:id="rId9"/>
    <p:sldId id="372" r:id="rId10"/>
    <p:sldId id="373" r:id="rId11"/>
    <p:sldId id="374" r:id="rId12"/>
    <p:sldId id="375" r:id="rId13"/>
    <p:sldId id="376" r:id="rId14"/>
    <p:sldId id="377" r:id="rId15"/>
    <p:sldId id="378" r:id="rId16"/>
    <p:sldId id="379" r:id="rId17"/>
    <p:sldId id="380" r:id="rId18"/>
    <p:sldId id="381" r:id="rId19"/>
    <p:sldId id="382" r:id="rId20"/>
    <p:sldId id="383" r:id="rId21"/>
    <p:sldId id="384" r:id="rId22"/>
    <p:sldId id="385" r:id="rId23"/>
    <p:sldId id="386" r:id="rId24"/>
    <p:sldId id="387" r:id="rId25"/>
    <p:sldId id="388" r:id="rId26"/>
    <p:sldId id="389" r:id="rId27"/>
    <p:sldId id="390" r:id="rId28"/>
    <p:sldId id="391" r:id="rId29"/>
    <p:sldId id="392" r:id="rId30"/>
    <p:sldId id="393" r:id="rId31"/>
    <p:sldId id="394" r:id="rId32"/>
    <p:sldId id="396" r:id="rId33"/>
    <p:sldId id="395" r:id="rId34"/>
    <p:sldId id="397" r:id="rId35"/>
    <p:sldId id="398" r:id="rId36"/>
    <p:sldId id="399" r:id="rId37"/>
    <p:sldId id="400" r:id="rId38"/>
    <p:sldId id="401" r:id="rId39"/>
    <p:sldId id="402" r:id="rId40"/>
    <p:sldId id="403" r:id="rId41"/>
    <p:sldId id="366" r:id="rId4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92CE360-A61E-4829-B513-617115572376}">
          <p14:sldIdLst>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89"/>
            <p14:sldId id="390"/>
            <p14:sldId id="391"/>
            <p14:sldId id="392"/>
            <p14:sldId id="393"/>
            <p14:sldId id="394"/>
            <p14:sldId id="396"/>
            <p14:sldId id="395"/>
            <p14:sldId id="397"/>
            <p14:sldId id="398"/>
            <p14:sldId id="399"/>
            <p14:sldId id="400"/>
            <p14:sldId id="401"/>
            <p14:sldId id="402"/>
            <p14:sldId id="403"/>
            <p14:sldId id="36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BB"/>
    <a:srgbClr val="156DB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7" autoAdjust="0"/>
    <p:restoredTop sz="90360" autoAdjust="0"/>
  </p:normalViewPr>
  <p:slideViewPr>
    <p:cSldViewPr snapToGrid="0" snapToObjects="1">
      <p:cViewPr>
        <p:scale>
          <a:sx n="100" d="100"/>
          <a:sy n="100" d="100"/>
        </p:scale>
        <p:origin x="-984" y="72"/>
      </p:cViewPr>
      <p:guideLst>
        <p:guide orient="horz" pos="545"/>
        <p:guide orient="horz" pos="664"/>
        <p:guide pos="381"/>
        <p:guide pos="2875"/>
      </p:guideLst>
    </p:cSldViewPr>
  </p:slideViewPr>
  <p:outlineViewPr>
    <p:cViewPr>
      <p:scale>
        <a:sx n="33" d="100"/>
        <a:sy n="33" d="100"/>
      </p:scale>
      <p:origin x="258" y="3649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240DEA4-4D40-41F2-B29F-FB20858C52D4}" type="datetimeFigureOut">
              <a:rPr lang="en-US" smtClean="0"/>
              <a:t>5/19/2015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92C46103-B395-44B8-84AE-A6FEB8F4381D}" type="slidenum">
              <a:rPr lang="en-US" smtClean="0"/>
              <a:t>‹#›</a:t>
            </a:fld>
            <a:endParaRPr lang="en-US"/>
          </a:p>
        </p:txBody>
      </p:sp>
    </p:spTree>
    <p:extLst>
      <p:ext uri="{BB962C8B-B14F-4D97-AF65-F5344CB8AC3E}">
        <p14:creationId xmlns:p14="http://schemas.microsoft.com/office/powerpoint/2010/main" val="111225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well had been shut in for considerable time with approximately 10 tones of sand.</a:t>
            </a:r>
            <a:endParaRPr lang="en-US" dirty="0"/>
          </a:p>
        </p:txBody>
      </p:sp>
      <p:sp>
        <p:nvSpPr>
          <p:cNvPr id="4" name="Slide Number Placeholder 3"/>
          <p:cNvSpPr>
            <a:spLocks noGrp="1"/>
          </p:cNvSpPr>
          <p:nvPr>
            <p:ph type="sldNum" sz="quarter" idx="10"/>
          </p:nvPr>
        </p:nvSpPr>
        <p:spPr/>
        <p:txBody>
          <a:bodyPr/>
          <a:lstStyle/>
          <a:p>
            <a:fld id="{92C46103-B395-44B8-84AE-A6FEB8F4381D}" type="slidenum">
              <a:rPr lang="en-US" smtClean="0"/>
              <a:t>2</a:t>
            </a:fld>
            <a:endParaRPr lang="en-US"/>
          </a:p>
        </p:txBody>
      </p:sp>
    </p:spTree>
    <p:extLst>
      <p:ext uri="{BB962C8B-B14F-4D97-AF65-F5344CB8AC3E}">
        <p14:creationId xmlns:p14="http://schemas.microsoft.com/office/powerpoint/2010/main" val="2874409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7827" name="Rectangle 3"/>
          <p:cNvSpPr>
            <a:spLocks noGrp="1" noChangeArrowheads="1"/>
          </p:cNvSpPr>
          <p:nvPr>
            <p:ph type="body" idx="1"/>
          </p:nvPr>
        </p:nvSpPr>
        <p:spPr>
          <a:xfrm>
            <a:off x="934720" y="4415790"/>
            <a:ext cx="5140960" cy="418338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dirty="0" smtClean="0">
                <a:latin typeface="Arial" charset="0"/>
                <a:ea typeface="ＭＳ Ｐゴシック" pitchFamily="34" charset="-128"/>
              </a:rPr>
              <a:t>Rig up 1</a:t>
            </a:r>
            <a:r>
              <a:rPr lang="en-US" baseline="30000" dirty="0" smtClean="0">
                <a:latin typeface="Arial" charset="0"/>
                <a:ea typeface="ＭＳ Ｐゴシック" pitchFamily="34" charset="-128"/>
              </a:rPr>
              <a:t>st</a:t>
            </a:r>
            <a:r>
              <a:rPr lang="en-US" dirty="0" smtClean="0">
                <a:latin typeface="Arial" charset="0"/>
                <a:ea typeface="ＭＳ Ｐゴシック" pitchFamily="34" charset="-128"/>
              </a:rPr>
              <a:t> assembly,</a:t>
            </a:r>
            <a:r>
              <a:rPr lang="en-US" baseline="0" dirty="0" smtClean="0">
                <a:latin typeface="Arial" charset="0"/>
                <a:ea typeface="ＭＳ Ｐゴシック" pitchFamily="34" charset="-128"/>
              </a:rPr>
              <a:t> stab on, pick up tag stripper, open tree valves, open gate valves.</a:t>
            </a:r>
            <a:endParaRPr lang="en-US" dirty="0" smtClean="0">
              <a:latin typeface="Arial"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Position 1</a:t>
            </a:r>
            <a:r>
              <a:rPr lang="en-US" baseline="30000" dirty="0" smtClean="0"/>
              <a:t>st</a:t>
            </a:r>
            <a:r>
              <a:rPr lang="en-US" dirty="0" smtClean="0"/>
              <a:t> assembly with the Mid-point of the ram sub</a:t>
            </a:r>
            <a:r>
              <a:rPr lang="en-US" baseline="0" dirty="0" smtClean="0"/>
              <a:t> in the no-go rams using the dimensions planned in the deployment matrix sheet.</a:t>
            </a:r>
            <a:endParaRPr lang="en-US" dirty="0"/>
          </a:p>
        </p:txBody>
      </p:sp>
      <p:sp>
        <p:nvSpPr>
          <p:cNvPr id="4" name="Slide Number Placeholder 3"/>
          <p:cNvSpPr>
            <a:spLocks noGrp="1"/>
          </p:cNvSpPr>
          <p:nvPr>
            <p:ph type="sldNum" sz="quarter" idx="10"/>
          </p:nvPr>
        </p:nvSpPr>
        <p:spPr/>
        <p:txBody>
          <a:bodyPr/>
          <a:lstStyle/>
          <a:p>
            <a:fld id="{92C46103-B395-44B8-84AE-A6FEB8F4381D}" type="slidenum">
              <a:rPr lang="en-US" smtClean="0"/>
              <a:t>17</a:t>
            </a:fld>
            <a:endParaRPr lang="en-US"/>
          </a:p>
        </p:txBody>
      </p:sp>
    </p:spTree>
    <p:extLst>
      <p:ext uri="{BB962C8B-B14F-4D97-AF65-F5344CB8AC3E}">
        <p14:creationId xmlns:p14="http://schemas.microsoft.com/office/powerpoint/2010/main" val="4089819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sequence in the matrix sheet</a:t>
            </a:r>
            <a:r>
              <a:rPr lang="en-US" baseline="0" dirty="0" smtClean="0"/>
              <a:t> start to use the BOP’s to function the system. Using the ram tell-tails to confirm full stroke of the ram.</a:t>
            </a:r>
            <a:endParaRPr lang="en-US" dirty="0"/>
          </a:p>
        </p:txBody>
      </p:sp>
      <p:sp>
        <p:nvSpPr>
          <p:cNvPr id="4" name="Slide Number Placeholder 3"/>
          <p:cNvSpPr>
            <a:spLocks noGrp="1"/>
          </p:cNvSpPr>
          <p:nvPr>
            <p:ph type="sldNum" sz="quarter" idx="10"/>
          </p:nvPr>
        </p:nvSpPr>
        <p:spPr/>
        <p:txBody>
          <a:bodyPr/>
          <a:lstStyle/>
          <a:p>
            <a:fld id="{92C46103-B395-44B8-84AE-A6FEB8F4381D}" type="slidenum">
              <a:rPr lang="en-US" smtClean="0"/>
              <a:t>18</a:t>
            </a:fld>
            <a:endParaRPr lang="en-US"/>
          </a:p>
        </p:txBody>
      </p:sp>
    </p:spTree>
    <p:extLst>
      <p:ext uri="{BB962C8B-B14F-4D97-AF65-F5344CB8AC3E}">
        <p14:creationId xmlns:p14="http://schemas.microsoft.com/office/powerpoint/2010/main" val="1154743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over pull for pull test should be between 3k-5klbs. Using the matrix as a step by step and dimensional guide.</a:t>
            </a:r>
            <a:endParaRPr lang="en-US" dirty="0"/>
          </a:p>
        </p:txBody>
      </p:sp>
      <p:sp>
        <p:nvSpPr>
          <p:cNvPr id="4" name="Slide Number Placeholder 3"/>
          <p:cNvSpPr>
            <a:spLocks noGrp="1"/>
          </p:cNvSpPr>
          <p:nvPr>
            <p:ph type="sldNum" sz="quarter" idx="10"/>
          </p:nvPr>
        </p:nvSpPr>
        <p:spPr/>
        <p:txBody>
          <a:bodyPr/>
          <a:lstStyle/>
          <a:p>
            <a:fld id="{92C46103-B395-44B8-84AE-A6FEB8F4381D}" type="slidenum">
              <a:rPr lang="en-US" smtClean="0"/>
              <a:t>19</a:t>
            </a:fld>
            <a:endParaRPr lang="en-US"/>
          </a:p>
        </p:txBody>
      </p:sp>
    </p:spTree>
    <p:extLst>
      <p:ext uri="{BB962C8B-B14F-4D97-AF65-F5344CB8AC3E}">
        <p14:creationId xmlns:p14="http://schemas.microsoft.com/office/powerpoint/2010/main" val="1834930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Manual locks can be used to unsure that the rams will not open accidentally. And for duel function rams will allow the pressure to be increased.</a:t>
            </a:r>
            <a:endParaRPr lang="en-US" dirty="0"/>
          </a:p>
        </p:txBody>
      </p:sp>
      <p:sp>
        <p:nvSpPr>
          <p:cNvPr id="4" name="Slide Number Placeholder 3"/>
          <p:cNvSpPr>
            <a:spLocks noGrp="1"/>
          </p:cNvSpPr>
          <p:nvPr>
            <p:ph type="sldNum" sz="quarter" idx="10"/>
          </p:nvPr>
        </p:nvSpPr>
        <p:spPr/>
        <p:txBody>
          <a:bodyPr/>
          <a:lstStyle/>
          <a:p>
            <a:fld id="{92C46103-B395-44B8-84AE-A6FEB8F4381D}" type="slidenum">
              <a:rPr lang="en-US" smtClean="0"/>
              <a:t>20</a:t>
            </a:fld>
            <a:endParaRPr lang="en-US"/>
          </a:p>
        </p:txBody>
      </p:sp>
    </p:spTree>
    <p:extLst>
      <p:ext uri="{BB962C8B-B14F-4D97-AF65-F5344CB8AC3E}">
        <p14:creationId xmlns:p14="http://schemas.microsoft.com/office/powerpoint/2010/main" val="3610993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disconnect</a:t>
            </a:r>
            <a:r>
              <a:rPr lang="en-US" baseline="0" dirty="0" smtClean="0"/>
              <a:t> ram is closed the tool should be free to pull out.</a:t>
            </a:r>
            <a:endParaRPr lang="en-US" dirty="0"/>
          </a:p>
        </p:txBody>
      </p:sp>
      <p:sp>
        <p:nvSpPr>
          <p:cNvPr id="4" name="Slide Number Placeholder 3"/>
          <p:cNvSpPr>
            <a:spLocks noGrp="1"/>
          </p:cNvSpPr>
          <p:nvPr>
            <p:ph type="sldNum" sz="quarter" idx="10"/>
          </p:nvPr>
        </p:nvSpPr>
        <p:spPr/>
        <p:txBody>
          <a:bodyPr/>
          <a:lstStyle/>
          <a:p>
            <a:fld id="{92C46103-B395-44B8-84AE-A6FEB8F4381D}" type="slidenum">
              <a:rPr lang="en-US" smtClean="0"/>
              <a:t>21</a:t>
            </a:fld>
            <a:endParaRPr lang="en-US"/>
          </a:p>
        </p:txBody>
      </p:sp>
    </p:spTree>
    <p:extLst>
      <p:ext uri="{BB962C8B-B14F-4D97-AF65-F5344CB8AC3E}">
        <p14:creationId xmlns:p14="http://schemas.microsoft.com/office/powerpoint/2010/main" val="1110869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 deployment matrix</a:t>
            </a:r>
            <a:endParaRPr lang="en-US" dirty="0"/>
          </a:p>
        </p:txBody>
      </p:sp>
      <p:sp>
        <p:nvSpPr>
          <p:cNvPr id="4" name="Slide Number Placeholder 3"/>
          <p:cNvSpPr>
            <a:spLocks noGrp="1"/>
          </p:cNvSpPr>
          <p:nvPr>
            <p:ph type="sldNum" sz="quarter" idx="10"/>
          </p:nvPr>
        </p:nvSpPr>
        <p:spPr/>
        <p:txBody>
          <a:bodyPr/>
          <a:lstStyle/>
          <a:p>
            <a:fld id="{92C46103-B395-44B8-84AE-A6FEB8F4381D}" type="slidenum">
              <a:rPr lang="en-US" smtClean="0"/>
              <a:t>22</a:t>
            </a:fld>
            <a:endParaRPr lang="en-US"/>
          </a:p>
        </p:txBody>
      </p:sp>
    </p:spTree>
    <p:extLst>
      <p:ext uri="{BB962C8B-B14F-4D97-AF65-F5344CB8AC3E}">
        <p14:creationId xmlns:p14="http://schemas.microsoft.com/office/powerpoint/2010/main" val="3305992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 deployment matrix</a:t>
            </a:r>
          </a:p>
          <a:p>
            <a:endParaRPr lang="en-US" dirty="0"/>
          </a:p>
        </p:txBody>
      </p:sp>
      <p:sp>
        <p:nvSpPr>
          <p:cNvPr id="4" name="Slide Number Placeholder 3"/>
          <p:cNvSpPr>
            <a:spLocks noGrp="1"/>
          </p:cNvSpPr>
          <p:nvPr>
            <p:ph type="sldNum" sz="quarter" idx="10"/>
          </p:nvPr>
        </p:nvSpPr>
        <p:spPr/>
        <p:txBody>
          <a:bodyPr/>
          <a:lstStyle/>
          <a:p>
            <a:fld id="{92C46103-B395-44B8-84AE-A6FEB8F4381D}" type="slidenum">
              <a:rPr lang="en-US" smtClean="0"/>
              <a:t>23</a:t>
            </a:fld>
            <a:endParaRPr lang="en-US"/>
          </a:p>
        </p:txBody>
      </p:sp>
    </p:spTree>
    <p:extLst>
      <p:ext uri="{BB962C8B-B14F-4D97-AF65-F5344CB8AC3E}">
        <p14:creationId xmlns:p14="http://schemas.microsoft.com/office/powerpoint/2010/main" val="3866650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 deployment matrix</a:t>
            </a:r>
          </a:p>
          <a:p>
            <a:endParaRPr lang="en-US" dirty="0"/>
          </a:p>
        </p:txBody>
      </p:sp>
      <p:sp>
        <p:nvSpPr>
          <p:cNvPr id="4" name="Slide Number Placeholder 3"/>
          <p:cNvSpPr>
            <a:spLocks noGrp="1"/>
          </p:cNvSpPr>
          <p:nvPr>
            <p:ph type="sldNum" sz="quarter" idx="10"/>
          </p:nvPr>
        </p:nvSpPr>
        <p:spPr/>
        <p:txBody>
          <a:bodyPr/>
          <a:lstStyle/>
          <a:p>
            <a:fld id="{92C46103-B395-44B8-84AE-A6FEB8F4381D}" type="slidenum">
              <a:rPr lang="en-US" smtClean="0"/>
              <a:t>24</a:t>
            </a:fld>
            <a:endParaRPr lang="en-US"/>
          </a:p>
        </p:txBody>
      </p:sp>
    </p:spTree>
    <p:extLst>
      <p:ext uri="{BB962C8B-B14F-4D97-AF65-F5344CB8AC3E}">
        <p14:creationId xmlns:p14="http://schemas.microsoft.com/office/powerpoint/2010/main" val="2339289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 deployment matrix</a:t>
            </a:r>
          </a:p>
          <a:p>
            <a:endParaRPr lang="en-US" dirty="0"/>
          </a:p>
        </p:txBody>
      </p:sp>
      <p:sp>
        <p:nvSpPr>
          <p:cNvPr id="4" name="Slide Number Placeholder 3"/>
          <p:cNvSpPr>
            <a:spLocks noGrp="1"/>
          </p:cNvSpPr>
          <p:nvPr>
            <p:ph type="sldNum" sz="quarter" idx="10"/>
          </p:nvPr>
        </p:nvSpPr>
        <p:spPr/>
        <p:txBody>
          <a:bodyPr/>
          <a:lstStyle/>
          <a:p>
            <a:fld id="{92C46103-B395-44B8-84AE-A6FEB8F4381D}" type="slidenum">
              <a:rPr lang="en-US" smtClean="0"/>
              <a:t>25</a:t>
            </a:fld>
            <a:endParaRPr lang="en-US"/>
          </a:p>
        </p:txBody>
      </p:sp>
    </p:spTree>
    <p:extLst>
      <p:ext uri="{BB962C8B-B14F-4D97-AF65-F5344CB8AC3E}">
        <p14:creationId xmlns:p14="http://schemas.microsoft.com/office/powerpoint/2010/main" val="42611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Critically perforate through the 5.5” &amp; 7”</a:t>
            </a:r>
            <a:endParaRPr lang="en-US" dirty="0"/>
          </a:p>
        </p:txBody>
      </p:sp>
      <p:sp>
        <p:nvSpPr>
          <p:cNvPr id="4" name="Slide Number Placeholder 3"/>
          <p:cNvSpPr>
            <a:spLocks noGrp="1"/>
          </p:cNvSpPr>
          <p:nvPr>
            <p:ph type="sldNum" sz="quarter" idx="10"/>
          </p:nvPr>
        </p:nvSpPr>
        <p:spPr/>
        <p:txBody>
          <a:bodyPr/>
          <a:lstStyle/>
          <a:p>
            <a:fld id="{92C46103-B395-44B8-84AE-A6FEB8F4381D}" type="slidenum">
              <a:rPr lang="en-US" smtClean="0"/>
              <a:t>3</a:t>
            </a:fld>
            <a:endParaRPr lang="en-US"/>
          </a:p>
        </p:txBody>
      </p:sp>
    </p:spTree>
    <p:extLst>
      <p:ext uri="{BB962C8B-B14F-4D97-AF65-F5344CB8AC3E}">
        <p14:creationId xmlns:p14="http://schemas.microsoft.com/office/powerpoint/2010/main" val="337718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 deployment matrix</a:t>
            </a:r>
          </a:p>
          <a:p>
            <a:endParaRPr lang="en-US" dirty="0"/>
          </a:p>
        </p:txBody>
      </p:sp>
      <p:sp>
        <p:nvSpPr>
          <p:cNvPr id="4" name="Slide Number Placeholder 3"/>
          <p:cNvSpPr>
            <a:spLocks noGrp="1"/>
          </p:cNvSpPr>
          <p:nvPr>
            <p:ph type="sldNum" sz="quarter" idx="10"/>
          </p:nvPr>
        </p:nvSpPr>
        <p:spPr/>
        <p:txBody>
          <a:bodyPr/>
          <a:lstStyle/>
          <a:p>
            <a:fld id="{92C46103-B395-44B8-84AE-A6FEB8F4381D}" type="slidenum">
              <a:rPr lang="en-US" smtClean="0"/>
              <a:t>26</a:t>
            </a:fld>
            <a:endParaRPr lang="en-US"/>
          </a:p>
        </p:txBody>
      </p:sp>
    </p:spTree>
    <p:extLst>
      <p:ext uri="{BB962C8B-B14F-4D97-AF65-F5344CB8AC3E}">
        <p14:creationId xmlns:p14="http://schemas.microsoft.com/office/powerpoint/2010/main" val="1753594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 deployment matrix</a:t>
            </a:r>
          </a:p>
          <a:p>
            <a:endParaRPr lang="en-US" dirty="0"/>
          </a:p>
        </p:txBody>
      </p:sp>
      <p:sp>
        <p:nvSpPr>
          <p:cNvPr id="4" name="Slide Number Placeholder 3"/>
          <p:cNvSpPr>
            <a:spLocks noGrp="1"/>
          </p:cNvSpPr>
          <p:nvPr>
            <p:ph type="sldNum" sz="quarter" idx="10"/>
          </p:nvPr>
        </p:nvSpPr>
        <p:spPr/>
        <p:txBody>
          <a:bodyPr/>
          <a:lstStyle/>
          <a:p>
            <a:fld id="{92C46103-B395-44B8-84AE-A6FEB8F4381D}" type="slidenum">
              <a:rPr lang="en-US" smtClean="0"/>
              <a:t>27</a:t>
            </a:fld>
            <a:endParaRPr lang="en-US"/>
          </a:p>
        </p:txBody>
      </p:sp>
    </p:spTree>
    <p:extLst>
      <p:ext uri="{BB962C8B-B14F-4D97-AF65-F5344CB8AC3E}">
        <p14:creationId xmlns:p14="http://schemas.microsoft.com/office/powerpoint/2010/main" val="1529950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 deployment matrix, </a:t>
            </a:r>
          </a:p>
          <a:p>
            <a:endParaRPr lang="en-US" dirty="0"/>
          </a:p>
        </p:txBody>
      </p:sp>
      <p:sp>
        <p:nvSpPr>
          <p:cNvPr id="4" name="Slide Number Placeholder 3"/>
          <p:cNvSpPr>
            <a:spLocks noGrp="1"/>
          </p:cNvSpPr>
          <p:nvPr>
            <p:ph type="sldNum" sz="quarter" idx="10"/>
          </p:nvPr>
        </p:nvSpPr>
        <p:spPr/>
        <p:txBody>
          <a:bodyPr/>
          <a:lstStyle/>
          <a:p>
            <a:fld id="{92C46103-B395-44B8-84AE-A6FEB8F4381D}" type="slidenum">
              <a:rPr lang="en-US" smtClean="0"/>
              <a:t>28</a:t>
            </a:fld>
            <a:endParaRPr lang="en-US"/>
          </a:p>
        </p:txBody>
      </p:sp>
    </p:spTree>
    <p:extLst>
      <p:ext uri="{BB962C8B-B14F-4D97-AF65-F5344CB8AC3E}">
        <p14:creationId xmlns:p14="http://schemas.microsoft.com/office/powerpoint/2010/main" val="615285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Continue</a:t>
            </a:r>
            <a:r>
              <a:rPr lang="en-US" baseline="0" dirty="0" smtClean="0"/>
              <a:t> to f</a:t>
            </a:r>
            <a:r>
              <a:rPr lang="en-US" dirty="0" smtClean="0"/>
              <a:t>ollow deployment matrix. Making sure to always mark on the action taken and to take pull tests at the correct stage of the operation.</a:t>
            </a:r>
          </a:p>
          <a:p>
            <a:endParaRPr lang="en-US" dirty="0"/>
          </a:p>
        </p:txBody>
      </p:sp>
      <p:sp>
        <p:nvSpPr>
          <p:cNvPr id="4" name="Slide Number Placeholder 3"/>
          <p:cNvSpPr>
            <a:spLocks noGrp="1"/>
          </p:cNvSpPr>
          <p:nvPr>
            <p:ph type="sldNum" sz="quarter" idx="10"/>
          </p:nvPr>
        </p:nvSpPr>
        <p:spPr/>
        <p:txBody>
          <a:bodyPr/>
          <a:lstStyle/>
          <a:p>
            <a:fld id="{92C46103-B395-44B8-84AE-A6FEB8F4381D}" type="slidenum">
              <a:rPr lang="en-US" smtClean="0"/>
              <a:t>32</a:t>
            </a:fld>
            <a:endParaRPr lang="en-US"/>
          </a:p>
        </p:txBody>
      </p:sp>
    </p:spTree>
    <p:extLst>
      <p:ext uri="{BB962C8B-B14F-4D97-AF65-F5344CB8AC3E}">
        <p14:creationId xmlns:p14="http://schemas.microsoft.com/office/powerpoint/2010/main" val="2594258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5BE4002E-AAAF-4C91-B5E3-5B0D161E8B35}" type="slidenum">
              <a:rPr lang="en-US" altLang="en-US" smtClean="0"/>
              <a:pPr eaLnBrk="1" hangingPunct="1">
                <a:spcBef>
                  <a:spcPct val="0"/>
                </a:spcBef>
              </a:pPr>
              <a:t>38</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Sanding was also a concern due to the failed sand in the lower zone. Therefore,</a:t>
            </a:r>
            <a:r>
              <a:rPr lang="en-US" baseline="0" dirty="0" smtClean="0"/>
              <a:t> enhanced up from under-</a:t>
            </a:r>
            <a:r>
              <a:rPr lang="en-US" baseline="0" dirty="0" err="1" smtClean="0"/>
              <a:t>ballance</a:t>
            </a:r>
            <a:r>
              <a:rPr lang="en-US" baseline="0" dirty="0" smtClean="0"/>
              <a:t> modeling was also critical</a:t>
            </a:r>
            <a:endParaRPr lang="en-US" dirty="0"/>
          </a:p>
        </p:txBody>
      </p:sp>
      <p:sp>
        <p:nvSpPr>
          <p:cNvPr id="4" name="Slide Number Placeholder 3"/>
          <p:cNvSpPr>
            <a:spLocks noGrp="1"/>
          </p:cNvSpPr>
          <p:nvPr>
            <p:ph type="sldNum" sz="quarter" idx="10"/>
          </p:nvPr>
        </p:nvSpPr>
        <p:spPr/>
        <p:txBody>
          <a:bodyPr/>
          <a:lstStyle/>
          <a:p>
            <a:fld id="{92C46103-B395-44B8-84AE-A6FEB8F4381D}" type="slidenum">
              <a:rPr lang="en-US" smtClean="0"/>
              <a:t>6</a:t>
            </a:fld>
            <a:endParaRPr lang="en-US"/>
          </a:p>
        </p:txBody>
      </p:sp>
    </p:spTree>
    <p:extLst>
      <p:ext uri="{BB962C8B-B14F-4D97-AF65-F5344CB8AC3E}">
        <p14:creationId xmlns:p14="http://schemas.microsoft.com/office/powerpoint/2010/main" val="2269837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11"/>
              </a:spcAft>
            </a:pPr>
            <a:r>
              <a:rPr lang="en-US" dirty="0" smtClean="0">
                <a:latin typeface="Arial" charset="0"/>
              </a:rPr>
              <a:t>We performed two debris tests (with a third party witness present) on the SnapShot system using the same debris recipe under:</a:t>
            </a:r>
          </a:p>
          <a:p>
            <a:pPr lvl="1">
              <a:spcAft>
                <a:spcPts val="611"/>
              </a:spcAft>
            </a:pPr>
            <a:r>
              <a:rPr lang="en-US" dirty="0" smtClean="0">
                <a:latin typeface="Arial" charset="0"/>
              </a:rPr>
              <a:t>Realistic well conditions</a:t>
            </a:r>
          </a:p>
          <a:p>
            <a:pPr lvl="1">
              <a:spcAft>
                <a:spcPts val="611"/>
              </a:spcAft>
            </a:pPr>
            <a:r>
              <a:rPr lang="en-US" dirty="0" smtClean="0">
                <a:latin typeface="Arial" charset="0"/>
              </a:rPr>
              <a:t>Severe debris conditions which are unlikely to be encountered in real life situations </a:t>
            </a:r>
          </a:p>
          <a:p>
            <a:pPr>
              <a:spcAft>
                <a:spcPts val="611"/>
              </a:spcAft>
            </a:pPr>
            <a:r>
              <a:rPr lang="en-US" dirty="0" smtClean="0">
                <a:latin typeface="Arial" charset="0"/>
              </a:rPr>
              <a:t>Testing was successfully completed in July 2011 with the SnapShot connector performing with no issues under both conditions.</a:t>
            </a:r>
          </a:p>
          <a:p>
            <a:pPr>
              <a:spcAft>
                <a:spcPts val="611"/>
              </a:spcAft>
            </a:pPr>
            <a:r>
              <a:rPr lang="en-US" dirty="0" smtClean="0">
                <a:latin typeface="Arial" charset="0"/>
              </a:rPr>
              <a:t>Snapshot connectors were packed with debris and soaked in Barite overnight at 15kpsi, 450F, then loaded into the BOPs for pressure deployment functioning.  </a:t>
            </a:r>
          </a:p>
          <a:p>
            <a:pPr>
              <a:spcAft>
                <a:spcPts val="611"/>
              </a:spcAft>
            </a:pPr>
            <a:r>
              <a:rPr lang="en-US" dirty="0" smtClean="0">
                <a:latin typeface="Arial" charset="0"/>
              </a:rPr>
              <a:t>Worked VERY well.  North Sea clients were impressed!</a:t>
            </a:r>
          </a:p>
          <a:p>
            <a:pPr>
              <a:spcAft>
                <a:spcPts val="611"/>
              </a:spcAft>
            </a:pPr>
            <a:r>
              <a:rPr lang="en-US" dirty="0" smtClean="0">
                <a:latin typeface="Arial" charset="0"/>
              </a:rPr>
              <a:t>NOTE: there is NO industry standard ‘debris spec’.  We created this recipe with input from North Sea client, to represent a horizontal intervention, non gravel-pack.</a:t>
            </a:r>
          </a:p>
          <a:p>
            <a:endParaRPr 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charset="0"/>
              </a:rPr>
              <a:t>“Realistic” conditions: debris packed from the outside, like in a real well situation.</a:t>
            </a:r>
          </a:p>
          <a:p>
            <a:r>
              <a:rPr lang="en-US" dirty="0" smtClean="0">
                <a:latin typeface="Arial" charset="0"/>
              </a:rPr>
              <a:t>“Severe” conditions: debris was injection-forced into the INSIDE of the connector, packing from the inside-out.  VERY EXTREME!!!!  Possibly un-realistic.</a:t>
            </a:r>
          </a:p>
          <a:p>
            <a:endParaRPr lang="en-US" dirty="0" smtClean="0">
              <a:latin typeface="Arial" charset="0"/>
            </a:endParaRPr>
          </a:p>
          <a:p>
            <a:r>
              <a:rPr lang="en-US" dirty="0" smtClean="0">
                <a:latin typeface="Arial" charset="0"/>
              </a:rPr>
              <a:t>Connectors were packed with the solid debris, then soaked in a Barite bath overnight at 450F, 15kpsi.</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charset="0"/>
              </a:rPr>
              <a:t>Photos showing the connectors after disconnect, aka POOH during un-deployment. </a:t>
            </a:r>
          </a:p>
          <a:p>
            <a:pPr eaLnBrk="1" hangingPunct="1"/>
            <a:r>
              <a:rPr lang="en-US" dirty="0" smtClean="0">
                <a:latin typeface="Arial" charset="0"/>
              </a:rPr>
              <a:t>NOTE: each connector was disconnected, then RE-LATCHED ( still full of the goober-slobber debris) prior to removing from the BOP test assembly. This to represent disconnecting a gun section, and re-latching with a running tool prior to re-positioning gun section during reverse deployment procedures.</a:t>
            </a:r>
          </a:p>
        </p:txBody>
      </p:sp>
      <p:sp>
        <p:nvSpPr>
          <p:cNvPr id="25604"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21F879A2-E4FA-47F4-8683-C1734950A04F}" type="slidenum">
              <a:rPr lang="en-US" sz="1200"/>
              <a:pPr algn="r" eaLnBrk="1" hangingPunct="1"/>
              <a:t>10</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smtClean="0">
              <a:latin typeface="Arial"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Swivel is essential to allow the latch to J in to the receptacle. A bumper </a:t>
            </a:r>
            <a:r>
              <a:rPr lang="en-US" baseline="0" dirty="0" smtClean="0"/>
              <a:t>sub can be used in the deployment BHA</a:t>
            </a:r>
            <a:endParaRPr lang="en-US" dirty="0"/>
          </a:p>
        </p:txBody>
      </p:sp>
      <p:sp>
        <p:nvSpPr>
          <p:cNvPr id="4" name="Slide Number Placeholder 3"/>
          <p:cNvSpPr>
            <a:spLocks noGrp="1"/>
          </p:cNvSpPr>
          <p:nvPr>
            <p:ph type="sldNum" sz="quarter" idx="10"/>
          </p:nvPr>
        </p:nvSpPr>
        <p:spPr/>
        <p:txBody>
          <a:bodyPr/>
          <a:lstStyle/>
          <a:p>
            <a:fld id="{92C46103-B395-44B8-84AE-A6FEB8F4381D}" type="slidenum">
              <a:rPr lang="en-US" smtClean="0"/>
              <a:t>14</a:t>
            </a:fld>
            <a:endParaRPr lang="en-US"/>
          </a:p>
        </p:txBody>
      </p:sp>
    </p:spTree>
    <p:extLst>
      <p:ext uri="{BB962C8B-B14F-4D97-AF65-F5344CB8AC3E}">
        <p14:creationId xmlns:p14="http://schemas.microsoft.com/office/powerpoint/2010/main" val="3912223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C46103-B395-44B8-84AE-A6FEB8F4381D}" type="slidenum">
              <a:rPr lang="en-US" smtClean="0"/>
              <a:t>15</a:t>
            </a:fld>
            <a:endParaRPr lang="en-US"/>
          </a:p>
        </p:txBody>
      </p:sp>
    </p:spTree>
    <p:extLst>
      <p:ext uri="{BB962C8B-B14F-4D97-AF65-F5344CB8AC3E}">
        <p14:creationId xmlns:p14="http://schemas.microsoft.com/office/powerpoint/2010/main" val="6254579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lide01_final.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65888"/>
          </a:xfrm>
          <a:prstGeom prst="rect">
            <a:avLst/>
          </a:prstGeom>
        </p:spPr>
      </p:pic>
      <p:sp>
        <p:nvSpPr>
          <p:cNvPr id="8" name="TextBox 7"/>
          <p:cNvSpPr txBox="1"/>
          <p:nvPr userDrawn="1"/>
        </p:nvSpPr>
        <p:spPr>
          <a:xfrm>
            <a:off x="549810" y="6209458"/>
            <a:ext cx="83153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 b="0" i="0" u="none" strike="noStrike" kern="0" cap="none" spc="50" normalizeH="0" baseline="0" noProof="0" dirty="0" smtClean="0">
                <a:ln>
                  <a:noFill/>
                </a:ln>
                <a:solidFill>
                  <a:schemeClr val="tx1"/>
                </a:solidFill>
                <a:effectLst/>
                <a:uLnTx/>
                <a:uFillTx/>
                <a:latin typeface="Arial Narrow"/>
                <a:cs typeface="Arial Narrow"/>
              </a:rPr>
              <a:t>© 2014 BAKER HUGHES INCORPORATED.  ALL RIGHTS RESERVED.  TERMS AND CONDITIONS OF USE:  BY ACCEPTING THIS DOCUMENT, THE RECIPIENT AGREES THAT THE DOCUMENT TOGETHER WITH ALL INFORMATION INCLUDED THEREIN IS THE CONFIDENTIAL AND PROPRIETARY PROPERTY OF BAKER HUGHES INCORPORATED AND INCLUDES VALUABLE TRADE SECRETS AND/OR PROPRIETARY INFORMATION OF BAKER HUGHES (COLLECTIVELY "INFORMATION").  BAKER HUGHES RETAINS ALL RIGHTS UNDER COPYRIGHT LAWS AND TRADE SECRET LAWS OF THE UNITED STATES OF AMERICA AND OTHER COUNTRIES.  THE RECIPIENT FURTHER AGREES THAT THE DOCUMENT MAY NOT BE DISTRIBUTED, TRANSMITTED, COPIED OR REPRODUCED IN WHOLE OR IN PART BY ANY MEANS, ELECTRONIC, MECHANICAL, OR OTHERWISE, WITHOUT THE EXPRESS PRIOR WRITTEN CONSENT OF BAKER HUGHES, AND MAY NOT BE USED DIRECTLY OR INDIRECTLY IN ANY WAY DETRIMENTAL TO BAKER HUGHES’ INTEREST. </a:t>
            </a:r>
          </a:p>
        </p:txBody>
      </p:sp>
      <p:pic>
        <p:nvPicPr>
          <p:cNvPr id="9" name="Picture 8" descr="Baker.Hughes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80939" y="3430036"/>
            <a:ext cx="1372968" cy="758341"/>
          </a:xfrm>
          <a:prstGeom prst="rect">
            <a:avLst/>
          </a:prstGeom>
        </p:spPr>
      </p:pic>
      <p:sp>
        <p:nvSpPr>
          <p:cNvPr id="2" name="Title 1"/>
          <p:cNvSpPr>
            <a:spLocks noGrp="1"/>
          </p:cNvSpPr>
          <p:nvPr>
            <p:ph type="ctrTitle"/>
          </p:nvPr>
        </p:nvSpPr>
        <p:spPr>
          <a:xfrm>
            <a:off x="510370" y="2706273"/>
            <a:ext cx="6146905" cy="1470025"/>
          </a:xfrm>
        </p:spPr>
        <p:txBody>
          <a:bodyPr>
            <a:normAutofit/>
          </a:bodyPr>
          <a:lstStyle>
            <a:lvl1pPr>
              <a:defRPr sz="31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21117" y="3830984"/>
            <a:ext cx="6144046" cy="586534"/>
          </a:xfrm>
        </p:spPr>
        <p:txBody>
          <a:bodyPr>
            <a:normAutofit/>
          </a:bodyPr>
          <a:lstStyle>
            <a:lvl1pPr marL="0" indent="0" algn="l">
              <a:buNone/>
              <a:defRPr sz="25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78507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65869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descr="shutterstock_146889698.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a:off x="0" y="1"/>
            <a:ext cx="9144000" cy="6858000"/>
          </a:xfrm>
          <a:prstGeom prst="rect">
            <a:avLst/>
          </a:prstGeom>
        </p:spPr>
      </p:pic>
      <p:sp>
        <p:nvSpPr>
          <p:cNvPr id="9" name="Title 1"/>
          <p:cNvSpPr>
            <a:spLocks noGrp="1"/>
          </p:cNvSpPr>
          <p:nvPr>
            <p:ph type="title"/>
          </p:nvPr>
        </p:nvSpPr>
        <p:spPr>
          <a:xfrm>
            <a:off x="611881" y="3120991"/>
            <a:ext cx="7772400" cy="594458"/>
          </a:xfrm>
        </p:spPr>
        <p:txBody>
          <a:bodyPr anchor="t">
            <a:normAutofit/>
          </a:bodyPr>
          <a:lstStyle>
            <a:lvl1pPr algn="l">
              <a:defRPr sz="3000" b="0" i="0" cap="none" spc="50">
                <a:solidFill>
                  <a:srgbClr val="FFFFFF"/>
                </a:solidFill>
                <a:latin typeface="Arial Narrow"/>
                <a:cs typeface="Arial Narrow"/>
              </a:defRPr>
            </a:lvl1pPr>
          </a:lstStyle>
          <a:p>
            <a:r>
              <a:rPr lang="en-US" smtClean="0"/>
              <a:t>Click to edit Master title style</a:t>
            </a:r>
            <a:endParaRPr lang="en-US" dirty="0"/>
          </a:p>
        </p:txBody>
      </p:sp>
      <p:sp>
        <p:nvSpPr>
          <p:cNvPr id="10" name="Text Placeholder 2"/>
          <p:cNvSpPr>
            <a:spLocks noGrp="1"/>
          </p:cNvSpPr>
          <p:nvPr>
            <p:ph type="body" idx="1"/>
          </p:nvPr>
        </p:nvSpPr>
        <p:spPr>
          <a:xfrm>
            <a:off x="611881" y="3715449"/>
            <a:ext cx="7772400" cy="502135"/>
          </a:xfrm>
        </p:spPr>
        <p:txBody>
          <a:bodyPr anchor="t" anchorCtr="0"/>
          <a:lstStyle>
            <a:lvl1pPr marL="0" indent="0">
              <a:buNone/>
              <a:defRPr sz="2000" spc="5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1" name="Picture 10" descr="yellowbar.png"/>
          <p:cNvPicPr>
            <a:picLocks noChangeAspect="1"/>
          </p:cNvPicPr>
          <p:nvPr userDrawn="1"/>
        </p:nvPicPr>
        <p:blipFill rotWithShape="1">
          <a:blip r:embed="rId3" cstate="email">
            <a:extLst>
              <a:ext uri="{28A0092B-C50C-407E-A947-70E740481C1C}">
                <a14:useLocalDpi xmlns:a14="http://schemas.microsoft.com/office/drawing/2010/main"/>
              </a:ext>
            </a:extLst>
          </a:blip>
          <a:srcRect r="25900" b="28255"/>
          <a:stretch/>
        </p:blipFill>
        <p:spPr>
          <a:xfrm>
            <a:off x="510370" y="1962727"/>
            <a:ext cx="6154793" cy="218685"/>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410947" y="6326689"/>
            <a:ext cx="503706" cy="268643"/>
          </a:xfrm>
          <a:prstGeom prst="rect">
            <a:avLst/>
          </a:prstGeom>
        </p:spPr>
      </p:pic>
    </p:spTree>
    <p:extLst>
      <p:ext uri="{BB962C8B-B14F-4D97-AF65-F5344CB8AC3E}">
        <p14:creationId xmlns:p14="http://schemas.microsoft.com/office/powerpoint/2010/main" val="4008401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8752" y="1054100"/>
            <a:ext cx="4038600" cy="4525963"/>
          </a:xfrm>
        </p:spPr>
        <p:txBody>
          <a:bodyPr/>
          <a:lstStyle>
            <a:lvl1pPr>
              <a:defRPr sz="2000"/>
            </a:lvl1pPr>
            <a:lvl2pPr>
              <a:defRPr sz="2000">
                <a:solidFill>
                  <a:srgbClr val="000000"/>
                </a:solidFill>
              </a:defRPr>
            </a:lvl2pPr>
            <a:lvl3pPr>
              <a:defRPr sz="1800">
                <a:solidFill>
                  <a:srgbClr val="000000"/>
                </a:solidFill>
              </a:defRPr>
            </a:lvl3pPr>
            <a:lvl4pPr>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79752" y="1054100"/>
            <a:ext cx="4038600" cy="4525963"/>
          </a:xfrm>
        </p:spPr>
        <p:txBody>
          <a:bodyPr/>
          <a:lstStyle>
            <a:lvl1pPr>
              <a:defRPr sz="2000"/>
            </a:lvl1pPr>
            <a:lvl2pPr>
              <a:defRPr sz="2000"/>
            </a:lvl2pPr>
            <a:lvl3pPr>
              <a:defRPr sz="1800">
                <a:solidFill>
                  <a:srgbClr val="000000"/>
                </a:solidFill>
              </a:defRPr>
            </a:lvl3pPr>
            <a:lvl4pPr>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46961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43776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257045" y="0"/>
            <a:ext cx="5896916" cy="4535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1773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1161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72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6640" y="274638"/>
            <a:ext cx="8229600" cy="5905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96640" y="10541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Slide Number Placeholder 4"/>
          <p:cNvSpPr txBox="1">
            <a:spLocks/>
          </p:cNvSpPr>
          <p:nvPr/>
        </p:nvSpPr>
        <p:spPr>
          <a:xfrm>
            <a:off x="99096" y="6375232"/>
            <a:ext cx="549733" cy="258497"/>
          </a:xfrm>
          <a:prstGeom prst="rect">
            <a:avLst/>
          </a:prstGeom>
        </p:spPr>
        <p:txBody>
          <a:bodyPr/>
          <a:lstStyle>
            <a:defPPr>
              <a:defRPr lang="en-US"/>
            </a:defPPr>
            <a:lvl1pPr marL="0" algn="r" defTabSz="457200" rtl="0" eaLnBrk="1" latinLnBrk="0" hangingPunct="1">
              <a:defRPr sz="1000" kern="1200">
                <a:solidFill>
                  <a:schemeClr val="bg2">
                    <a:lumMod val="40000"/>
                    <a:lumOff val="60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a:defRPr/>
            </a:pPr>
            <a:fld id="{96A107B4-1824-E244-A23F-1E950FD15AFA}" type="slidenum">
              <a:rPr lang="en-US" kern="0" smtClean="0">
                <a:solidFill>
                  <a:srgbClr val="808080">
                    <a:lumMod val="40000"/>
                    <a:lumOff val="60000"/>
                  </a:srgbClr>
                </a:solidFill>
              </a:rPr>
              <a:pPr algn="l" defTabSz="914400">
                <a:defRPr/>
              </a:pPr>
              <a:t>‹#›</a:t>
            </a:fld>
            <a:endParaRPr lang="en-US" kern="0" dirty="0">
              <a:solidFill>
                <a:srgbClr val="808080">
                  <a:lumMod val="40000"/>
                  <a:lumOff val="60000"/>
                </a:srgbClr>
              </a:solidFill>
            </a:endParaRPr>
          </a:p>
        </p:txBody>
      </p:sp>
      <p:pic>
        <p:nvPicPr>
          <p:cNvPr id="9" name="Picture 8" descr="yellowbarbbt.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V="1">
            <a:off x="608725" y="-1"/>
            <a:ext cx="5188159" cy="168273"/>
          </a:xfrm>
          <a:prstGeom prst="rect">
            <a:avLst/>
          </a:prstGeom>
        </p:spPr>
      </p:pic>
      <p:pic>
        <p:nvPicPr>
          <p:cNvPr id="10" name="Picture 9" descr="yellowbarbbt.png"/>
          <p:cNvPicPr>
            <a:picLocks noChangeAspect="1"/>
          </p:cNvPicPr>
          <p:nvPr/>
        </p:nvPicPr>
        <p:blipFill rotWithShape="1">
          <a:blip r:embed="rId10">
            <a:extLst>
              <a:ext uri="{28A0092B-C50C-407E-A947-70E740481C1C}">
                <a14:useLocalDpi xmlns:a14="http://schemas.microsoft.com/office/drawing/2010/main" val="0"/>
              </a:ext>
            </a:extLst>
          </a:blip>
          <a:srcRect l="97400" t="-58954" b="-1"/>
          <a:stretch/>
        </p:blipFill>
        <p:spPr>
          <a:xfrm flipV="1">
            <a:off x="0" y="6418734"/>
            <a:ext cx="134908" cy="267479"/>
          </a:xfrm>
          <a:prstGeom prst="rect">
            <a:avLst/>
          </a:prstGeom>
        </p:spPr>
      </p:pic>
      <p:pic>
        <p:nvPicPr>
          <p:cNvPr id="11" name="Picture 10"/>
          <p:cNvPicPr>
            <a:picLocks noChangeAspect="1"/>
          </p:cNvPicPr>
          <p:nvPr/>
        </p:nvPicPr>
        <p:blipFill>
          <a:blip r:embed="rId11"/>
          <a:stretch>
            <a:fillRect/>
          </a:stretch>
        </p:blipFill>
        <p:spPr>
          <a:xfrm>
            <a:off x="8410947" y="6326689"/>
            <a:ext cx="503706" cy="268643"/>
          </a:xfrm>
          <a:prstGeom prst="rect">
            <a:avLst/>
          </a:prstGeom>
        </p:spPr>
      </p:pic>
      <p:sp>
        <p:nvSpPr>
          <p:cNvPr id="12" name="TextBox 11"/>
          <p:cNvSpPr txBox="1"/>
          <p:nvPr/>
        </p:nvSpPr>
        <p:spPr>
          <a:xfrm rot="16200000">
            <a:off x="-814176" y="5467682"/>
            <a:ext cx="1767220" cy="184667"/>
          </a:xfrm>
          <a:prstGeom prst="rect">
            <a:avLst/>
          </a:prstGeom>
          <a:noFill/>
        </p:spPr>
        <p:txBody>
          <a:bodyPr wrap="square" rtlCol="0">
            <a:spAutoFit/>
          </a:bodyPr>
          <a:lstStyle/>
          <a:p>
            <a:r>
              <a:rPr lang="en-US" sz="600" dirty="0" smtClean="0">
                <a:solidFill>
                  <a:srgbClr val="808080">
                    <a:lumMod val="60000"/>
                    <a:lumOff val="40000"/>
                  </a:srgbClr>
                </a:solidFill>
                <a:latin typeface="Arial Narrow"/>
                <a:cs typeface="Arial Narrow"/>
              </a:rPr>
              <a:t>© 2014</a:t>
            </a:r>
            <a:r>
              <a:rPr lang="en-US" sz="600" baseline="0" dirty="0" smtClean="0">
                <a:solidFill>
                  <a:srgbClr val="808080">
                    <a:lumMod val="60000"/>
                    <a:lumOff val="40000"/>
                  </a:srgbClr>
                </a:solidFill>
                <a:latin typeface="Arial Narrow"/>
                <a:cs typeface="Arial Narrow"/>
              </a:rPr>
              <a:t> </a:t>
            </a:r>
            <a:r>
              <a:rPr lang="en-US" sz="600" dirty="0" smtClean="0">
                <a:solidFill>
                  <a:srgbClr val="808080">
                    <a:lumMod val="60000"/>
                    <a:lumOff val="40000"/>
                  </a:srgbClr>
                </a:solidFill>
                <a:latin typeface="Arial Narrow"/>
                <a:cs typeface="Arial Narrow"/>
              </a:rPr>
              <a:t>Baker Hughes Incorporated. All Rights Reserved. </a:t>
            </a:r>
            <a:endParaRPr lang="en-US" sz="600" dirty="0">
              <a:solidFill>
                <a:srgbClr val="808080">
                  <a:lumMod val="60000"/>
                  <a:lumOff val="40000"/>
                </a:srgbClr>
              </a:solidFill>
              <a:latin typeface="Arial Narrow"/>
              <a:cs typeface="Arial Narrow"/>
            </a:endParaRPr>
          </a:p>
        </p:txBody>
      </p:sp>
    </p:spTree>
    <p:extLst>
      <p:ext uri="{BB962C8B-B14F-4D97-AF65-F5344CB8AC3E}">
        <p14:creationId xmlns:p14="http://schemas.microsoft.com/office/powerpoint/2010/main" val="776674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 id="2147483662" r:id="rId8"/>
  </p:sldLayoutIdLst>
  <p:txStyles>
    <p:titleStyle>
      <a:lvl1pPr algn="l" defTabSz="457200" rtl="0" eaLnBrk="1" latinLnBrk="0" hangingPunct="1">
        <a:spcBef>
          <a:spcPct val="0"/>
        </a:spcBef>
        <a:buNone/>
        <a:defRPr sz="2800" kern="1200">
          <a:solidFill>
            <a:srgbClr val="156DB3"/>
          </a:solidFill>
          <a:latin typeface="Arial Narrow"/>
          <a:ea typeface="+mj-ea"/>
          <a:cs typeface="Arial Narrow"/>
        </a:defRPr>
      </a:lvl1pPr>
    </p:titleStyle>
    <p:bodyStyle>
      <a:lvl1pPr marL="173038" indent="-173038" algn="l" defTabSz="457200" rtl="0" eaLnBrk="1" latinLnBrk="0" hangingPunct="1">
        <a:spcBef>
          <a:spcPct val="20000"/>
        </a:spcBef>
        <a:buClr>
          <a:srgbClr val="156DB3"/>
        </a:buClr>
        <a:buFont typeface="Lucida Grande"/>
        <a:buChar char="▪"/>
        <a:defRPr sz="2000" kern="1200">
          <a:solidFill>
            <a:schemeClr val="tx1"/>
          </a:solidFill>
          <a:latin typeface="Arial Narrow"/>
          <a:ea typeface="+mn-ea"/>
          <a:cs typeface="Arial Narrow"/>
        </a:defRPr>
      </a:lvl1pPr>
      <a:lvl2pPr marL="457200" indent="-228600" algn="l" defTabSz="457200" rtl="0" eaLnBrk="1" latinLnBrk="0" hangingPunct="1">
        <a:spcBef>
          <a:spcPct val="20000"/>
        </a:spcBef>
        <a:buFont typeface="Arial"/>
        <a:buChar char="–"/>
        <a:defRPr sz="2000" kern="1200">
          <a:solidFill>
            <a:schemeClr val="tx1"/>
          </a:solidFill>
          <a:latin typeface="Arial Narrow"/>
          <a:ea typeface="+mn-ea"/>
          <a:cs typeface="Arial Narrow"/>
        </a:defRPr>
      </a:lvl2pPr>
      <a:lvl3pPr marL="631825" indent="-174625" algn="l" defTabSz="457200" rtl="0" eaLnBrk="1" latinLnBrk="0" hangingPunct="1">
        <a:spcBef>
          <a:spcPct val="20000"/>
        </a:spcBef>
        <a:buClr>
          <a:srgbClr val="156DB3"/>
        </a:buClr>
        <a:buFont typeface="Lucida Grande"/>
        <a:buChar char="▪"/>
        <a:defRPr sz="1800" kern="1200">
          <a:solidFill>
            <a:srgbClr val="000000"/>
          </a:solidFill>
          <a:latin typeface="Arial Narrow"/>
          <a:ea typeface="+mn-ea"/>
          <a:cs typeface="Arial Narrow"/>
        </a:defRPr>
      </a:lvl3pPr>
      <a:lvl4pPr marL="860425" indent="-174625" algn="l" defTabSz="457200" rtl="0" eaLnBrk="1" latinLnBrk="0" hangingPunct="1">
        <a:spcBef>
          <a:spcPct val="20000"/>
        </a:spcBef>
        <a:buFont typeface="Arial"/>
        <a:buChar char="–"/>
        <a:defRPr sz="1600" kern="1200">
          <a:solidFill>
            <a:schemeClr val="tx1"/>
          </a:solidFill>
          <a:latin typeface="Arial Narrow"/>
          <a:ea typeface="+mn-ea"/>
          <a:cs typeface="Arial Narrow"/>
        </a:defRPr>
      </a:lvl4pPr>
      <a:lvl5pPr marL="2057400" indent="-228600" algn="l" defTabSz="457200" rtl="0" eaLnBrk="1" latinLnBrk="0" hangingPunct="1">
        <a:spcBef>
          <a:spcPct val="20000"/>
        </a:spcBef>
        <a:buFont typeface="Arial"/>
        <a:buChar char="»"/>
        <a:defRPr sz="2000" kern="1200">
          <a:solidFill>
            <a:schemeClr val="tx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5.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quarter" idx="4294967295"/>
          </p:nvPr>
        </p:nvSpPr>
        <p:spPr>
          <a:xfrm>
            <a:off x="0" y="5897563"/>
            <a:ext cx="2133600" cy="476250"/>
          </a:xfrm>
          <a:prstGeom prst="rect">
            <a:avLst/>
          </a:prstGeom>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pPr eaLnBrk="1" hangingPunct="1"/>
            <a:fld id="{675E0C76-CA57-4ED3-83E3-274B653401BE}" type="datetime1">
              <a:rPr lang="en-US" sz="1400">
                <a:solidFill>
                  <a:srgbClr val="FFFFFF"/>
                </a:solidFill>
                <a:latin typeface="Tahoma" pitchFamily="-109" charset="0"/>
              </a:rPr>
              <a:pPr eaLnBrk="1" hangingPunct="1"/>
              <a:t>5/19/2015</a:t>
            </a:fld>
            <a:endParaRPr lang="en-US" sz="1400" dirty="0">
              <a:solidFill>
                <a:srgbClr val="FFFFFF"/>
              </a:solidFill>
              <a:latin typeface="Tahoma" pitchFamily="-109" charset="0"/>
            </a:endParaRPr>
          </a:p>
        </p:txBody>
      </p:sp>
      <p:sp>
        <p:nvSpPr>
          <p:cNvPr id="5" name="Rectangle 5"/>
          <p:cNvSpPr>
            <a:spLocks noGrp="1" noChangeArrowheads="1"/>
          </p:cNvSpPr>
          <p:nvPr>
            <p:ph type="ftr" sz="quarter" idx="4294967295"/>
          </p:nvPr>
        </p:nvSpPr>
        <p:spPr>
          <a:xfrm>
            <a:off x="487363" y="6670675"/>
            <a:ext cx="2895600" cy="231775"/>
          </a:xfrm>
          <a:prstGeom prst="rect">
            <a:avLst/>
          </a:prstGeom>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pPr eaLnBrk="1" hangingPunct="1"/>
            <a:r>
              <a:rPr lang="en-US" sz="600" dirty="0">
                <a:solidFill>
                  <a:srgbClr val="DDDDDD"/>
                </a:solidFill>
                <a:latin typeface="Tahoma" pitchFamily="-109" charset="0"/>
              </a:rPr>
              <a:t>© 2010 Baker Hughes Incorporated. All Rights Reserved. </a:t>
            </a:r>
          </a:p>
        </p:txBody>
      </p:sp>
      <p:sp>
        <p:nvSpPr>
          <p:cNvPr id="6" name="Rectangle 13"/>
          <p:cNvSpPr>
            <a:spLocks noGrp="1" noChangeArrowheads="1"/>
          </p:cNvSpPr>
          <p:nvPr>
            <p:ph type="sldNum" sz="quarter" idx="4294967295"/>
          </p:nvPr>
        </p:nvSpPr>
        <p:spPr>
          <a:xfrm>
            <a:off x="95250" y="6673850"/>
            <a:ext cx="485775" cy="176213"/>
          </a:xfrm>
          <a:prstGeom prst="rect">
            <a:avLst/>
          </a:prstGeom>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pPr eaLnBrk="1" hangingPunct="1"/>
            <a:fld id="{77C9313B-19D6-42B1-A6BF-0043AA94CE76}" type="slidenum">
              <a:rPr lang="en-US" sz="600">
                <a:solidFill>
                  <a:srgbClr val="FFFFFF"/>
                </a:solidFill>
                <a:latin typeface="Tahoma" pitchFamily="-109" charset="0"/>
              </a:rPr>
              <a:pPr eaLnBrk="1" hangingPunct="1"/>
              <a:t>1</a:t>
            </a:fld>
            <a:endParaRPr lang="en-US" sz="600" dirty="0">
              <a:solidFill>
                <a:srgbClr val="FFFFFF"/>
              </a:solidFill>
              <a:latin typeface="Tahoma" pitchFamily="-109" charset="0"/>
            </a:endParaRPr>
          </a:p>
        </p:txBody>
      </p:sp>
      <p:sp>
        <p:nvSpPr>
          <p:cNvPr id="15365" name="Rectangle 2"/>
          <p:cNvSpPr>
            <a:spLocks noGrp="1" noChangeArrowheads="1"/>
          </p:cNvSpPr>
          <p:nvPr>
            <p:ph type="ctrTitle"/>
          </p:nvPr>
        </p:nvSpPr>
        <p:spPr>
          <a:xfrm>
            <a:off x="494237" y="2936857"/>
            <a:ext cx="6146905" cy="1470025"/>
          </a:xfrm>
        </p:spPr>
        <p:txBody>
          <a:bodyPr>
            <a:normAutofit/>
          </a:bodyPr>
          <a:lstStyle/>
          <a:p>
            <a:pPr algn="ctr"/>
            <a:r>
              <a:rPr lang="en-US" sz="2400" dirty="0"/>
              <a:t>Planning and executing a successful CT deployment of long TCP assembly</a:t>
            </a:r>
            <a:endParaRPr lang="en-US" sz="2400" dirty="0" smtClean="0"/>
          </a:p>
        </p:txBody>
      </p:sp>
      <p:sp>
        <p:nvSpPr>
          <p:cNvPr id="7" name="TextBox 6"/>
          <p:cNvSpPr txBox="1"/>
          <p:nvPr/>
        </p:nvSpPr>
        <p:spPr>
          <a:xfrm>
            <a:off x="7192370" y="156528"/>
            <a:ext cx="1733266" cy="369332"/>
          </a:xfrm>
          <a:prstGeom prst="rect">
            <a:avLst/>
          </a:prstGeom>
          <a:noFill/>
        </p:spPr>
        <p:txBody>
          <a:bodyPr wrap="square" rtlCol="0">
            <a:spAutoFit/>
          </a:bodyPr>
          <a:lstStyle/>
          <a:p>
            <a:r>
              <a:rPr lang="en-US" dirty="0" smtClean="0"/>
              <a:t>IPS – 15 - </a:t>
            </a:r>
            <a:r>
              <a:rPr lang="en-US" dirty="0"/>
              <a:t>9</a:t>
            </a:r>
          </a:p>
        </p:txBody>
      </p:sp>
      <p:sp>
        <p:nvSpPr>
          <p:cNvPr id="8" name="Title 1"/>
          <p:cNvSpPr txBox="1">
            <a:spLocks/>
          </p:cNvSpPr>
          <p:nvPr/>
        </p:nvSpPr>
        <p:spPr>
          <a:xfrm>
            <a:off x="289779" y="1845036"/>
            <a:ext cx="8188655" cy="109182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100" kern="1200">
                <a:solidFill>
                  <a:schemeClr val="bg1"/>
                </a:solidFill>
                <a:latin typeface="Arial Narrow"/>
                <a:ea typeface="+mj-ea"/>
                <a:cs typeface="Arial Narrow"/>
              </a:defRPr>
            </a:lvl1pPr>
          </a:lstStyle>
          <a:p>
            <a:pPr algn="ctr"/>
            <a:endParaRPr lang="en-US" sz="3200" b="1" dirty="0" smtClean="0">
              <a:solidFill>
                <a:schemeClr val="tx1"/>
              </a:solidFill>
            </a:endParaRPr>
          </a:p>
          <a:p>
            <a:pPr algn="ctr"/>
            <a:r>
              <a:rPr lang="en-US" sz="3200" b="1" dirty="0" smtClean="0">
                <a:solidFill>
                  <a:schemeClr val="tx1"/>
                </a:solidFill>
              </a:rPr>
              <a:t>2015 International Perforating Symposium </a:t>
            </a:r>
            <a:r>
              <a:rPr lang="en-US" sz="3200" dirty="0" smtClean="0">
                <a:solidFill>
                  <a:schemeClr val="tx1"/>
                </a:solidFill>
              </a:rPr>
              <a:t/>
            </a:r>
            <a:br>
              <a:rPr lang="en-US" sz="3200" dirty="0" smtClean="0">
                <a:solidFill>
                  <a:schemeClr val="tx1"/>
                </a:solidFill>
              </a:rPr>
            </a:br>
            <a:r>
              <a:rPr lang="en-US" sz="1800" dirty="0" smtClean="0">
                <a:solidFill>
                  <a:schemeClr val="tx1"/>
                </a:solidFill>
              </a:rPr>
              <a:t>The Renaissance Hotel, Amsterdam</a:t>
            </a:r>
            <a:br>
              <a:rPr lang="en-US" sz="1800" dirty="0" smtClean="0">
                <a:solidFill>
                  <a:schemeClr val="tx1"/>
                </a:solidFill>
              </a:rPr>
            </a:br>
            <a:r>
              <a:rPr lang="en-US" sz="1800" dirty="0" smtClean="0">
                <a:solidFill>
                  <a:schemeClr val="tx1"/>
                </a:solidFill>
              </a:rPr>
              <a:t> 19</a:t>
            </a:r>
            <a:r>
              <a:rPr lang="en-US" sz="1800" baseline="30000" dirty="0" smtClean="0">
                <a:solidFill>
                  <a:schemeClr val="tx1"/>
                </a:solidFill>
              </a:rPr>
              <a:t>th</a:t>
            </a:r>
            <a:r>
              <a:rPr lang="en-US" sz="1800" dirty="0" smtClean="0">
                <a:solidFill>
                  <a:schemeClr val="tx1"/>
                </a:solidFill>
              </a:rPr>
              <a:t> -21</a:t>
            </a:r>
            <a:r>
              <a:rPr lang="en-US" sz="1800" baseline="30000" dirty="0" smtClean="0">
                <a:solidFill>
                  <a:schemeClr val="tx1"/>
                </a:solidFill>
              </a:rPr>
              <a:t>st</a:t>
            </a:r>
            <a:r>
              <a:rPr lang="en-US" sz="1800" dirty="0" smtClean="0">
                <a:solidFill>
                  <a:schemeClr val="tx1"/>
                </a:solidFill>
              </a:rPr>
              <a:t> May 2015</a:t>
            </a:r>
            <a:r>
              <a:rPr lang="en-US" sz="2400" dirty="0" smtClean="0"/>
              <a:t/>
            </a:r>
            <a:br>
              <a:rPr lang="en-US" sz="2400" dirty="0" smtClean="0"/>
            </a:br>
            <a:endParaRPr lang="en-US" sz="2400" dirty="0"/>
          </a:p>
        </p:txBody>
      </p:sp>
      <p:sp>
        <p:nvSpPr>
          <p:cNvPr id="2" name="Subtitle 1"/>
          <p:cNvSpPr>
            <a:spLocks noGrp="1"/>
          </p:cNvSpPr>
          <p:nvPr>
            <p:ph type="subTitle" idx="1"/>
          </p:nvPr>
        </p:nvSpPr>
        <p:spPr>
          <a:xfrm>
            <a:off x="481870" y="4417518"/>
            <a:ext cx="6144046" cy="586534"/>
          </a:xfrm>
        </p:spPr>
        <p:txBody>
          <a:bodyPr>
            <a:normAutofit fontScale="70000" lnSpcReduction="20000"/>
          </a:bodyPr>
          <a:lstStyle/>
          <a:p>
            <a:r>
              <a:rPr lang="en-US" dirty="0" smtClean="0"/>
              <a:t>Charlie McClean</a:t>
            </a:r>
          </a:p>
          <a:p>
            <a:r>
              <a:rPr lang="en-US" dirty="0" smtClean="0"/>
              <a:t>Baker Hughes</a:t>
            </a:r>
            <a:endParaRPr lang="en-US" dirty="0"/>
          </a:p>
        </p:txBody>
      </p:sp>
    </p:spTree>
    <p:extLst>
      <p:ext uri="{BB962C8B-B14F-4D97-AF65-F5344CB8AC3E}">
        <p14:creationId xmlns:p14="http://schemas.microsoft.com/office/powerpoint/2010/main" val="617086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p:txBody>
          <a:bodyPr/>
          <a:lstStyle/>
          <a:p>
            <a:pPr eaLnBrk="1" hangingPunct="1"/>
            <a:r>
              <a:rPr lang="en-US" dirty="0">
                <a:solidFill>
                  <a:schemeClr val="tx2"/>
                </a:solidFill>
              </a:rPr>
              <a:t>L</a:t>
            </a:r>
            <a:r>
              <a:rPr lang="en-US" dirty="0" smtClean="0">
                <a:solidFill>
                  <a:schemeClr val="tx2"/>
                </a:solidFill>
              </a:rPr>
              <a:t>atch subs after unlatching</a:t>
            </a:r>
          </a:p>
        </p:txBody>
      </p:sp>
      <p:pic>
        <p:nvPicPr>
          <p:cNvPr id="11267" name="Picture 9" descr="D:\Documents and Settings\abraben\Desktop\TOTAL\Debris test\Photos\bop 019 (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371600"/>
            <a:ext cx="403860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Box 4"/>
          <p:cNvSpPr txBox="1">
            <a:spLocks noChangeArrowheads="1"/>
          </p:cNvSpPr>
          <p:nvPr/>
        </p:nvSpPr>
        <p:spPr bwMode="auto">
          <a:xfrm>
            <a:off x="6553200" y="3200400"/>
            <a:ext cx="16002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pitchFamily="34" charset="-128"/>
              </a:defRPr>
            </a:lvl1pPr>
            <a:lvl2pPr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lvl="1" eaLnBrk="1" hangingPunct="1"/>
            <a:r>
              <a:rPr lang="en-US" sz="1400" b="1" dirty="0">
                <a:solidFill>
                  <a:srgbClr val="FFC000"/>
                </a:solidFill>
              </a:rPr>
              <a:t>j-slots are compacted with the debris mixture</a:t>
            </a:r>
          </a:p>
        </p:txBody>
      </p:sp>
      <p:cxnSp>
        <p:nvCxnSpPr>
          <p:cNvPr id="7" name="Straight Arrow Connector 6"/>
          <p:cNvCxnSpPr>
            <a:endCxn id="11268" idx="1"/>
          </p:cNvCxnSpPr>
          <p:nvPr/>
        </p:nvCxnSpPr>
        <p:spPr>
          <a:xfrm rot="10800000">
            <a:off x="6553200" y="3784600"/>
            <a:ext cx="457200" cy="254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11270" name="Picture 7" descr="D:\Documents and Settings\abraben\Desktop\TOTAL\Debris test\Photos\bop 020 (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371600"/>
            <a:ext cx="4038600" cy="538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Box 9"/>
          <p:cNvSpPr txBox="1">
            <a:spLocks noChangeArrowheads="1"/>
          </p:cNvSpPr>
          <p:nvPr/>
        </p:nvSpPr>
        <p:spPr bwMode="auto">
          <a:xfrm>
            <a:off x="3657600" y="1371600"/>
            <a:ext cx="1981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pitchFamily="34" charset="-128"/>
              </a:defRPr>
            </a:lvl1pPr>
            <a:lvl2pPr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lvl="1" eaLnBrk="1" hangingPunct="1"/>
            <a:r>
              <a:rPr lang="en-US" b="1" dirty="0">
                <a:solidFill>
                  <a:srgbClr val="FFC000"/>
                </a:solidFill>
              </a:rPr>
              <a:t>Severe </a:t>
            </a:r>
          </a:p>
          <a:p>
            <a:pPr lvl="1" eaLnBrk="1" hangingPunct="1"/>
            <a:r>
              <a:rPr lang="en-US" b="1" dirty="0">
                <a:solidFill>
                  <a:srgbClr val="FFC000"/>
                </a:solidFill>
              </a:rPr>
              <a:t>Well Conditions</a:t>
            </a:r>
          </a:p>
        </p:txBody>
      </p:sp>
      <p:sp>
        <p:nvSpPr>
          <p:cNvPr id="11272" name="TextBox 10"/>
          <p:cNvSpPr txBox="1">
            <a:spLocks noChangeArrowheads="1"/>
          </p:cNvSpPr>
          <p:nvPr/>
        </p:nvSpPr>
        <p:spPr bwMode="auto">
          <a:xfrm>
            <a:off x="-152400" y="1371600"/>
            <a:ext cx="1905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pitchFamily="34" charset="-128"/>
              </a:defRPr>
            </a:lvl1pPr>
            <a:lvl2pPr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lvl="1" eaLnBrk="1" hangingPunct="1"/>
            <a:r>
              <a:rPr lang="en-US" b="1" dirty="0">
                <a:solidFill>
                  <a:srgbClr val="FFC000"/>
                </a:solidFill>
              </a:rPr>
              <a:t>Realistic</a:t>
            </a:r>
          </a:p>
          <a:p>
            <a:pPr lvl="1" eaLnBrk="1" hangingPunct="1"/>
            <a:r>
              <a:rPr lang="en-US" b="1" dirty="0">
                <a:solidFill>
                  <a:srgbClr val="FFC000"/>
                </a:solidFill>
              </a:rPr>
              <a:t>Well</a:t>
            </a:r>
          </a:p>
          <a:p>
            <a:pPr lvl="1" eaLnBrk="1" hangingPunct="1"/>
            <a:r>
              <a:rPr lang="en-US" b="1" dirty="0">
                <a:solidFill>
                  <a:srgbClr val="FFC000"/>
                </a:solidFill>
              </a:rPr>
              <a:t>Conditions</a:t>
            </a:r>
          </a:p>
        </p:txBody>
      </p:sp>
    </p:spTree>
    <p:extLst>
      <p:ext uri="{BB962C8B-B14F-4D97-AF65-F5344CB8AC3E}">
        <p14:creationId xmlns:p14="http://schemas.microsoft.com/office/powerpoint/2010/main" val="1031231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Intelligent Coiled Tubing</a:t>
            </a:r>
            <a:endParaRPr lang="en-US" dirty="0">
              <a:solidFill>
                <a:schemeClr val="tx2"/>
              </a:solidFill>
            </a:endParaRPr>
          </a:p>
        </p:txBody>
      </p:sp>
      <p:sp>
        <p:nvSpPr>
          <p:cNvPr id="3" name="Date Placeholder 2"/>
          <p:cNvSpPr>
            <a:spLocks noGrp="1"/>
          </p:cNvSpPr>
          <p:nvPr>
            <p:ph type="dt" sz="half" idx="4294967295"/>
          </p:nvPr>
        </p:nvSpPr>
        <p:spPr>
          <a:xfrm>
            <a:off x="425450" y="5915025"/>
            <a:ext cx="2133600" cy="476250"/>
          </a:xfrm>
          <a:prstGeom prst="rect">
            <a:avLst/>
          </a:prstGeom>
        </p:spPr>
        <p:txBody>
          <a:bodyPr/>
          <a:lstStyle/>
          <a:p>
            <a:fld id="{053ACFF8-37DE-44D2-8DAB-52621DDBD5D7}" type="datetime1">
              <a:rPr lang="en-US" smtClean="0"/>
              <a:pPr/>
              <a:t>5/19/2015</a:t>
            </a:fld>
            <a:endParaRPr lang="en-US" dirty="0"/>
          </a:p>
        </p:txBody>
      </p:sp>
      <p:pic>
        <p:nvPicPr>
          <p:cNvPr id="6" name="Picture 2"/>
          <p:cNvPicPr>
            <a:picLocks noChangeAspect="1" noChangeArrowheads="1"/>
          </p:cNvPicPr>
          <p:nvPr/>
        </p:nvPicPr>
        <p:blipFill>
          <a:blip r:embed="rId2" cstate="print"/>
          <a:srcRect l="19035" r="22493" b="22495"/>
          <a:stretch>
            <a:fillRect/>
          </a:stretch>
        </p:blipFill>
        <p:spPr bwMode="auto">
          <a:xfrm>
            <a:off x="5028135" y="803494"/>
            <a:ext cx="4115865" cy="3905160"/>
          </a:xfrm>
          <a:prstGeom prst="rect">
            <a:avLst/>
          </a:prstGeom>
          <a:noFill/>
          <a:ln w="9525">
            <a:noFill/>
            <a:miter lim="800000"/>
            <a:headEnd/>
            <a:tailEnd/>
          </a:ln>
        </p:spPr>
      </p:pic>
      <p:pic>
        <p:nvPicPr>
          <p:cNvPr id="7" name="Picture 6" descr="10830-271.jpg"/>
          <p:cNvPicPr>
            <a:picLocks noChangeAspect="1"/>
          </p:cNvPicPr>
          <p:nvPr/>
        </p:nvPicPr>
        <p:blipFill>
          <a:blip r:embed="rId3" cstate="print"/>
          <a:stretch>
            <a:fillRect/>
          </a:stretch>
        </p:blipFill>
        <p:spPr>
          <a:xfrm>
            <a:off x="218627" y="3733184"/>
            <a:ext cx="4384343" cy="2797791"/>
          </a:xfrm>
          <a:prstGeom prst="rect">
            <a:avLst/>
          </a:prstGeom>
        </p:spPr>
      </p:pic>
      <p:sp>
        <p:nvSpPr>
          <p:cNvPr id="9" name="Rectangle 8"/>
          <p:cNvSpPr/>
          <p:nvPr/>
        </p:nvSpPr>
        <p:spPr>
          <a:xfrm>
            <a:off x="218626" y="803494"/>
            <a:ext cx="4677223" cy="2585323"/>
          </a:xfrm>
          <a:prstGeom prst="rect">
            <a:avLst/>
          </a:prstGeom>
        </p:spPr>
        <p:txBody>
          <a:bodyPr wrap="square">
            <a:spAutoFit/>
          </a:bodyPr>
          <a:lstStyle/>
          <a:p>
            <a:pPr>
              <a:defRPr/>
            </a:pPr>
            <a:r>
              <a:rPr lang="en-CA" dirty="0">
                <a:solidFill>
                  <a:schemeClr val="tx2"/>
                </a:solidFill>
                <a:cs typeface="Lucida Sans Unicode" pitchFamily="34" charset="0"/>
              </a:rPr>
              <a:t>Communication system that allows direct electrical link to downhole </a:t>
            </a:r>
            <a:r>
              <a:rPr lang="en-CA" dirty="0" smtClean="0">
                <a:solidFill>
                  <a:schemeClr val="tx2"/>
                </a:solidFill>
                <a:cs typeface="Lucida Sans Unicode" pitchFamily="34" charset="0"/>
              </a:rPr>
              <a:t>tools to enable real time depth control.</a:t>
            </a:r>
          </a:p>
          <a:p>
            <a:pPr>
              <a:defRPr/>
            </a:pPr>
            <a:endParaRPr lang="en-CA" dirty="0">
              <a:solidFill>
                <a:schemeClr val="tx2"/>
              </a:solidFill>
              <a:cs typeface="Lucida Sans Unicode" pitchFamily="34" charset="0"/>
            </a:endParaRPr>
          </a:p>
          <a:p>
            <a:pPr>
              <a:defRPr/>
            </a:pPr>
            <a:r>
              <a:rPr lang="en-CA" dirty="0">
                <a:solidFill>
                  <a:schemeClr val="tx2"/>
                </a:solidFill>
                <a:cs typeface="Lucida Sans Unicode" pitchFamily="34" charset="0"/>
              </a:rPr>
              <a:t>Three main </a:t>
            </a:r>
            <a:r>
              <a:rPr lang="en-CA" dirty="0" smtClean="0">
                <a:solidFill>
                  <a:schemeClr val="tx2"/>
                </a:solidFill>
                <a:cs typeface="Lucida Sans Unicode" pitchFamily="34" charset="0"/>
              </a:rPr>
              <a:t>components:</a:t>
            </a:r>
            <a:endParaRPr lang="en-CA" dirty="0">
              <a:solidFill>
                <a:schemeClr val="tx2"/>
              </a:solidFill>
              <a:cs typeface="Lucida Sans Unicode" pitchFamily="34" charset="0"/>
            </a:endParaRPr>
          </a:p>
          <a:p>
            <a:pPr marL="742950" lvl="1" indent="-285750">
              <a:buFont typeface="Arial" panose="020B0604020202020204" pitchFamily="34" charset="0"/>
              <a:buChar char="•"/>
              <a:defRPr/>
            </a:pPr>
            <a:r>
              <a:rPr lang="en-CA" dirty="0" smtClean="0">
                <a:solidFill>
                  <a:schemeClr val="tx2"/>
                </a:solidFill>
                <a:cs typeface="Lucida Sans Unicode" pitchFamily="34" charset="0"/>
              </a:rPr>
              <a:t>Intelligent coil </a:t>
            </a:r>
            <a:r>
              <a:rPr lang="en-CA" dirty="0">
                <a:solidFill>
                  <a:schemeClr val="tx2"/>
                </a:solidFill>
                <a:cs typeface="Lucida Sans Unicode" pitchFamily="34" charset="0"/>
              </a:rPr>
              <a:t>wire and injection system</a:t>
            </a:r>
          </a:p>
          <a:p>
            <a:pPr marL="742950" lvl="1" indent="-285750">
              <a:buFont typeface="Arial" panose="020B0604020202020204" pitchFamily="34" charset="0"/>
              <a:buChar char="•"/>
              <a:defRPr/>
            </a:pPr>
            <a:r>
              <a:rPr lang="en-CA" dirty="0" smtClean="0">
                <a:solidFill>
                  <a:schemeClr val="tx2"/>
                </a:solidFill>
                <a:cs typeface="Lucida Sans Unicode" pitchFamily="34" charset="0"/>
              </a:rPr>
              <a:t>Surface </a:t>
            </a:r>
            <a:r>
              <a:rPr lang="en-CA" dirty="0">
                <a:solidFill>
                  <a:schemeClr val="tx2"/>
                </a:solidFill>
                <a:cs typeface="Lucida Sans Unicode" pitchFamily="34" charset="0"/>
              </a:rPr>
              <a:t>equipment </a:t>
            </a:r>
            <a:r>
              <a:rPr lang="en-CA" dirty="0" smtClean="0">
                <a:solidFill>
                  <a:schemeClr val="tx2"/>
                </a:solidFill>
                <a:cs typeface="Lucida Sans Unicode" pitchFamily="34" charset="0"/>
              </a:rPr>
              <a:t>for data recording and display</a:t>
            </a:r>
          </a:p>
          <a:p>
            <a:pPr marL="742950" lvl="1" indent="-285750">
              <a:buFont typeface="Arial" panose="020B0604020202020204" pitchFamily="34" charset="0"/>
              <a:buChar char="•"/>
              <a:defRPr/>
            </a:pPr>
            <a:r>
              <a:rPr lang="en-CA" dirty="0" smtClean="0">
                <a:solidFill>
                  <a:schemeClr val="tx2"/>
                </a:solidFill>
                <a:cs typeface="Lucida Sans Unicode" pitchFamily="34" charset="0"/>
              </a:rPr>
              <a:t>Coiled </a:t>
            </a:r>
            <a:r>
              <a:rPr lang="en-CA" dirty="0" smtClean="0">
                <a:solidFill>
                  <a:schemeClr val="tx2"/>
                </a:solidFill>
                <a:cs typeface="Lucida Sans Unicode" pitchFamily="34" charset="0"/>
              </a:rPr>
              <a:t>tubing</a:t>
            </a:r>
            <a:endParaRPr lang="en-CA" dirty="0">
              <a:solidFill>
                <a:schemeClr val="tx2"/>
              </a:solidFill>
              <a:cs typeface="Lucida Sans Unicode" pitchFamily="34" charset="0"/>
            </a:endParaRPr>
          </a:p>
        </p:txBody>
      </p:sp>
    </p:spTree>
    <p:extLst>
      <p:ext uri="{BB962C8B-B14F-4D97-AF65-F5344CB8AC3E}">
        <p14:creationId xmlns:p14="http://schemas.microsoft.com/office/powerpoint/2010/main" val="2756373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76200" y="-20638"/>
            <a:ext cx="8243888" cy="685801"/>
          </a:xfrm>
          <a:noFill/>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b="1" u="sng" dirty="0" smtClean="0">
                <a:solidFill>
                  <a:schemeClr val="tx2"/>
                </a:solidFill>
                <a:ea typeface="ＭＳ Ｐゴシック" pitchFamily="34" charset="-128"/>
              </a:rPr>
              <a:t>Typical Coiled Tubing Surface Stack</a:t>
            </a:r>
          </a:p>
        </p:txBody>
      </p:sp>
      <p:grpSp>
        <p:nvGrpSpPr>
          <p:cNvPr id="72563" name="Group 883"/>
          <p:cNvGrpSpPr>
            <a:grpSpLocks/>
          </p:cNvGrpSpPr>
          <p:nvPr/>
        </p:nvGrpSpPr>
        <p:grpSpPr bwMode="auto">
          <a:xfrm>
            <a:off x="1562100" y="549275"/>
            <a:ext cx="6397625" cy="6078538"/>
            <a:chOff x="984" y="465"/>
            <a:chExt cx="4030" cy="3829"/>
          </a:xfrm>
        </p:grpSpPr>
        <p:grpSp>
          <p:nvGrpSpPr>
            <p:cNvPr id="71683" name="Group 3"/>
            <p:cNvGrpSpPr>
              <a:grpSpLocks/>
            </p:cNvGrpSpPr>
            <p:nvPr/>
          </p:nvGrpSpPr>
          <p:grpSpPr bwMode="auto">
            <a:xfrm>
              <a:off x="1259" y="465"/>
              <a:ext cx="852" cy="1284"/>
              <a:chOff x="1259" y="465"/>
              <a:chExt cx="852" cy="1284"/>
            </a:xfrm>
          </p:grpSpPr>
          <p:grpSp>
            <p:nvGrpSpPr>
              <p:cNvPr id="71684" name="Group 4"/>
              <p:cNvGrpSpPr>
                <a:grpSpLocks/>
              </p:cNvGrpSpPr>
              <p:nvPr/>
            </p:nvGrpSpPr>
            <p:grpSpPr bwMode="auto">
              <a:xfrm>
                <a:off x="1548" y="950"/>
                <a:ext cx="27" cy="452"/>
                <a:chOff x="717" y="263"/>
                <a:chExt cx="3" cy="79"/>
              </a:xfrm>
            </p:grpSpPr>
            <p:sp>
              <p:nvSpPr>
                <p:cNvPr id="71685" name="Rectangle 5"/>
                <p:cNvSpPr>
                  <a:spLocks noChangeArrowheads="1"/>
                </p:cNvSpPr>
                <p:nvPr/>
              </p:nvSpPr>
              <p:spPr bwMode="auto">
                <a:xfrm rot="5400000">
                  <a:off x="716" y="287"/>
                  <a:ext cx="5" cy="3"/>
                </a:xfrm>
                <a:prstGeom prst="rect">
                  <a:avLst/>
                </a:prstGeom>
                <a:gradFill rotWithShape="1">
                  <a:gsLst>
                    <a:gs pos="0">
                      <a:srgbClr val="0000FF"/>
                    </a:gs>
                    <a:gs pos="100000">
                      <a:srgbClr val="000080"/>
                    </a:gs>
                  </a:gsLst>
                  <a:lin ang="0" scaled="1"/>
                </a:gradFill>
                <a:ln w="9525">
                  <a:solidFill>
                    <a:srgbClr val="000000"/>
                  </a:solidFill>
                  <a:miter lim="800000"/>
                  <a:headEnd/>
                  <a:tailEnd/>
                </a:ln>
              </p:spPr>
              <p:txBody>
                <a:bodyPr/>
                <a:lstStyle/>
                <a:p>
                  <a:endParaRPr lang="en-US" dirty="0"/>
                </a:p>
              </p:txBody>
            </p:sp>
            <p:sp>
              <p:nvSpPr>
                <p:cNvPr id="71686" name="Rectangle 6"/>
                <p:cNvSpPr>
                  <a:spLocks noChangeArrowheads="1"/>
                </p:cNvSpPr>
                <p:nvPr/>
              </p:nvSpPr>
              <p:spPr bwMode="auto">
                <a:xfrm rot="5400000">
                  <a:off x="716" y="293"/>
                  <a:ext cx="5" cy="3"/>
                </a:xfrm>
                <a:prstGeom prst="rect">
                  <a:avLst/>
                </a:prstGeom>
                <a:gradFill rotWithShape="1">
                  <a:gsLst>
                    <a:gs pos="0">
                      <a:srgbClr val="0000FF"/>
                    </a:gs>
                    <a:gs pos="100000">
                      <a:srgbClr val="000080"/>
                    </a:gs>
                  </a:gsLst>
                  <a:lin ang="0" scaled="1"/>
                </a:gradFill>
                <a:ln w="9525">
                  <a:solidFill>
                    <a:srgbClr val="000000"/>
                  </a:solidFill>
                  <a:miter lim="800000"/>
                  <a:headEnd/>
                  <a:tailEnd/>
                </a:ln>
              </p:spPr>
              <p:txBody>
                <a:bodyPr/>
                <a:lstStyle/>
                <a:p>
                  <a:endParaRPr lang="en-US" dirty="0"/>
                </a:p>
              </p:txBody>
            </p:sp>
            <p:sp>
              <p:nvSpPr>
                <p:cNvPr id="71687" name="Rectangle 7"/>
                <p:cNvSpPr>
                  <a:spLocks noChangeArrowheads="1"/>
                </p:cNvSpPr>
                <p:nvPr/>
              </p:nvSpPr>
              <p:spPr bwMode="auto">
                <a:xfrm rot="5400000">
                  <a:off x="716" y="299"/>
                  <a:ext cx="6" cy="3"/>
                </a:xfrm>
                <a:prstGeom prst="rect">
                  <a:avLst/>
                </a:prstGeom>
                <a:gradFill rotWithShape="1">
                  <a:gsLst>
                    <a:gs pos="0">
                      <a:srgbClr val="0000FF"/>
                    </a:gs>
                    <a:gs pos="100000">
                      <a:srgbClr val="000080"/>
                    </a:gs>
                  </a:gsLst>
                  <a:lin ang="0" scaled="1"/>
                </a:gradFill>
                <a:ln w="9525">
                  <a:solidFill>
                    <a:srgbClr val="000000"/>
                  </a:solidFill>
                  <a:miter lim="800000"/>
                  <a:headEnd/>
                  <a:tailEnd/>
                </a:ln>
              </p:spPr>
              <p:txBody>
                <a:bodyPr/>
                <a:lstStyle/>
                <a:p>
                  <a:endParaRPr lang="en-US" dirty="0"/>
                </a:p>
              </p:txBody>
            </p:sp>
            <p:sp>
              <p:nvSpPr>
                <p:cNvPr id="71688" name="Rectangle 8"/>
                <p:cNvSpPr>
                  <a:spLocks noChangeArrowheads="1"/>
                </p:cNvSpPr>
                <p:nvPr/>
              </p:nvSpPr>
              <p:spPr bwMode="auto">
                <a:xfrm rot="5400000">
                  <a:off x="716" y="306"/>
                  <a:ext cx="5" cy="3"/>
                </a:xfrm>
                <a:prstGeom prst="rect">
                  <a:avLst/>
                </a:prstGeom>
                <a:gradFill rotWithShape="1">
                  <a:gsLst>
                    <a:gs pos="0">
                      <a:srgbClr val="0000FF"/>
                    </a:gs>
                    <a:gs pos="100000">
                      <a:srgbClr val="000080"/>
                    </a:gs>
                  </a:gsLst>
                  <a:lin ang="0" scaled="1"/>
                </a:gradFill>
                <a:ln w="9525">
                  <a:solidFill>
                    <a:srgbClr val="000000"/>
                  </a:solidFill>
                  <a:miter lim="800000"/>
                  <a:headEnd/>
                  <a:tailEnd/>
                </a:ln>
              </p:spPr>
              <p:txBody>
                <a:bodyPr/>
                <a:lstStyle/>
                <a:p>
                  <a:endParaRPr lang="en-US" dirty="0"/>
                </a:p>
              </p:txBody>
            </p:sp>
            <p:sp>
              <p:nvSpPr>
                <p:cNvPr id="71689" name="Rectangle 9"/>
                <p:cNvSpPr>
                  <a:spLocks noChangeArrowheads="1"/>
                </p:cNvSpPr>
                <p:nvPr/>
              </p:nvSpPr>
              <p:spPr bwMode="auto">
                <a:xfrm rot="5400000">
                  <a:off x="716" y="312"/>
                  <a:ext cx="5" cy="3"/>
                </a:xfrm>
                <a:prstGeom prst="rect">
                  <a:avLst/>
                </a:prstGeom>
                <a:gradFill rotWithShape="1">
                  <a:gsLst>
                    <a:gs pos="0">
                      <a:srgbClr val="0000FF"/>
                    </a:gs>
                    <a:gs pos="100000">
                      <a:srgbClr val="000080"/>
                    </a:gs>
                  </a:gsLst>
                  <a:lin ang="0" scaled="1"/>
                </a:gradFill>
                <a:ln w="9525">
                  <a:solidFill>
                    <a:srgbClr val="000000"/>
                  </a:solidFill>
                  <a:miter lim="800000"/>
                  <a:headEnd/>
                  <a:tailEnd/>
                </a:ln>
              </p:spPr>
              <p:txBody>
                <a:bodyPr/>
                <a:lstStyle/>
                <a:p>
                  <a:endParaRPr lang="en-US" dirty="0"/>
                </a:p>
              </p:txBody>
            </p:sp>
            <p:sp>
              <p:nvSpPr>
                <p:cNvPr id="71690" name="Rectangle 10"/>
                <p:cNvSpPr>
                  <a:spLocks noChangeArrowheads="1"/>
                </p:cNvSpPr>
                <p:nvPr/>
              </p:nvSpPr>
              <p:spPr bwMode="auto">
                <a:xfrm rot="5400000">
                  <a:off x="716" y="276"/>
                  <a:ext cx="5" cy="3"/>
                </a:xfrm>
                <a:prstGeom prst="rect">
                  <a:avLst/>
                </a:prstGeom>
                <a:gradFill rotWithShape="1">
                  <a:gsLst>
                    <a:gs pos="0">
                      <a:srgbClr val="0000FF"/>
                    </a:gs>
                    <a:gs pos="100000">
                      <a:srgbClr val="000080"/>
                    </a:gs>
                  </a:gsLst>
                  <a:lin ang="0" scaled="1"/>
                </a:gradFill>
                <a:ln w="9525">
                  <a:solidFill>
                    <a:srgbClr val="000000"/>
                  </a:solidFill>
                  <a:miter lim="800000"/>
                  <a:headEnd/>
                  <a:tailEnd/>
                </a:ln>
              </p:spPr>
              <p:txBody>
                <a:bodyPr/>
                <a:lstStyle/>
                <a:p>
                  <a:endParaRPr lang="en-US" dirty="0"/>
                </a:p>
              </p:txBody>
            </p:sp>
            <p:sp>
              <p:nvSpPr>
                <p:cNvPr id="71691" name="Rectangle 11"/>
                <p:cNvSpPr>
                  <a:spLocks noChangeArrowheads="1"/>
                </p:cNvSpPr>
                <p:nvPr/>
              </p:nvSpPr>
              <p:spPr bwMode="auto">
                <a:xfrm rot="5400000">
                  <a:off x="716" y="281"/>
                  <a:ext cx="5" cy="3"/>
                </a:xfrm>
                <a:prstGeom prst="rect">
                  <a:avLst/>
                </a:prstGeom>
                <a:gradFill rotWithShape="1">
                  <a:gsLst>
                    <a:gs pos="0">
                      <a:srgbClr val="0000FF"/>
                    </a:gs>
                    <a:gs pos="100000">
                      <a:srgbClr val="000080"/>
                    </a:gs>
                  </a:gsLst>
                  <a:lin ang="0" scaled="1"/>
                </a:gradFill>
                <a:ln w="9525">
                  <a:solidFill>
                    <a:srgbClr val="000000"/>
                  </a:solidFill>
                  <a:miter lim="800000"/>
                  <a:headEnd/>
                  <a:tailEnd/>
                </a:ln>
              </p:spPr>
              <p:txBody>
                <a:bodyPr/>
                <a:lstStyle/>
                <a:p>
                  <a:endParaRPr lang="en-US" dirty="0"/>
                </a:p>
              </p:txBody>
            </p:sp>
            <p:sp>
              <p:nvSpPr>
                <p:cNvPr id="71692" name="Rectangle 12"/>
                <p:cNvSpPr>
                  <a:spLocks noChangeArrowheads="1"/>
                </p:cNvSpPr>
                <p:nvPr/>
              </p:nvSpPr>
              <p:spPr bwMode="auto">
                <a:xfrm rot="5400000">
                  <a:off x="716" y="323"/>
                  <a:ext cx="5" cy="3"/>
                </a:xfrm>
                <a:prstGeom prst="rect">
                  <a:avLst/>
                </a:prstGeom>
                <a:gradFill rotWithShape="1">
                  <a:gsLst>
                    <a:gs pos="0">
                      <a:srgbClr val="0000FF"/>
                    </a:gs>
                    <a:gs pos="100000">
                      <a:srgbClr val="000080"/>
                    </a:gs>
                  </a:gsLst>
                  <a:lin ang="0" scaled="1"/>
                </a:gradFill>
                <a:ln w="9525">
                  <a:solidFill>
                    <a:srgbClr val="000000"/>
                  </a:solidFill>
                  <a:miter lim="800000"/>
                  <a:headEnd/>
                  <a:tailEnd/>
                </a:ln>
              </p:spPr>
              <p:txBody>
                <a:bodyPr/>
                <a:lstStyle/>
                <a:p>
                  <a:endParaRPr lang="en-US" dirty="0"/>
                </a:p>
              </p:txBody>
            </p:sp>
            <p:sp>
              <p:nvSpPr>
                <p:cNvPr id="71693" name="Rectangle 13"/>
                <p:cNvSpPr>
                  <a:spLocks noChangeArrowheads="1"/>
                </p:cNvSpPr>
                <p:nvPr/>
              </p:nvSpPr>
              <p:spPr bwMode="auto">
                <a:xfrm rot="5400000">
                  <a:off x="716" y="318"/>
                  <a:ext cx="5" cy="3"/>
                </a:xfrm>
                <a:prstGeom prst="rect">
                  <a:avLst/>
                </a:prstGeom>
                <a:gradFill rotWithShape="1">
                  <a:gsLst>
                    <a:gs pos="0">
                      <a:srgbClr val="0000FF"/>
                    </a:gs>
                    <a:gs pos="100000">
                      <a:srgbClr val="000080"/>
                    </a:gs>
                  </a:gsLst>
                  <a:lin ang="0" scaled="1"/>
                </a:gradFill>
                <a:ln w="9525">
                  <a:solidFill>
                    <a:srgbClr val="000000"/>
                  </a:solidFill>
                  <a:miter lim="800000"/>
                  <a:headEnd/>
                  <a:tailEnd/>
                </a:ln>
              </p:spPr>
              <p:txBody>
                <a:bodyPr/>
                <a:lstStyle/>
                <a:p>
                  <a:endParaRPr lang="en-US" dirty="0"/>
                </a:p>
              </p:txBody>
            </p:sp>
            <p:sp>
              <p:nvSpPr>
                <p:cNvPr id="71694" name="Rectangle 14"/>
                <p:cNvSpPr>
                  <a:spLocks noChangeArrowheads="1"/>
                </p:cNvSpPr>
                <p:nvPr/>
              </p:nvSpPr>
              <p:spPr bwMode="auto">
                <a:xfrm rot="5400000">
                  <a:off x="716" y="270"/>
                  <a:ext cx="5" cy="3"/>
                </a:xfrm>
                <a:prstGeom prst="rect">
                  <a:avLst/>
                </a:prstGeom>
                <a:gradFill rotWithShape="1">
                  <a:gsLst>
                    <a:gs pos="0">
                      <a:srgbClr val="0000FF"/>
                    </a:gs>
                    <a:gs pos="100000">
                      <a:srgbClr val="000080"/>
                    </a:gs>
                  </a:gsLst>
                  <a:lin ang="0" scaled="1"/>
                </a:gradFill>
                <a:ln w="9525">
                  <a:solidFill>
                    <a:srgbClr val="000000"/>
                  </a:solidFill>
                  <a:miter lim="800000"/>
                  <a:headEnd/>
                  <a:tailEnd/>
                </a:ln>
              </p:spPr>
              <p:txBody>
                <a:bodyPr/>
                <a:lstStyle/>
                <a:p>
                  <a:endParaRPr lang="en-US" dirty="0"/>
                </a:p>
              </p:txBody>
            </p:sp>
            <p:sp>
              <p:nvSpPr>
                <p:cNvPr id="71695" name="Rectangle 15"/>
                <p:cNvSpPr>
                  <a:spLocks noChangeArrowheads="1"/>
                </p:cNvSpPr>
                <p:nvPr/>
              </p:nvSpPr>
              <p:spPr bwMode="auto">
                <a:xfrm rot="5400000">
                  <a:off x="716" y="264"/>
                  <a:ext cx="5" cy="3"/>
                </a:xfrm>
                <a:prstGeom prst="rect">
                  <a:avLst/>
                </a:prstGeom>
                <a:gradFill rotWithShape="1">
                  <a:gsLst>
                    <a:gs pos="0">
                      <a:srgbClr val="0000FF"/>
                    </a:gs>
                    <a:gs pos="100000">
                      <a:srgbClr val="000080"/>
                    </a:gs>
                  </a:gsLst>
                  <a:lin ang="0" scaled="1"/>
                </a:gradFill>
                <a:ln w="9525">
                  <a:solidFill>
                    <a:srgbClr val="000000"/>
                  </a:solidFill>
                  <a:miter lim="800000"/>
                  <a:headEnd/>
                  <a:tailEnd/>
                </a:ln>
              </p:spPr>
              <p:txBody>
                <a:bodyPr/>
                <a:lstStyle/>
                <a:p>
                  <a:endParaRPr lang="en-US" dirty="0"/>
                </a:p>
              </p:txBody>
            </p:sp>
            <p:sp>
              <p:nvSpPr>
                <p:cNvPr id="71696" name="Rectangle 16"/>
                <p:cNvSpPr>
                  <a:spLocks noChangeArrowheads="1"/>
                </p:cNvSpPr>
                <p:nvPr/>
              </p:nvSpPr>
              <p:spPr bwMode="auto">
                <a:xfrm rot="5400000">
                  <a:off x="716" y="328"/>
                  <a:ext cx="5" cy="3"/>
                </a:xfrm>
                <a:prstGeom prst="rect">
                  <a:avLst/>
                </a:prstGeom>
                <a:gradFill rotWithShape="1">
                  <a:gsLst>
                    <a:gs pos="0">
                      <a:srgbClr val="0000FF"/>
                    </a:gs>
                    <a:gs pos="100000">
                      <a:srgbClr val="000080"/>
                    </a:gs>
                  </a:gsLst>
                  <a:lin ang="0" scaled="1"/>
                </a:gradFill>
                <a:ln w="9525">
                  <a:solidFill>
                    <a:srgbClr val="000000"/>
                  </a:solidFill>
                  <a:miter lim="800000"/>
                  <a:headEnd/>
                  <a:tailEnd/>
                </a:ln>
              </p:spPr>
              <p:txBody>
                <a:bodyPr/>
                <a:lstStyle/>
                <a:p>
                  <a:endParaRPr lang="en-US" dirty="0"/>
                </a:p>
              </p:txBody>
            </p:sp>
            <p:sp>
              <p:nvSpPr>
                <p:cNvPr id="71697" name="Rectangle 17"/>
                <p:cNvSpPr>
                  <a:spLocks noChangeArrowheads="1"/>
                </p:cNvSpPr>
                <p:nvPr/>
              </p:nvSpPr>
              <p:spPr bwMode="auto">
                <a:xfrm rot="5400000">
                  <a:off x="716" y="333"/>
                  <a:ext cx="5" cy="3"/>
                </a:xfrm>
                <a:prstGeom prst="rect">
                  <a:avLst/>
                </a:prstGeom>
                <a:gradFill rotWithShape="1">
                  <a:gsLst>
                    <a:gs pos="0">
                      <a:srgbClr val="0000FF"/>
                    </a:gs>
                    <a:gs pos="100000">
                      <a:srgbClr val="000080"/>
                    </a:gs>
                  </a:gsLst>
                  <a:lin ang="0" scaled="1"/>
                </a:gradFill>
                <a:ln w="9525">
                  <a:solidFill>
                    <a:srgbClr val="000000"/>
                  </a:solidFill>
                  <a:miter lim="800000"/>
                  <a:headEnd/>
                  <a:tailEnd/>
                </a:ln>
              </p:spPr>
              <p:txBody>
                <a:bodyPr/>
                <a:lstStyle/>
                <a:p>
                  <a:endParaRPr lang="en-US" dirty="0"/>
                </a:p>
              </p:txBody>
            </p:sp>
            <p:sp>
              <p:nvSpPr>
                <p:cNvPr id="71698" name="Rectangle 18"/>
                <p:cNvSpPr>
                  <a:spLocks noChangeArrowheads="1"/>
                </p:cNvSpPr>
                <p:nvPr/>
              </p:nvSpPr>
              <p:spPr bwMode="auto">
                <a:xfrm rot="5400000">
                  <a:off x="716" y="338"/>
                  <a:ext cx="5" cy="3"/>
                </a:xfrm>
                <a:prstGeom prst="rect">
                  <a:avLst/>
                </a:prstGeom>
                <a:gradFill rotWithShape="1">
                  <a:gsLst>
                    <a:gs pos="0">
                      <a:srgbClr val="0000FF"/>
                    </a:gs>
                    <a:gs pos="100000">
                      <a:srgbClr val="000080"/>
                    </a:gs>
                  </a:gsLst>
                  <a:lin ang="0" scaled="1"/>
                </a:gradFill>
                <a:ln w="9525">
                  <a:solidFill>
                    <a:srgbClr val="000000"/>
                  </a:solidFill>
                  <a:miter lim="800000"/>
                  <a:headEnd/>
                  <a:tailEnd/>
                </a:ln>
              </p:spPr>
              <p:txBody>
                <a:bodyPr/>
                <a:lstStyle/>
                <a:p>
                  <a:endParaRPr lang="en-US" dirty="0"/>
                </a:p>
              </p:txBody>
            </p:sp>
          </p:grpSp>
          <p:grpSp>
            <p:nvGrpSpPr>
              <p:cNvPr id="71699" name="Group 19"/>
              <p:cNvGrpSpPr>
                <a:grpSpLocks/>
              </p:cNvGrpSpPr>
              <p:nvPr/>
            </p:nvGrpSpPr>
            <p:grpSpPr bwMode="auto">
              <a:xfrm>
                <a:off x="1451" y="1562"/>
                <a:ext cx="132" cy="187"/>
                <a:chOff x="173" y="323"/>
                <a:chExt cx="13" cy="32"/>
              </a:xfrm>
            </p:grpSpPr>
            <p:sp>
              <p:nvSpPr>
                <p:cNvPr id="71700" name="Rectangle 20"/>
                <p:cNvSpPr>
                  <a:spLocks noChangeArrowheads="1"/>
                </p:cNvSpPr>
                <p:nvPr/>
              </p:nvSpPr>
              <p:spPr bwMode="auto">
                <a:xfrm>
                  <a:off x="175" y="323"/>
                  <a:ext cx="9" cy="5"/>
                </a:xfrm>
                <a:prstGeom prst="rect">
                  <a:avLst/>
                </a:prstGeom>
                <a:gradFill rotWithShape="1">
                  <a:gsLst>
                    <a:gs pos="0">
                      <a:srgbClr val="000080"/>
                    </a:gs>
                    <a:gs pos="50000">
                      <a:srgbClr val="FFFFFF"/>
                    </a:gs>
                    <a:gs pos="100000">
                      <a:srgbClr val="000080"/>
                    </a:gs>
                  </a:gsLst>
                  <a:lin ang="0" scaled="1"/>
                </a:gradFill>
                <a:ln w="0">
                  <a:solidFill>
                    <a:srgbClr val="000000"/>
                  </a:solidFill>
                  <a:miter lim="800000"/>
                  <a:headEnd/>
                  <a:tailEnd/>
                </a:ln>
              </p:spPr>
              <p:txBody>
                <a:bodyPr/>
                <a:lstStyle/>
                <a:p>
                  <a:endParaRPr lang="en-US" dirty="0"/>
                </a:p>
              </p:txBody>
            </p:sp>
            <p:sp>
              <p:nvSpPr>
                <p:cNvPr id="71701" name="Rectangle 21"/>
                <p:cNvSpPr>
                  <a:spLocks noChangeArrowheads="1"/>
                </p:cNvSpPr>
                <p:nvPr/>
              </p:nvSpPr>
              <p:spPr bwMode="auto">
                <a:xfrm>
                  <a:off x="176" y="328"/>
                  <a:ext cx="7" cy="3"/>
                </a:xfrm>
                <a:prstGeom prst="rect">
                  <a:avLst/>
                </a:prstGeom>
                <a:gradFill rotWithShape="1">
                  <a:gsLst>
                    <a:gs pos="0">
                      <a:srgbClr val="000080"/>
                    </a:gs>
                    <a:gs pos="50000">
                      <a:srgbClr val="FFFFFF"/>
                    </a:gs>
                    <a:gs pos="100000">
                      <a:srgbClr val="000080"/>
                    </a:gs>
                  </a:gsLst>
                  <a:lin ang="0" scaled="1"/>
                </a:gradFill>
                <a:ln w="0">
                  <a:solidFill>
                    <a:srgbClr val="000000"/>
                  </a:solidFill>
                  <a:miter lim="800000"/>
                  <a:headEnd/>
                  <a:tailEnd/>
                </a:ln>
              </p:spPr>
              <p:txBody>
                <a:bodyPr/>
                <a:lstStyle/>
                <a:p>
                  <a:endParaRPr lang="en-US" dirty="0"/>
                </a:p>
              </p:txBody>
            </p:sp>
            <p:sp>
              <p:nvSpPr>
                <p:cNvPr id="71702" name="Rectangle 22"/>
                <p:cNvSpPr>
                  <a:spLocks noChangeArrowheads="1"/>
                </p:cNvSpPr>
                <p:nvPr/>
              </p:nvSpPr>
              <p:spPr bwMode="auto">
                <a:xfrm>
                  <a:off x="175" y="330"/>
                  <a:ext cx="9" cy="5"/>
                </a:xfrm>
                <a:prstGeom prst="rect">
                  <a:avLst/>
                </a:prstGeom>
                <a:gradFill rotWithShape="1">
                  <a:gsLst>
                    <a:gs pos="0">
                      <a:srgbClr val="000080"/>
                    </a:gs>
                    <a:gs pos="50000">
                      <a:srgbClr val="FFFFFF"/>
                    </a:gs>
                    <a:gs pos="100000">
                      <a:srgbClr val="000080"/>
                    </a:gs>
                  </a:gsLst>
                  <a:lin ang="0" scaled="1"/>
                </a:gradFill>
                <a:ln w="0">
                  <a:solidFill>
                    <a:srgbClr val="000000"/>
                  </a:solidFill>
                  <a:miter lim="800000"/>
                  <a:headEnd/>
                  <a:tailEnd/>
                </a:ln>
              </p:spPr>
              <p:txBody>
                <a:bodyPr/>
                <a:lstStyle/>
                <a:p>
                  <a:endParaRPr lang="en-US" dirty="0"/>
                </a:p>
              </p:txBody>
            </p:sp>
            <p:grpSp>
              <p:nvGrpSpPr>
                <p:cNvPr id="71703" name="Group 23"/>
                <p:cNvGrpSpPr>
                  <a:grpSpLocks/>
                </p:cNvGrpSpPr>
                <p:nvPr/>
              </p:nvGrpSpPr>
              <p:grpSpPr bwMode="auto">
                <a:xfrm>
                  <a:off x="173" y="334"/>
                  <a:ext cx="13" cy="21"/>
                  <a:chOff x="498" y="343"/>
                  <a:chExt cx="13" cy="21"/>
                </a:xfrm>
              </p:grpSpPr>
              <p:sp>
                <p:nvSpPr>
                  <p:cNvPr id="71704" name="Rectangle 24"/>
                  <p:cNvSpPr>
                    <a:spLocks noChangeArrowheads="1"/>
                  </p:cNvSpPr>
                  <p:nvPr/>
                </p:nvSpPr>
                <p:spPr bwMode="auto">
                  <a:xfrm>
                    <a:off x="498" y="343"/>
                    <a:ext cx="13" cy="3"/>
                  </a:xfrm>
                  <a:prstGeom prst="rect">
                    <a:avLst/>
                  </a:prstGeom>
                  <a:gradFill rotWithShape="1">
                    <a:gsLst>
                      <a:gs pos="0">
                        <a:srgbClr val="000080"/>
                      </a:gs>
                      <a:gs pos="50000">
                        <a:srgbClr val="FFFFFF"/>
                      </a:gs>
                      <a:gs pos="100000">
                        <a:srgbClr val="000080"/>
                      </a:gs>
                    </a:gsLst>
                    <a:lin ang="0" scaled="1"/>
                  </a:gradFill>
                  <a:ln w="0">
                    <a:solidFill>
                      <a:srgbClr val="000000"/>
                    </a:solidFill>
                    <a:miter lim="800000"/>
                    <a:headEnd/>
                    <a:tailEnd/>
                  </a:ln>
                </p:spPr>
                <p:txBody>
                  <a:bodyPr/>
                  <a:lstStyle/>
                  <a:p>
                    <a:endParaRPr lang="en-US" dirty="0"/>
                  </a:p>
                </p:txBody>
              </p:sp>
              <p:sp>
                <p:nvSpPr>
                  <p:cNvPr id="71705" name="Rectangle 25"/>
                  <p:cNvSpPr>
                    <a:spLocks noChangeArrowheads="1"/>
                  </p:cNvSpPr>
                  <p:nvPr/>
                </p:nvSpPr>
                <p:spPr bwMode="auto">
                  <a:xfrm>
                    <a:off x="498" y="355"/>
                    <a:ext cx="13" cy="3"/>
                  </a:xfrm>
                  <a:prstGeom prst="rect">
                    <a:avLst/>
                  </a:prstGeom>
                  <a:gradFill rotWithShape="1">
                    <a:gsLst>
                      <a:gs pos="0">
                        <a:srgbClr val="000080"/>
                      </a:gs>
                      <a:gs pos="50000">
                        <a:srgbClr val="FFFFFF"/>
                      </a:gs>
                      <a:gs pos="100000">
                        <a:srgbClr val="000080"/>
                      </a:gs>
                    </a:gsLst>
                    <a:lin ang="0" scaled="1"/>
                  </a:gradFill>
                  <a:ln w="0">
                    <a:solidFill>
                      <a:srgbClr val="000000"/>
                    </a:solidFill>
                    <a:miter lim="800000"/>
                    <a:headEnd/>
                    <a:tailEnd/>
                  </a:ln>
                </p:spPr>
                <p:txBody>
                  <a:bodyPr/>
                  <a:lstStyle/>
                  <a:p>
                    <a:endParaRPr lang="en-US" dirty="0"/>
                  </a:p>
                </p:txBody>
              </p:sp>
              <p:sp>
                <p:nvSpPr>
                  <p:cNvPr id="71706" name="Rectangle 26"/>
                  <p:cNvSpPr>
                    <a:spLocks noChangeArrowheads="1"/>
                  </p:cNvSpPr>
                  <p:nvPr/>
                </p:nvSpPr>
                <p:spPr bwMode="auto">
                  <a:xfrm>
                    <a:off x="498" y="346"/>
                    <a:ext cx="3" cy="9"/>
                  </a:xfrm>
                  <a:prstGeom prst="rect">
                    <a:avLst/>
                  </a:prstGeom>
                  <a:gradFill rotWithShape="1">
                    <a:gsLst>
                      <a:gs pos="0">
                        <a:srgbClr val="000080"/>
                      </a:gs>
                      <a:gs pos="50000">
                        <a:srgbClr val="FFFFFF"/>
                      </a:gs>
                      <a:gs pos="100000">
                        <a:srgbClr val="000080"/>
                      </a:gs>
                    </a:gsLst>
                    <a:lin ang="0" scaled="1"/>
                  </a:gradFill>
                  <a:ln w="0">
                    <a:solidFill>
                      <a:srgbClr val="000000"/>
                    </a:solidFill>
                    <a:miter lim="800000"/>
                    <a:headEnd/>
                    <a:tailEnd/>
                  </a:ln>
                </p:spPr>
                <p:txBody>
                  <a:bodyPr/>
                  <a:lstStyle/>
                  <a:p>
                    <a:endParaRPr lang="en-US" dirty="0"/>
                  </a:p>
                </p:txBody>
              </p:sp>
              <p:sp>
                <p:nvSpPr>
                  <p:cNvPr id="71707" name="Rectangle 27"/>
                  <p:cNvSpPr>
                    <a:spLocks noChangeArrowheads="1"/>
                  </p:cNvSpPr>
                  <p:nvPr/>
                </p:nvSpPr>
                <p:spPr bwMode="auto">
                  <a:xfrm>
                    <a:off x="508" y="346"/>
                    <a:ext cx="3" cy="9"/>
                  </a:xfrm>
                  <a:prstGeom prst="rect">
                    <a:avLst/>
                  </a:prstGeom>
                  <a:gradFill rotWithShape="1">
                    <a:gsLst>
                      <a:gs pos="0">
                        <a:srgbClr val="000080"/>
                      </a:gs>
                      <a:gs pos="50000">
                        <a:srgbClr val="FFFFFF"/>
                      </a:gs>
                      <a:gs pos="100000">
                        <a:srgbClr val="000080"/>
                      </a:gs>
                    </a:gsLst>
                    <a:lin ang="0" scaled="1"/>
                  </a:gradFill>
                  <a:ln w="0">
                    <a:solidFill>
                      <a:srgbClr val="000000"/>
                    </a:solidFill>
                    <a:miter lim="800000"/>
                    <a:headEnd/>
                    <a:tailEnd/>
                  </a:ln>
                </p:spPr>
                <p:txBody>
                  <a:bodyPr/>
                  <a:lstStyle/>
                  <a:p>
                    <a:endParaRPr lang="en-US" dirty="0"/>
                  </a:p>
                </p:txBody>
              </p:sp>
              <p:sp>
                <p:nvSpPr>
                  <p:cNvPr id="71708" name="Rectangle 28"/>
                  <p:cNvSpPr>
                    <a:spLocks noChangeArrowheads="1"/>
                  </p:cNvSpPr>
                  <p:nvPr/>
                </p:nvSpPr>
                <p:spPr bwMode="auto">
                  <a:xfrm>
                    <a:off x="500" y="358"/>
                    <a:ext cx="9" cy="3"/>
                  </a:xfrm>
                  <a:prstGeom prst="rect">
                    <a:avLst/>
                  </a:prstGeom>
                  <a:gradFill rotWithShape="1">
                    <a:gsLst>
                      <a:gs pos="0">
                        <a:srgbClr val="000080"/>
                      </a:gs>
                      <a:gs pos="50000">
                        <a:srgbClr val="FFFFFF"/>
                      </a:gs>
                      <a:gs pos="100000">
                        <a:srgbClr val="000080"/>
                      </a:gs>
                    </a:gsLst>
                    <a:lin ang="0" scaled="1"/>
                  </a:gradFill>
                  <a:ln w="0">
                    <a:solidFill>
                      <a:srgbClr val="000000"/>
                    </a:solidFill>
                    <a:miter lim="800000"/>
                    <a:headEnd/>
                    <a:tailEnd/>
                  </a:ln>
                </p:spPr>
                <p:txBody>
                  <a:bodyPr/>
                  <a:lstStyle/>
                  <a:p>
                    <a:endParaRPr lang="en-US" dirty="0"/>
                  </a:p>
                </p:txBody>
              </p:sp>
              <p:sp>
                <p:nvSpPr>
                  <p:cNvPr id="71709" name="Rectangle 29"/>
                  <p:cNvSpPr>
                    <a:spLocks noChangeArrowheads="1"/>
                  </p:cNvSpPr>
                  <p:nvPr/>
                </p:nvSpPr>
                <p:spPr bwMode="auto">
                  <a:xfrm>
                    <a:off x="501" y="361"/>
                    <a:ext cx="7" cy="3"/>
                  </a:xfrm>
                  <a:prstGeom prst="rect">
                    <a:avLst/>
                  </a:prstGeom>
                  <a:gradFill rotWithShape="1">
                    <a:gsLst>
                      <a:gs pos="0">
                        <a:srgbClr val="000080"/>
                      </a:gs>
                      <a:gs pos="50000">
                        <a:srgbClr val="FFFFFF"/>
                      </a:gs>
                      <a:gs pos="100000">
                        <a:srgbClr val="000080"/>
                      </a:gs>
                    </a:gsLst>
                    <a:lin ang="0" scaled="1"/>
                  </a:gradFill>
                  <a:ln w="0">
                    <a:solidFill>
                      <a:srgbClr val="000000"/>
                    </a:solidFill>
                    <a:miter lim="800000"/>
                    <a:headEnd/>
                    <a:tailEnd/>
                  </a:ln>
                </p:spPr>
                <p:txBody>
                  <a:bodyPr/>
                  <a:lstStyle/>
                  <a:p>
                    <a:endParaRPr lang="en-US" dirty="0"/>
                  </a:p>
                </p:txBody>
              </p:sp>
              <p:sp>
                <p:nvSpPr>
                  <p:cNvPr id="71710" name="Rectangle 30"/>
                  <p:cNvSpPr>
                    <a:spLocks noChangeArrowheads="1"/>
                  </p:cNvSpPr>
                  <p:nvPr/>
                </p:nvSpPr>
                <p:spPr bwMode="auto">
                  <a:xfrm>
                    <a:off x="502" y="346"/>
                    <a:ext cx="5" cy="9"/>
                  </a:xfrm>
                  <a:prstGeom prst="rect">
                    <a:avLst/>
                  </a:prstGeom>
                  <a:solidFill>
                    <a:srgbClr val="000080"/>
                  </a:solidFill>
                  <a:ln w="0">
                    <a:solidFill>
                      <a:srgbClr val="000000"/>
                    </a:solidFill>
                    <a:miter lim="800000"/>
                    <a:headEnd/>
                    <a:tailEnd/>
                  </a:ln>
                </p:spPr>
                <p:txBody>
                  <a:bodyPr/>
                  <a:lstStyle/>
                  <a:p>
                    <a:endParaRPr lang="en-US" dirty="0"/>
                  </a:p>
                </p:txBody>
              </p:sp>
            </p:grpSp>
          </p:grpSp>
          <p:grpSp>
            <p:nvGrpSpPr>
              <p:cNvPr id="71711" name="Group 31"/>
              <p:cNvGrpSpPr>
                <a:grpSpLocks/>
              </p:cNvGrpSpPr>
              <p:nvPr/>
            </p:nvGrpSpPr>
            <p:grpSpPr bwMode="auto">
              <a:xfrm rot="1119105">
                <a:off x="1355" y="906"/>
                <a:ext cx="18" cy="255"/>
                <a:chOff x="399" y="233"/>
                <a:chExt cx="40" cy="96"/>
              </a:xfrm>
            </p:grpSpPr>
            <p:sp>
              <p:nvSpPr>
                <p:cNvPr id="71712" name="Rectangle 32"/>
                <p:cNvSpPr>
                  <a:spLocks noChangeArrowheads="1"/>
                </p:cNvSpPr>
                <p:nvPr/>
              </p:nvSpPr>
              <p:spPr bwMode="auto">
                <a:xfrm>
                  <a:off x="399" y="233"/>
                  <a:ext cx="40" cy="96"/>
                </a:xfrm>
                <a:prstGeom prst="rect">
                  <a:avLst/>
                </a:prstGeom>
                <a:gradFill rotWithShape="1">
                  <a:gsLst>
                    <a:gs pos="0">
                      <a:srgbClr val="000080"/>
                    </a:gs>
                    <a:gs pos="50000">
                      <a:srgbClr val="3366FF"/>
                    </a:gs>
                    <a:gs pos="100000">
                      <a:srgbClr val="000080"/>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13" name="Line 33"/>
                <p:cNvSpPr>
                  <a:spLocks noChangeShapeType="1"/>
                </p:cNvSpPr>
                <p:nvPr/>
              </p:nvSpPr>
              <p:spPr bwMode="auto">
                <a:xfrm>
                  <a:off x="399" y="272"/>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14" name="Line 34"/>
                <p:cNvSpPr>
                  <a:spLocks noChangeShapeType="1"/>
                </p:cNvSpPr>
                <p:nvPr/>
              </p:nvSpPr>
              <p:spPr bwMode="auto">
                <a:xfrm>
                  <a:off x="399" y="280"/>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15" name="Line 35"/>
                <p:cNvSpPr>
                  <a:spLocks noChangeShapeType="1"/>
                </p:cNvSpPr>
                <p:nvPr/>
              </p:nvSpPr>
              <p:spPr bwMode="auto">
                <a:xfrm>
                  <a:off x="399" y="288"/>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16" name="Line 36"/>
                <p:cNvSpPr>
                  <a:spLocks noChangeShapeType="1"/>
                </p:cNvSpPr>
                <p:nvPr/>
              </p:nvSpPr>
              <p:spPr bwMode="auto">
                <a:xfrm>
                  <a:off x="399" y="313"/>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17" name="Line 37"/>
                <p:cNvSpPr>
                  <a:spLocks noChangeShapeType="1"/>
                </p:cNvSpPr>
                <p:nvPr/>
              </p:nvSpPr>
              <p:spPr bwMode="auto">
                <a:xfrm>
                  <a:off x="399" y="305"/>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18" name="Line 38"/>
                <p:cNvSpPr>
                  <a:spLocks noChangeShapeType="1"/>
                </p:cNvSpPr>
                <p:nvPr/>
              </p:nvSpPr>
              <p:spPr bwMode="auto">
                <a:xfrm>
                  <a:off x="399" y="297"/>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19" name="Line 39"/>
                <p:cNvSpPr>
                  <a:spLocks noChangeShapeType="1"/>
                </p:cNvSpPr>
                <p:nvPr/>
              </p:nvSpPr>
              <p:spPr bwMode="auto">
                <a:xfrm>
                  <a:off x="399" y="321"/>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20" name="Line 40"/>
                <p:cNvSpPr>
                  <a:spLocks noChangeShapeType="1"/>
                </p:cNvSpPr>
                <p:nvPr/>
              </p:nvSpPr>
              <p:spPr bwMode="auto">
                <a:xfrm>
                  <a:off x="399" y="240"/>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21" name="Line 41"/>
                <p:cNvSpPr>
                  <a:spLocks noChangeShapeType="1"/>
                </p:cNvSpPr>
                <p:nvPr/>
              </p:nvSpPr>
              <p:spPr bwMode="auto">
                <a:xfrm>
                  <a:off x="399" y="248"/>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22" name="Line 42"/>
                <p:cNvSpPr>
                  <a:spLocks noChangeShapeType="1"/>
                </p:cNvSpPr>
                <p:nvPr/>
              </p:nvSpPr>
              <p:spPr bwMode="auto">
                <a:xfrm>
                  <a:off x="399" y="256"/>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23" name="Line 43"/>
                <p:cNvSpPr>
                  <a:spLocks noChangeShapeType="1"/>
                </p:cNvSpPr>
                <p:nvPr/>
              </p:nvSpPr>
              <p:spPr bwMode="auto">
                <a:xfrm>
                  <a:off x="399" y="264"/>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1724" name="Group 44"/>
              <p:cNvGrpSpPr>
                <a:grpSpLocks/>
              </p:cNvGrpSpPr>
              <p:nvPr/>
            </p:nvGrpSpPr>
            <p:grpSpPr bwMode="auto">
              <a:xfrm rot="-1007923">
                <a:off x="1643" y="912"/>
                <a:ext cx="24" cy="254"/>
                <a:chOff x="399" y="233"/>
                <a:chExt cx="40" cy="96"/>
              </a:xfrm>
            </p:grpSpPr>
            <p:sp>
              <p:nvSpPr>
                <p:cNvPr id="71725" name="Rectangle 45"/>
                <p:cNvSpPr>
                  <a:spLocks noChangeArrowheads="1"/>
                </p:cNvSpPr>
                <p:nvPr/>
              </p:nvSpPr>
              <p:spPr bwMode="auto">
                <a:xfrm>
                  <a:off x="399" y="233"/>
                  <a:ext cx="40" cy="96"/>
                </a:xfrm>
                <a:prstGeom prst="rect">
                  <a:avLst/>
                </a:prstGeom>
                <a:gradFill rotWithShape="1">
                  <a:gsLst>
                    <a:gs pos="0">
                      <a:srgbClr val="000080"/>
                    </a:gs>
                    <a:gs pos="50000">
                      <a:srgbClr val="3366FF"/>
                    </a:gs>
                    <a:gs pos="100000">
                      <a:srgbClr val="000080"/>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26" name="Line 46"/>
                <p:cNvSpPr>
                  <a:spLocks noChangeShapeType="1"/>
                </p:cNvSpPr>
                <p:nvPr/>
              </p:nvSpPr>
              <p:spPr bwMode="auto">
                <a:xfrm>
                  <a:off x="399" y="272"/>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27" name="Line 47"/>
                <p:cNvSpPr>
                  <a:spLocks noChangeShapeType="1"/>
                </p:cNvSpPr>
                <p:nvPr/>
              </p:nvSpPr>
              <p:spPr bwMode="auto">
                <a:xfrm>
                  <a:off x="399" y="280"/>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28" name="Line 48"/>
                <p:cNvSpPr>
                  <a:spLocks noChangeShapeType="1"/>
                </p:cNvSpPr>
                <p:nvPr/>
              </p:nvSpPr>
              <p:spPr bwMode="auto">
                <a:xfrm>
                  <a:off x="399" y="288"/>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29" name="Line 49"/>
                <p:cNvSpPr>
                  <a:spLocks noChangeShapeType="1"/>
                </p:cNvSpPr>
                <p:nvPr/>
              </p:nvSpPr>
              <p:spPr bwMode="auto">
                <a:xfrm>
                  <a:off x="399" y="313"/>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30" name="Line 50"/>
                <p:cNvSpPr>
                  <a:spLocks noChangeShapeType="1"/>
                </p:cNvSpPr>
                <p:nvPr/>
              </p:nvSpPr>
              <p:spPr bwMode="auto">
                <a:xfrm>
                  <a:off x="399" y="305"/>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31" name="Line 51"/>
                <p:cNvSpPr>
                  <a:spLocks noChangeShapeType="1"/>
                </p:cNvSpPr>
                <p:nvPr/>
              </p:nvSpPr>
              <p:spPr bwMode="auto">
                <a:xfrm>
                  <a:off x="399" y="297"/>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32" name="Line 52"/>
                <p:cNvSpPr>
                  <a:spLocks noChangeShapeType="1"/>
                </p:cNvSpPr>
                <p:nvPr/>
              </p:nvSpPr>
              <p:spPr bwMode="auto">
                <a:xfrm>
                  <a:off x="399" y="321"/>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33" name="Line 53"/>
                <p:cNvSpPr>
                  <a:spLocks noChangeShapeType="1"/>
                </p:cNvSpPr>
                <p:nvPr/>
              </p:nvSpPr>
              <p:spPr bwMode="auto">
                <a:xfrm>
                  <a:off x="399" y="240"/>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34" name="Line 54"/>
                <p:cNvSpPr>
                  <a:spLocks noChangeShapeType="1"/>
                </p:cNvSpPr>
                <p:nvPr/>
              </p:nvSpPr>
              <p:spPr bwMode="auto">
                <a:xfrm>
                  <a:off x="399" y="248"/>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35" name="Line 55"/>
                <p:cNvSpPr>
                  <a:spLocks noChangeShapeType="1"/>
                </p:cNvSpPr>
                <p:nvPr/>
              </p:nvSpPr>
              <p:spPr bwMode="auto">
                <a:xfrm>
                  <a:off x="399" y="256"/>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36" name="Line 56"/>
                <p:cNvSpPr>
                  <a:spLocks noChangeShapeType="1"/>
                </p:cNvSpPr>
                <p:nvPr/>
              </p:nvSpPr>
              <p:spPr bwMode="auto">
                <a:xfrm>
                  <a:off x="399" y="264"/>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1737" name="Group 57"/>
              <p:cNvGrpSpPr>
                <a:grpSpLocks/>
              </p:cNvGrpSpPr>
              <p:nvPr/>
            </p:nvGrpSpPr>
            <p:grpSpPr bwMode="auto">
              <a:xfrm rot="1119105">
                <a:off x="1649" y="1172"/>
                <a:ext cx="18" cy="249"/>
                <a:chOff x="399" y="233"/>
                <a:chExt cx="40" cy="96"/>
              </a:xfrm>
            </p:grpSpPr>
            <p:sp>
              <p:nvSpPr>
                <p:cNvPr id="71738" name="Rectangle 58"/>
                <p:cNvSpPr>
                  <a:spLocks noChangeArrowheads="1"/>
                </p:cNvSpPr>
                <p:nvPr/>
              </p:nvSpPr>
              <p:spPr bwMode="auto">
                <a:xfrm>
                  <a:off x="399" y="233"/>
                  <a:ext cx="40" cy="96"/>
                </a:xfrm>
                <a:prstGeom prst="rect">
                  <a:avLst/>
                </a:prstGeom>
                <a:gradFill rotWithShape="1">
                  <a:gsLst>
                    <a:gs pos="0">
                      <a:srgbClr val="000080"/>
                    </a:gs>
                    <a:gs pos="50000">
                      <a:srgbClr val="3366FF"/>
                    </a:gs>
                    <a:gs pos="100000">
                      <a:srgbClr val="000080"/>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39" name="Line 59"/>
                <p:cNvSpPr>
                  <a:spLocks noChangeShapeType="1"/>
                </p:cNvSpPr>
                <p:nvPr/>
              </p:nvSpPr>
              <p:spPr bwMode="auto">
                <a:xfrm>
                  <a:off x="399" y="272"/>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40" name="Line 60"/>
                <p:cNvSpPr>
                  <a:spLocks noChangeShapeType="1"/>
                </p:cNvSpPr>
                <p:nvPr/>
              </p:nvSpPr>
              <p:spPr bwMode="auto">
                <a:xfrm>
                  <a:off x="399" y="280"/>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41" name="Line 61"/>
                <p:cNvSpPr>
                  <a:spLocks noChangeShapeType="1"/>
                </p:cNvSpPr>
                <p:nvPr/>
              </p:nvSpPr>
              <p:spPr bwMode="auto">
                <a:xfrm>
                  <a:off x="399" y="288"/>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42" name="Line 62"/>
                <p:cNvSpPr>
                  <a:spLocks noChangeShapeType="1"/>
                </p:cNvSpPr>
                <p:nvPr/>
              </p:nvSpPr>
              <p:spPr bwMode="auto">
                <a:xfrm>
                  <a:off x="399" y="313"/>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43" name="Line 63"/>
                <p:cNvSpPr>
                  <a:spLocks noChangeShapeType="1"/>
                </p:cNvSpPr>
                <p:nvPr/>
              </p:nvSpPr>
              <p:spPr bwMode="auto">
                <a:xfrm>
                  <a:off x="399" y="305"/>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44" name="Line 64"/>
                <p:cNvSpPr>
                  <a:spLocks noChangeShapeType="1"/>
                </p:cNvSpPr>
                <p:nvPr/>
              </p:nvSpPr>
              <p:spPr bwMode="auto">
                <a:xfrm>
                  <a:off x="399" y="297"/>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45" name="Line 65"/>
                <p:cNvSpPr>
                  <a:spLocks noChangeShapeType="1"/>
                </p:cNvSpPr>
                <p:nvPr/>
              </p:nvSpPr>
              <p:spPr bwMode="auto">
                <a:xfrm>
                  <a:off x="399" y="321"/>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46" name="Line 66"/>
                <p:cNvSpPr>
                  <a:spLocks noChangeShapeType="1"/>
                </p:cNvSpPr>
                <p:nvPr/>
              </p:nvSpPr>
              <p:spPr bwMode="auto">
                <a:xfrm>
                  <a:off x="399" y="240"/>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47" name="Line 67"/>
                <p:cNvSpPr>
                  <a:spLocks noChangeShapeType="1"/>
                </p:cNvSpPr>
                <p:nvPr/>
              </p:nvSpPr>
              <p:spPr bwMode="auto">
                <a:xfrm>
                  <a:off x="399" y="248"/>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48" name="Line 68"/>
                <p:cNvSpPr>
                  <a:spLocks noChangeShapeType="1"/>
                </p:cNvSpPr>
                <p:nvPr/>
              </p:nvSpPr>
              <p:spPr bwMode="auto">
                <a:xfrm>
                  <a:off x="399" y="256"/>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49" name="Line 69"/>
                <p:cNvSpPr>
                  <a:spLocks noChangeShapeType="1"/>
                </p:cNvSpPr>
                <p:nvPr/>
              </p:nvSpPr>
              <p:spPr bwMode="auto">
                <a:xfrm>
                  <a:off x="399" y="264"/>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1750" name="Group 70"/>
              <p:cNvGrpSpPr>
                <a:grpSpLocks/>
              </p:cNvGrpSpPr>
              <p:nvPr/>
            </p:nvGrpSpPr>
            <p:grpSpPr bwMode="auto">
              <a:xfrm rot="-1216954">
                <a:off x="1355" y="1172"/>
                <a:ext cx="18" cy="271"/>
                <a:chOff x="399" y="233"/>
                <a:chExt cx="40" cy="96"/>
              </a:xfrm>
            </p:grpSpPr>
            <p:sp>
              <p:nvSpPr>
                <p:cNvPr id="71751" name="Rectangle 71"/>
                <p:cNvSpPr>
                  <a:spLocks noChangeArrowheads="1"/>
                </p:cNvSpPr>
                <p:nvPr/>
              </p:nvSpPr>
              <p:spPr bwMode="auto">
                <a:xfrm>
                  <a:off x="399" y="233"/>
                  <a:ext cx="40" cy="96"/>
                </a:xfrm>
                <a:prstGeom prst="rect">
                  <a:avLst/>
                </a:prstGeom>
                <a:gradFill rotWithShape="1">
                  <a:gsLst>
                    <a:gs pos="0">
                      <a:srgbClr val="000080"/>
                    </a:gs>
                    <a:gs pos="50000">
                      <a:srgbClr val="3366FF"/>
                    </a:gs>
                    <a:gs pos="100000">
                      <a:srgbClr val="000080"/>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52" name="Line 72"/>
                <p:cNvSpPr>
                  <a:spLocks noChangeShapeType="1"/>
                </p:cNvSpPr>
                <p:nvPr/>
              </p:nvSpPr>
              <p:spPr bwMode="auto">
                <a:xfrm>
                  <a:off x="399" y="272"/>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53" name="Line 73"/>
                <p:cNvSpPr>
                  <a:spLocks noChangeShapeType="1"/>
                </p:cNvSpPr>
                <p:nvPr/>
              </p:nvSpPr>
              <p:spPr bwMode="auto">
                <a:xfrm>
                  <a:off x="399" y="280"/>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54" name="Line 74"/>
                <p:cNvSpPr>
                  <a:spLocks noChangeShapeType="1"/>
                </p:cNvSpPr>
                <p:nvPr/>
              </p:nvSpPr>
              <p:spPr bwMode="auto">
                <a:xfrm>
                  <a:off x="399" y="288"/>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55" name="Line 75"/>
                <p:cNvSpPr>
                  <a:spLocks noChangeShapeType="1"/>
                </p:cNvSpPr>
                <p:nvPr/>
              </p:nvSpPr>
              <p:spPr bwMode="auto">
                <a:xfrm>
                  <a:off x="399" y="313"/>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56" name="Line 76"/>
                <p:cNvSpPr>
                  <a:spLocks noChangeShapeType="1"/>
                </p:cNvSpPr>
                <p:nvPr/>
              </p:nvSpPr>
              <p:spPr bwMode="auto">
                <a:xfrm>
                  <a:off x="399" y="305"/>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57" name="Line 77"/>
                <p:cNvSpPr>
                  <a:spLocks noChangeShapeType="1"/>
                </p:cNvSpPr>
                <p:nvPr/>
              </p:nvSpPr>
              <p:spPr bwMode="auto">
                <a:xfrm>
                  <a:off x="399" y="297"/>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58" name="Line 78"/>
                <p:cNvSpPr>
                  <a:spLocks noChangeShapeType="1"/>
                </p:cNvSpPr>
                <p:nvPr/>
              </p:nvSpPr>
              <p:spPr bwMode="auto">
                <a:xfrm>
                  <a:off x="399" y="321"/>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59" name="Line 79"/>
                <p:cNvSpPr>
                  <a:spLocks noChangeShapeType="1"/>
                </p:cNvSpPr>
                <p:nvPr/>
              </p:nvSpPr>
              <p:spPr bwMode="auto">
                <a:xfrm>
                  <a:off x="399" y="240"/>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60" name="Line 80"/>
                <p:cNvSpPr>
                  <a:spLocks noChangeShapeType="1"/>
                </p:cNvSpPr>
                <p:nvPr/>
              </p:nvSpPr>
              <p:spPr bwMode="auto">
                <a:xfrm>
                  <a:off x="399" y="248"/>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61" name="Line 81"/>
                <p:cNvSpPr>
                  <a:spLocks noChangeShapeType="1"/>
                </p:cNvSpPr>
                <p:nvPr/>
              </p:nvSpPr>
              <p:spPr bwMode="auto">
                <a:xfrm>
                  <a:off x="399" y="256"/>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762" name="Line 82"/>
                <p:cNvSpPr>
                  <a:spLocks noChangeShapeType="1"/>
                </p:cNvSpPr>
                <p:nvPr/>
              </p:nvSpPr>
              <p:spPr bwMode="auto">
                <a:xfrm>
                  <a:off x="399" y="264"/>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1763" name="Group 83"/>
              <p:cNvGrpSpPr>
                <a:grpSpLocks/>
              </p:cNvGrpSpPr>
              <p:nvPr/>
            </p:nvGrpSpPr>
            <p:grpSpPr bwMode="auto">
              <a:xfrm rot="-2081709">
                <a:off x="1481" y="635"/>
                <a:ext cx="456" cy="17"/>
                <a:chOff x="721" y="352"/>
                <a:chExt cx="72" cy="3"/>
              </a:xfrm>
            </p:grpSpPr>
            <p:sp>
              <p:nvSpPr>
                <p:cNvPr id="71764" name="Rectangle 84"/>
                <p:cNvSpPr>
                  <a:spLocks noChangeArrowheads="1"/>
                </p:cNvSpPr>
                <p:nvPr/>
              </p:nvSpPr>
              <p:spPr bwMode="auto">
                <a:xfrm>
                  <a:off x="734" y="352"/>
                  <a:ext cx="59" cy="3"/>
                </a:xfrm>
                <a:prstGeom prst="rect">
                  <a:avLst/>
                </a:prstGeom>
                <a:gradFill rotWithShape="0">
                  <a:gsLst>
                    <a:gs pos="0">
                      <a:srgbClr val="000080"/>
                    </a:gs>
                    <a:gs pos="50000">
                      <a:srgbClr val="FFFFFF"/>
                    </a:gs>
                    <a:gs pos="100000">
                      <a:srgbClr val="000080"/>
                    </a:gs>
                  </a:gsLst>
                  <a:lin ang="0" scaled="1"/>
                </a:gradFill>
                <a:ln w="9525">
                  <a:solidFill>
                    <a:srgbClr val="000000"/>
                  </a:solidFill>
                  <a:miter lim="800000"/>
                  <a:headEnd/>
                  <a:tailEnd/>
                </a:ln>
              </p:spPr>
              <p:txBody>
                <a:bodyPr/>
                <a:lstStyle/>
                <a:p>
                  <a:endParaRPr lang="en-US" dirty="0"/>
                </a:p>
              </p:txBody>
            </p:sp>
            <p:sp>
              <p:nvSpPr>
                <p:cNvPr id="71765" name="Rectangle 85"/>
                <p:cNvSpPr>
                  <a:spLocks noChangeArrowheads="1"/>
                </p:cNvSpPr>
                <p:nvPr/>
              </p:nvSpPr>
              <p:spPr bwMode="auto">
                <a:xfrm>
                  <a:off x="721" y="352"/>
                  <a:ext cx="13" cy="3"/>
                </a:xfrm>
                <a:prstGeom prst="rect">
                  <a:avLst/>
                </a:prstGeom>
                <a:gradFill rotWithShape="0">
                  <a:gsLst>
                    <a:gs pos="0">
                      <a:srgbClr val="000080"/>
                    </a:gs>
                    <a:gs pos="50000">
                      <a:srgbClr val="FFFFFF"/>
                    </a:gs>
                    <a:gs pos="100000">
                      <a:srgbClr val="000080"/>
                    </a:gs>
                  </a:gsLst>
                  <a:lin ang="0" scaled="1"/>
                </a:gradFill>
                <a:ln w="9525">
                  <a:solidFill>
                    <a:srgbClr val="000000"/>
                  </a:solidFill>
                  <a:miter lim="800000"/>
                  <a:headEnd/>
                  <a:tailEnd/>
                </a:ln>
              </p:spPr>
              <p:txBody>
                <a:bodyPr/>
                <a:lstStyle/>
                <a:p>
                  <a:endParaRPr lang="en-US" dirty="0"/>
                </a:p>
              </p:txBody>
            </p:sp>
          </p:grpSp>
          <p:sp>
            <p:nvSpPr>
              <p:cNvPr id="71766" name="AutoShape 86"/>
              <p:cNvSpPr>
                <a:spLocks noChangeArrowheads="1"/>
              </p:cNvSpPr>
              <p:nvPr/>
            </p:nvSpPr>
            <p:spPr bwMode="auto">
              <a:xfrm rot="10800000">
                <a:off x="1487" y="753"/>
                <a:ext cx="222" cy="40"/>
              </a:xfrm>
              <a:custGeom>
                <a:avLst/>
                <a:gdLst>
                  <a:gd name="G0" fmla="+- 8361 0 0"/>
                  <a:gd name="G1" fmla="+- 21600 0 8361"/>
                  <a:gd name="G2" fmla="*/ 8361 1 2"/>
                  <a:gd name="G3" fmla="+- 21600 0 G2"/>
                  <a:gd name="G4" fmla="+/ 8361 21600 2"/>
                  <a:gd name="G5" fmla="+/ G1 0 2"/>
                  <a:gd name="G6" fmla="*/ 21600 21600 8361"/>
                  <a:gd name="G7" fmla="*/ G6 1 2"/>
                  <a:gd name="G8" fmla="+- 21600 0 G7"/>
                  <a:gd name="G9" fmla="*/ 21600 1 2"/>
                  <a:gd name="G10" fmla="+- 8361 0 G9"/>
                  <a:gd name="G11" fmla="?: G10 G8 0"/>
                  <a:gd name="G12" fmla="?: G10 G7 21600"/>
                  <a:gd name="T0" fmla="*/ 17419 w 21600"/>
                  <a:gd name="T1" fmla="*/ 10800 h 21600"/>
                  <a:gd name="T2" fmla="*/ 10800 w 21600"/>
                  <a:gd name="T3" fmla="*/ 21600 h 21600"/>
                  <a:gd name="T4" fmla="*/ 4181 w 21600"/>
                  <a:gd name="T5" fmla="*/ 10800 h 21600"/>
                  <a:gd name="T6" fmla="*/ 10800 w 21600"/>
                  <a:gd name="T7" fmla="*/ 0 h 21600"/>
                  <a:gd name="T8" fmla="*/ 5981 w 21600"/>
                  <a:gd name="T9" fmla="*/ 5981 h 21600"/>
                  <a:gd name="T10" fmla="*/ 15619 w 21600"/>
                  <a:gd name="T11" fmla="*/ 15619 h 21600"/>
                </a:gdLst>
                <a:ahLst/>
                <a:cxnLst>
                  <a:cxn ang="0">
                    <a:pos x="T0" y="T1"/>
                  </a:cxn>
                  <a:cxn ang="0">
                    <a:pos x="T2" y="T3"/>
                  </a:cxn>
                  <a:cxn ang="0">
                    <a:pos x="T4" y="T5"/>
                  </a:cxn>
                  <a:cxn ang="0">
                    <a:pos x="T6" y="T7"/>
                  </a:cxn>
                </a:cxnLst>
                <a:rect l="T8" t="T9" r="T10" b="T11"/>
                <a:pathLst>
                  <a:path w="21600" h="21600">
                    <a:moveTo>
                      <a:pt x="0" y="0"/>
                    </a:moveTo>
                    <a:lnTo>
                      <a:pt x="8361" y="21600"/>
                    </a:lnTo>
                    <a:lnTo>
                      <a:pt x="13239" y="21600"/>
                    </a:lnTo>
                    <a:lnTo>
                      <a:pt x="21600" y="0"/>
                    </a:lnTo>
                    <a:close/>
                  </a:path>
                </a:pathLst>
              </a:custGeom>
              <a:gradFill rotWithShape="1">
                <a:gsLst>
                  <a:gs pos="0">
                    <a:srgbClr val="000080"/>
                  </a:gs>
                  <a:gs pos="50000">
                    <a:srgbClr val="FFFFFF"/>
                  </a:gs>
                  <a:gs pos="100000">
                    <a:srgbClr val="000080"/>
                  </a:gs>
                </a:gsLst>
                <a:lin ang="5400000" scaled="1"/>
              </a:gradFill>
              <a:ln w="9525">
                <a:solidFill>
                  <a:srgbClr val="000000"/>
                </a:solidFill>
                <a:miter lim="800000"/>
                <a:headEnd/>
                <a:tailEnd/>
              </a:ln>
            </p:spPr>
            <p:txBody>
              <a:bodyPr/>
              <a:lstStyle/>
              <a:p>
                <a:endParaRPr lang="en-US" dirty="0"/>
              </a:p>
            </p:txBody>
          </p:sp>
          <p:grpSp>
            <p:nvGrpSpPr>
              <p:cNvPr id="71767" name="Group 87"/>
              <p:cNvGrpSpPr>
                <a:grpSpLocks/>
              </p:cNvGrpSpPr>
              <p:nvPr/>
            </p:nvGrpSpPr>
            <p:grpSpPr bwMode="auto">
              <a:xfrm>
                <a:off x="1457" y="940"/>
                <a:ext cx="30" cy="452"/>
                <a:chOff x="717" y="263"/>
                <a:chExt cx="3" cy="79"/>
              </a:xfrm>
            </p:grpSpPr>
            <p:sp>
              <p:nvSpPr>
                <p:cNvPr id="71768" name="Rectangle 88"/>
                <p:cNvSpPr>
                  <a:spLocks noChangeArrowheads="1"/>
                </p:cNvSpPr>
                <p:nvPr/>
              </p:nvSpPr>
              <p:spPr bwMode="auto">
                <a:xfrm rot="5400000">
                  <a:off x="716" y="287"/>
                  <a:ext cx="5" cy="3"/>
                </a:xfrm>
                <a:prstGeom prst="rect">
                  <a:avLst/>
                </a:prstGeom>
                <a:gradFill rotWithShape="1">
                  <a:gsLst>
                    <a:gs pos="0">
                      <a:srgbClr val="0000FF"/>
                    </a:gs>
                    <a:gs pos="100000">
                      <a:srgbClr val="000080"/>
                    </a:gs>
                  </a:gsLst>
                  <a:lin ang="0" scaled="1"/>
                </a:gradFill>
                <a:ln w="9525">
                  <a:solidFill>
                    <a:srgbClr val="000000"/>
                  </a:solidFill>
                  <a:miter lim="800000"/>
                  <a:headEnd/>
                  <a:tailEnd/>
                </a:ln>
              </p:spPr>
              <p:txBody>
                <a:bodyPr/>
                <a:lstStyle/>
                <a:p>
                  <a:endParaRPr lang="en-US" dirty="0"/>
                </a:p>
              </p:txBody>
            </p:sp>
            <p:sp>
              <p:nvSpPr>
                <p:cNvPr id="71769" name="Rectangle 89"/>
                <p:cNvSpPr>
                  <a:spLocks noChangeArrowheads="1"/>
                </p:cNvSpPr>
                <p:nvPr/>
              </p:nvSpPr>
              <p:spPr bwMode="auto">
                <a:xfrm rot="5400000">
                  <a:off x="716" y="293"/>
                  <a:ext cx="5" cy="3"/>
                </a:xfrm>
                <a:prstGeom prst="rect">
                  <a:avLst/>
                </a:prstGeom>
                <a:gradFill rotWithShape="1">
                  <a:gsLst>
                    <a:gs pos="0">
                      <a:srgbClr val="0000FF"/>
                    </a:gs>
                    <a:gs pos="100000">
                      <a:srgbClr val="000080"/>
                    </a:gs>
                  </a:gsLst>
                  <a:lin ang="0" scaled="1"/>
                </a:gradFill>
                <a:ln w="9525">
                  <a:solidFill>
                    <a:srgbClr val="000000"/>
                  </a:solidFill>
                  <a:miter lim="800000"/>
                  <a:headEnd/>
                  <a:tailEnd/>
                </a:ln>
              </p:spPr>
              <p:txBody>
                <a:bodyPr/>
                <a:lstStyle/>
                <a:p>
                  <a:endParaRPr lang="en-US" dirty="0"/>
                </a:p>
              </p:txBody>
            </p:sp>
            <p:sp>
              <p:nvSpPr>
                <p:cNvPr id="71770" name="Rectangle 90"/>
                <p:cNvSpPr>
                  <a:spLocks noChangeArrowheads="1"/>
                </p:cNvSpPr>
                <p:nvPr/>
              </p:nvSpPr>
              <p:spPr bwMode="auto">
                <a:xfrm rot="5400000">
                  <a:off x="716" y="299"/>
                  <a:ext cx="6" cy="3"/>
                </a:xfrm>
                <a:prstGeom prst="rect">
                  <a:avLst/>
                </a:prstGeom>
                <a:gradFill rotWithShape="1">
                  <a:gsLst>
                    <a:gs pos="0">
                      <a:srgbClr val="0000FF"/>
                    </a:gs>
                    <a:gs pos="100000">
                      <a:srgbClr val="000080"/>
                    </a:gs>
                  </a:gsLst>
                  <a:lin ang="0" scaled="1"/>
                </a:gradFill>
                <a:ln w="9525">
                  <a:solidFill>
                    <a:srgbClr val="000000"/>
                  </a:solidFill>
                  <a:miter lim="800000"/>
                  <a:headEnd/>
                  <a:tailEnd/>
                </a:ln>
              </p:spPr>
              <p:txBody>
                <a:bodyPr/>
                <a:lstStyle/>
                <a:p>
                  <a:endParaRPr lang="en-US" dirty="0"/>
                </a:p>
              </p:txBody>
            </p:sp>
            <p:sp>
              <p:nvSpPr>
                <p:cNvPr id="71771" name="Rectangle 91"/>
                <p:cNvSpPr>
                  <a:spLocks noChangeArrowheads="1"/>
                </p:cNvSpPr>
                <p:nvPr/>
              </p:nvSpPr>
              <p:spPr bwMode="auto">
                <a:xfrm rot="5400000">
                  <a:off x="716" y="306"/>
                  <a:ext cx="5" cy="3"/>
                </a:xfrm>
                <a:prstGeom prst="rect">
                  <a:avLst/>
                </a:prstGeom>
                <a:gradFill rotWithShape="1">
                  <a:gsLst>
                    <a:gs pos="0">
                      <a:srgbClr val="0000FF"/>
                    </a:gs>
                    <a:gs pos="100000">
                      <a:srgbClr val="000080"/>
                    </a:gs>
                  </a:gsLst>
                  <a:lin ang="0" scaled="1"/>
                </a:gradFill>
                <a:ln w="9525">
                  <a:solidFill>
                    <a:srgbClr val="000000"/>
                  </a:solidFill>
                  <a:miter lim="800000"/>
                  <a:headEnd/>
                  <a:tailEnd/>
                </a:ln>
              </p:spPr>
              <p:txBody>
                <a:bodyPr/>
                <a:lstStyle/>
                <a:p>
                  <a:endParaRPr lang="en-US" dirty="0"/>
                </a:p>
              </p:txBody>
            </p:sp>
            <p:sp>
              <p:nvSpPr>
                <p:cNvPr id="71772" name="Rectangle 92"/>
                <p:cNvSpPr>
                  <a:spLocks noChangeArrowheads="1"/>
                </p:cNvSpPr>
                <p:nvPr/>
              </p:nvSpPr>
              <p:spPr bwMode="auto">
                <a:xfrm rot="5400000">
                  <a:off x="716" y="312"/>
                  <a:ext cx="5" cy="3"/>
                </a:xfrm>
                <a:prstGeom prst="rect">
                  <a:avLst/>
                </a:prstGeom>
                <a:gradFill rotWithShape="1">
                  <a:gsLst>
                    <a:gs pos="0">
                      <a:srgbClr val="0000FF"/>
                    </a:gs>
                    <a:gs pos="100000">
                      <a:srgbClr val="000080"/>
                    </a:gs>
                  </a:gsLst>
                  <a:lin ang="0" scaled="1"/>
                </a:gradFill>
                <a:ln w="9525">
                  <a:solidFill>
                    <a:srgbClr val="000000"/>
                  </a:solidFill>
                  <a:miter lim="800000"/>
                  <a:headEnd/>
                  <a:tailEnd/>
                </a:ln>
              </p:spPr>
              <p:txBody>
                <a:bodyPr/>
                <a:lstStyle/>
                <a:p>
                  <a:endParaRPr lang="en-US" dirty="0"/>
                </a:p>
              </p:txBody>
            </p:sp>
            <p:sp>
              <p:nvSpPr>
                <p:cNvPr id="71773" name="Rectangle 93"/>
                <p:cNvSpPr>
                  <a:spLocks noChangeArrowheads="1"/>
                </p:cNvSpPr>
                <p:nvPr/>
              </p:nvSpPr>
              <p:spPr bwMode="auto">
                <a:xfrm rot="5400000">
                  <a:off x="716" y="276"/>
                  <a:ext cx="5" cy="3"/>
                </a:xfrm>
                <a:prstGeom prst="rect">
                  <a:avLst/>
                </a:prstGeom>
                <a:gradFill rotWithShape="1">
                  <a:gsLst>
                    <a:gs pos="0">
                      <a:srgbClr val="0000FF"/>
                    </a:gs>
                    <a:gs pos="100000">
                      <a:srgbClr val="000080"/>
                    </a:gs>
                  </a:gsLst>
                  <a:lin ang="0" scaled="1"/>
                </a:gradFill>
                <a:ln w="9525">
                  <a:solidFill>
                    <a:srgbClr val="000000"/>
                  </a:solidFill>
                  <a:miter lim="800000"/>
                  <a:headEnd/>
                  <a:tailEnd/>
                </a:ln>
              </p:spPr>
              <p:txBody>
                <a:bodyPr/>
                <a:lstStyle/>
                <a:p>
                  <a:endParaRPr lang="en-US" dirty="0"/>
                </a:p>
              </p:txBody>
            </p:sp>
            <p:sp>
              <p:nvSpPr>
                <p:cNvPr id="71774" name="Rectangle 94"/>
                <p:cNvSpPr>
                  <a:spLocks noChangeArrowheads="1"/>
                </p:cNvSpPr>
                <p:nvPr/>
              </p:nvSpPr>
              <p:spPr bwMode="auto">
                <a:xfrm rot="5400000">
                  <a:off x="716" y="281"/>
                  <a:ext cx="5" cy="3"/>
                </a:xfrm>
                <a:prstGeom prst="rect">
                  <a:avLst/>
                </a:prstGeom>
                <a:gradFill rotWithShape="1">
                  <a:gsLst>
                    <a:gs pos="0">
                      <a:srgbClr val="0000FF"/>
                    </a:gs>
                    <a:gs pos="100000">
                      <a:srgbClr val="000080"/>
                    </a:gs>
                  </a:gsLst>
                  <a:lin ang="0" scaled="1"/>
                </a:gradFill>
                <a:ln w="9525">
                  <a:solidFill>
                    <a:srgbClr val="000000"/>
                  </a:solidFill>
                  <a:miter lim="800000"/>
                  <a:headEnd/>
                  <a:tailEnd/>
                </a:ln>
              </p:spPr>
              <p:txBody>
                <a:bodyPr/>
                <a:lstStyle/>
                <a:p>
                  <a:endParaRPr lang="en-US" dirty="0"/>
                </a:p>
              </p:txBody>
            </p:sp>
            <p:sp>
              <p:nvSpPr>
                <p:cNvPr id="71775" name="Rectangle 95"/>
                <p:cNvSpPr>
                  <a:spLocks noChangeArrowheads="1"/>
                </p:cNvSpPr>
                <p:nvPr/>
              </p:nvSpPr>
              <p:spPr bwMode="auto">
                <a:xfrm rot="5400000">
                  <a:off x="716" y="323"/>
                  <a:ext cx="5" cy="3"/>
                </a:xfrm>
                <a:prstGeom prst="rect">
                  <a:avLst/>
                </a:prstGeom>
                <a:gradFill rotWithShape="1">
                  <a:gsLst>
                    <a:gs pos="0">
                      <a:srgbClr val="0000FF"/>
                    </a:gs>
                    <a:gs pos="100000">
                      <a:srgbClr val="000080"/>
                    </a:gs>
                  </a:gsLst>
                  <a:lin ang="0" scaled="1"/>
                </a:gradFill>
                <a:ln w="9525">
                  <a:solidFill>
                    <a:srgbClr val="000000"/>
                  </a:solidFill>
                  <a:miter lim="800000"/>
                  <a:headEnd/>
                  <a:tailEnd/>
                </a:ln>
              </p:spPr>
              <p:txBody>
                <a:bodyPr/>
                <a:lstStyle/>
                <a:p>
                  <a:endParaRPr lang="en-US" dirty="0"/>
                </a:p>
              </p:txBody>
            </p:sp>
            <p:sp>
              <p:nvSpPr>
                <p:cNvPr id="71776" name="Rectangle 96"/>
                <p:cNvSpPr>
                  <a:spLocks noChangeArrowheads="1"/>
                </p:cNvSpPr>
                <p:nvPr/>
              </p:nvSpPr>
              <p:spPr bwMode="auto">
                <a:xfrm rot="5400000">
                  <a:off x="716" y="318"/>
                  <a:ext cx="5" cy="3"/>
                </a:xfrm>
                <a:prstGeom prst="rect">
                  <a:avLst/>
                </a:prstGeom>
                <a:gradFill rotWithShape="1">
                  <a:gsLst>
                    <a:gs pos="0">
                      <a:srgbClr val="0000FF"/>
                    </a:gs>
                    <a:gs pos="100000">
                      <a:srgbClr val="000080"/>
                    </a:gs>
                  </a:gsLst>
                  <a:lin ang="0" scaled="1"/>
                </a:gradFill>
                <a:ln w="9525">
                  <a:solidFill>
                    <a:srgbClr val="000000"/>
                  </a:solidFill>
                  <a:miter lim="800000"/>
                  <a:headEnd/>
                  <a:tailEnd/>
                </a:ln>
              </p:spPr>
              <p:txBody>
                <a:bodyPr/>
                <a:lstStyle/>
                <a:p>
                  <a:endParaRPr lang="en-US" dirty="0"/>
                </a:p>
              </p:txBody>
            </p:sp>
            <p:sp>
              <p:nvSpPr>
                <p:cNvPr id="71777" name="Rectangle 97"/>
                <p:cNvSpPr>
                  <a:spLocks noChangeArrowheads="1"/>
                </p:cNvSpPr>
                <p:nvPr/>
              </p:nvSpPr>
              <p:spPr bwMode="auto">
                <a:xfrm rot="5400000">
                  <a:off x="716" y="270"/>
                  <a:ext cx="5" cy="3"/>
                </a:xfrm>
                <a:prstGeom prst="rect">
                  <a:avLst/>
                </a:prstGeom>
                <a:gradFill rotWithShape="1">
                  <a:gsLst>
                    <a:gs pos="0">
                      <a:srgbClr val="0000FF"/>
                    </a:gs>
                    <a:gs pos="100000">
                      <a:srgbClr val="000080"/>
                    </a:gs>
                  </a:gsLst>
                  <a:lin ang="0" scaled="1"/>
                </a:gradFill>
                <a:ln w="9525">
                  <a:solidFill>
                    <a:srgbClr val="000000"/>
                  </a:solidFill>
                  <a:miter lim="800000"/>
                  <a:headEnd/>
                  <a:tailEnd/>
                </a:ln>
              </p:spPr>
              <p:txBody>
                <a:bodyPr/>
                <a:lstStyle/>
                <a:p>
                  <a:endParaRPr lang="en-US" dirty="0"/>
                </a:p>
              </p:txBody>
            </p:sp>
            <p:sp>
              <p:nvSpPr>
                <p:cNvPr id="71778" name="Rectangle 98"/>
                <p:cNvSpPr>
                  <a:spLocks noChangeArrowheads="1"/>
                </p:cNvSpPr>
                <p:nvPr/>
              </p:nvSpPr>
              <p:spPr bwMode="auto">
                <a:xfrm rot="5400000">
                  <a:off x="716" y="264"/>
                  <a:ext cx="5" cy="3"/>
                </a:xfrm>
                <a:prstGeom prst="rect">
                  <a:avLst/>
                </a:prstGeom>
                <a:gradFill rotWithShape="1">
                  <a:gsLst>
                    <a:gs pos="0">
                      <a:srgbClr val="0000FF"/>
                    </a:gs>
                    <a:gs pos="100000">
                      <a:srgbClr val="000080"/>
                    </a:gs>
                  </a:gsLst>
                  <a:lin ang="0" scaled="1"/>
                </a:gradFill>
                <a:ln w="9525">
                  <a:solidFill>
                    <a:srgbClr val="000000"/>
                  </a:solidFill>
                  <a:miter lim="800000"/>
                  <a:headEnd/>
                  <a:tailEnd/>
                </a:ln>
              </p:spPr>
              <p:txBody>
                <a:bodyPr/>
                <a:lstStyle/>
                <a:p>
                  <a:endParaRPr lang="en-US" dirty="0"/>
                </a:p>
              </p:txBody>
            </p:sp>
            <p:sp>
              <p:nvSpPr>
                <p:cNvPr id="71779" name="Rectangle 99"/>
                <p:cNvSpPr>
                  <a:spLocks noChangeArrowheads="1"/>
                </p:cNvSpPr>
                <p:nvPr/>
              </p:nvSpPr>
              <p:spPr bwMode="auto">
                <a:xfrm rot="5400000">
                  <a:off x="716" y="328"/>
                  <a:ext cx="5" cy="3"/>
                </a:xfrm>
                <a:prstGeom prst="rect">
                  <a:avLst/>
                </a:prstGeom>
                <a:gradFill rotWithShape="1">
                  <a:gsLst>
                    <a:gs pos="0">
                      <a:srgbClr val="0000FF"/>
                    </a:gs>
                    <a:gs pos="100000">
                      <a:srgbClr val="000080"/>
                    </a:gs>
                  </a:gsLst>
                  <a:lin ang="0" scaled="1"/>
                </a:gradFill>
                <a:ln w="9525">
                  <a:solidFill>
                    <a:srgbClr val="000000"/>
                  </a:solidFill>
                  <a:miter lim="800000"/>
                  <a:headEnd/>
                  <a:tailEnd/>
                </a:ln>
              </p:spPr>
              <p:txBody>
                <a:bodyPr/>
                <a:lstStyle/>
                <a:p>
                  <a:endParaRPr lang="en-US" dirty="0"/>
                </a:p>
              </p:txBody>
            </p:sp>
            <p:sp>
              <p:nvSpPr>
                <p:cNvPr id="71780" name="Rectangle 100"/>
                <p:cNvSpPr>
                  <a:spLocks noChangeArrowheads="1"/>
                </p:cNvSpPr>
                <p:nvPr/>
              </p:nvSpPr>
              <p:spPr bwMode="auto">
                <a:xfrm rot="5400000">
                  <a:off x="716" y="333"/>
                  <a:ext cx="5" cy="3"/>
                </a:xfrm>
                <a:prstGeom prst="rect">
                  <a:avLst/>
                </a:prstGeom>
                <a:gradFill rotWithShape="1">
                  <a:gsLst>
                    <a:gs pos="0">
                      <a:srgbClr val="0000FF"/>
                    </a:gs>
                    <a:gs pos="100000">
                      <a:srgbClr val="000080"/>
                    </a:gs>
                  </a:gsLst>
                  <a:lin ang="0" scaled="1"/>
                </a:gradFill>
                <a:ln w="9525">
                  <a:solidFill>
                    <a:srgbClr val="000000"/>
                  </a:solidFill>
                  <a:miter lim="800000"/>
                  <a:headEnd/>
                  <a:tailEnd/>
                </a:ln>
              </p:spPr>
              <p:txBody>
                <a:bodyPr/>
                <a:lstStyle/>
                <a:p>
                  <a:endParaRPr lang="en-US" dirty="0"/>
                </a:p>
              </p:txBody>
            </p:sp>
            <p:sp>
              <p:nvSpPr>
                <p:cNvPr id="71781" name="Rectangle 101"/>
                <p:cNvSpPr>
                  <a:spLocks noChangeArrowheads="1"/>
                </p:cNvSpPr>
                <p:nvPr/>
              </p:nvSpPr>
              <p:spPr bwMode="auto">
                <a:xfrm rot="5400000">
                  <a:off x="716" y="338"/>
                  <a:ext cx="5" cy="3"/>
                </a:xfrm>
                <a:prstGeom prst="rect">
                  <a:avLst/>
                </a:prstGeom>
                <a:gradFill rotWithShape="1">
                  <a:gsLst>
                    <a:gs pos="0">
                      <a:srgbClr val="0000FF"/>
                    </a:gs>
                    <a:gs pos="100000">
                      <a:srgbClr val="000080"/>
                    </a:gs>
                  </a:gsLst>
                  <a:lin ang="0" scaled="1"/>
                </a:gradFill>
                <a:ln w="9525">
                  <a:solidFill>
                    <a:srgbClr val="000000"/>
                  </a:solidFill>
                  <a:miter lim="800000"/>
                  <a:headEnd/>
                  <a:tailEnd/>
                </a:ln>
              </p:spPr>
              <p:txBody>
                <a:bodyPr/>
                <a:lstStyle/>
                <a:p>
                  <a:endParaRPr lang="en-US" dirty="0"/>
                </a:p>
              </p:txBody>
            </p:sp>
          </p:grpSp>
          <p:sp>
            <p:nvSpPr>
              <p:cNvPr id="71782" name="AutoShape 102"/>
              <p:cNvSpPr>
                <a:spLocks noChangeArrowheads="1"/>
              </p:cNvSpPr>
              <p:nvPr/>
            </p:nvSpPr>
            <p:spPr bwMode="auto">
              <a:xfrm>
                <a:off x="1259" y="1494"/>
                <a:ext cx="498" cy="68"/>
              </a:xfrm>
              <a:custGeom>
                <a:avLst/>
                <a:gdLst>
                  <a:gd name="G0" fmla="+- 3467 0 0"/>
                  <a:gd name="G1" fmla="+- 21600 0 3467"/>
                  <a:gd name="G2" fmla="*/ 3467 1 2"/>
                  <a:gd name="G3" fmla="+- 21600 0 G2"/>
                  <a:gd name="G4" fmla="+/ 3467 21600 2"/>
                  <a:gd name="G5" fmla="+/ G1 0 2"/>
                  <a:gd name="G6" fmla="*/ 21600 21600 3467"/>
                  <a:gd name="G7" fmla="*/ G6 1 2"/>
                  <a:gd name="G8" fmla="+- 21600 0 G7"/>
                  <a:gd name="G9" fmla="*/ 21600 1 2"/>
                  <a:gd name="G10" fmla="+- 3467 0 G9"/>
                  <a:gd name="G11" fmla="?: G10 G8 0"/>
                  <a:gd name="G12" fmla="?: G10 G7 21600"/>
                  <a:gd name="T0" fmla="*/ 19866 w 21600"/>
                  <a:gd name="T1" fmla="*/ 10800 h 21600"/>
                  <a:gd name="T2" fmla="*/ 10800 w 21600"/>
                  <a:gd name="T3" fmla="*/ 21600 h 21600"/>
                  <a:gd name="T4" fmla="*/ 1734 w 21600"/>
                  <a:gd name="T5" fmla="*/ 10800 h 21600"/>
                  <a:gd name="T6" fmla="*/ 10800 w 21600"/>
                  <a:gd name="T7" fmla="*/ 0 h 21600"/>
                  <a:gd name="T8" fmla="*/ 3534 w 21600"/>
                  <a:gd name="T9" fmla="*/ 3534 h 21600"/>
                  <a:gd name="T10" fmla="*/ 18066 w 21600"/>
                  <a:gd name="T11" fmla="*/ 18066 h 21600"/>
                </a:gdLst>
                <a:ahLst/>
                <a:cxnLst>
                  <a:cxn ang="0">
                    <a:pos x="T0" y="T1"/>
                  </a:cxn>
                  <a:cxn ang="0">
                    <a:pos x="T2" y="T3"/>
                  </a:cxn>
                  <a:cxn ang="0">
                    <a:pos x="T4" y="T5"/>
                  </a:cxn>
                  <a:cxn ang="0">
                    <a:pos x="T6" y="T7"/>
                  </a:cxn>
                </a:cxnLst>
                <a:rect l="T8" t="T9" r="T10" b="T11"/>
                <a:pathLst>
                  <a:path w="21600" h="21600">
                    <a:moveTo>
                      <a:pt x="0" y="0"/>
                    </a:moveTo>
                    <a:lnTo>
                      <a:pt x="3467" y="21600"/>
                    </a:lnTo>
                    <a:lnTo>
                      <a:pt x="18133" y="21600"/>
                    </a:lnTo>
                    <a:lnTo>
                      <a:pt x="21600" y="0"/>
                    </a:lnTo>
                    <a:close/>
                  </a:path>
                </a:pathLst>
              </a:custGeom>
              <a:gradFill rotWithShape="1">
                <a:gsLst>
                  <a:gs pos="0">
                    <a:srgbClr val="000080"/>
                  </a:gs>
                  <a:gs pos="50000">
                    <a:srgbClr val="666699"/>
                  </a:gs>
                  <a:gs pos="100000">
                    <a:srgbClr val="000080"/>
                  </a:gs>
                </a:gsLst>
                <a:lin ang="5400000" scaled="1"/>
              </a:gradFill>
              <a:ln w="9525">
                <a:solidFill>
                  <a:srgbClr val="000000"/>
                </a:solidFill>
                <a:miter lim="800000"/>
                <a:headEnd/>
                <a:tailEnd/>
              </a:ln>
            </p:spPr>
            <p:txBody>
              <a:bodyPr/>
              <a:lstStyle/>
              <a:p>
                <a:endParaRPr lang="en-US" dirty="0"/>
              </a:p>
            </p:txBody>
          </p:sp>
          <p:sp>
            <p:nvSpPr>
              <p:cNvPr id="71783" name="AutoShape 103"/>
              <p:cNvSpPr>
                <a:spLocks noChangeArrowheads="1"/>
              </p:cNvSpPr>
              <p:nvPr/>
            </p:nvSpPr>
            <p:spPr bwMode="auto">
              <a:xfrm rot="10800000">
                <a:off x="1259" y="1353"/>
                <a:ext cx="498"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000080"/>
                  </a:gs>
                  <a:gs pos="50000">
                    <a:srgbClr val="666699"/>
                  </a:gs>
                  <a:gs pos="100000">
                    <a:srgbClr val="000080"/>
                  </a:gs>
                </a:gsLst>
                <a:lin ang="5400000" scaled="1"/>
              </a:gradFill>
              <a:ln w="9525">
                <a:solidFill>
                  <a:srgbClr val="000000"/>
                </a:solidFill>
                <a:miter lim="800000"/>
                <a:headEnd/>
                <a:tailEnd/>
              </a:ln>
            </p:spPr>
            <p:txBody>
              <a:bodyPr/>
              <a:lstStyle/>
              <a:p>
                <a:endParaRPr lang="en-US" dirty="0"/>
              </a:p>
            </p:txBody>
          </p:sp>
          <p:sp>
            <p:nvSpPr>
              <p:cNvPr id="71784" name="Rectangle 104"/>
              <p:cNvSpPr>
                <a:spLocks noChangeArrowheads="1"/>
              </p:cNvSpPr>
              <p:nvPr/>
            </p:nvSpPr>
            <p:spPr bwMode="auto">
              <a:xfrm>
                <a:off x="1583" y="889"/>
                <a:ext cx="36" cy="515"/>
              </a:xfrm>
              <a:prstGeom prst="rect">
                <a:avLst/>
              </a:prstGeom>
              <a:gradFill rotWithShape="1">
                <a:gsLst>
                  <a:gs pos="0">
                    <a:srgbClr val="000080"/>
                  </a:gs>
                  <a:gs pos="50000">
                    <a:srgbClr val="666699"/>
                  </a:gs>
                  <a:gs pos="100000">
                    <a:srgbClr val="000080"/>
                  </a:gs>
                </a:gsLst>
                <a:lin ang="0" scaled="1"/>
              </a:gradFill>
              <a:ln w="9525">
                <a:solidFill>
                  <a:srgbClr val="000000"/>
                </a:solidFill>
                <a:miter lim="800000"/>
                <a:headEnd/>
                <a:tailEnd/>
              </a:ln>
            </p:spPr>
            <p:txBody>
              <a:bodyPr/>
              <a:lstStyle/>
              <a:p>
                <a:endParaRPr lang="en-US" dirty="0"/>
              </a:p>
            </p:txBody>
          </p:sp>
          <p:sp>
            <p:nvSpPr>
              <p:cNvPr id="71785" name="Rectangle 105"/>
              <p:cNvSpPr>
                <a:spLocks noChangeArrowheads="1"/>
              </p:cNvSpPr>
              <p:nvPr/>
            </p:nvSpPr>
            <p:spPr bwMode="auto">
              <a:xfrm>
                <a:off x="1409" y="889"/>
                <a:ext cx="36" cy="515"/>
              </a:xfrm>
              <a:prstGeom prst="rect">
                <a:avLst/>
              </a:prstGeom>
              <a:gradFill rotWithShape="1">
                <a:gsLst>
                  <a:gs pos="0">
                    <a:srgbClr val="000080"/>
                  </a:gs>
                  <a:gs pos="50000">
                    <a:srgbClr val="666699"/>
                  </a:gs>
                  <a:gs pos="100000">
                    <a:srgbClr val="000080"/>
                  </a:gs>
                </a:gsLst>
                <a:lin ang="0" scaled="1"/>
              </a:gradFill>
              <a:ln w="9525">
                <a:solidFill>
                  <a:srgbClr val="000000"/>
                </a:solidFill>
                <a:miter lim="800000"/>
                <a:headEnd/>
                <a:tailEnd/>
              </a:ln>
            </p:spPr>
            <p:txBody>
              <a:bodyPr/>
              <a:lstStyle/>
              <a:p>
                <a:endParaRPr lang="en-US" dirty="0"/>
              </a:p>
            </p:txBody>
          </p:sp>
          <p:sp>
            <p:nvSpPr>
              <p:cNvPr id="71786" name="Rectangle 106"/>
              <p:cNvSpPr>
                <a:spLocks noChangeArrowheads="1"/>
              </p:cNvSpPr>
              <p:nvPr/>
            </p:nvSpPr>
            <p:spPr bwMode="auto">
              <a:xfrm>
                <a:off x="1643" y="889"/>
                <a:ext cx="48" cy="125"/>
              </a:xfrm>
              <a:prstGeom prst="rect">
                <a:avLst/>
              </a:prstGeom>
              <a:gradFill rotWithShape="1">
                <a:gsLst>
                  <a:gs pos="0">
                    <a:srgbClr val="000080"/>
                  </a:gs>
                  <a:gs pos="50000">
                    <a:srgbClr val="666699"/>
                  </a:gs>
                  <a:gs pos="100000">
                    <a:srgbClr val="000080"/>
                  </a:gs>
                </a:gsLst>
                <a:lin ang="0" scaled="1"/>
              </a:gradFill>
              <a:ln w="9525">
                <a:solidFill>
                  <a:srgbClr val="000000"/>
                </a:solidFill>
                <a:miter lim="800000"/>
                <a:headEnd/>
                <a:tailEnd/>
              </a:ln>
            </p:spPr>
            <p:txBody>
              <a:bodyPr/>
              <a:lstStyle/>
              <a:p>
                <a:endParaRPr lang="en-US" dirty="0"/>
              </a:p>
            </p:txBody>
          </p:sp>
          <p:sp>
            <p:nvSpPr>
              <p:cNvPr id="71787" name="Rectangle 107"/>
              <p:cNvSpPr>
                <a:spLocks noChangeArrowheads="1"/>
              </p:cNvSpPr>
              <p:nvPr/>
            </p:nvSpPr>
            <p:spPr bwMode="auto">
              <a:xfrm>
                <a:off x="1331" y="889"/>
                <a:ext cx="48" cy="125"/>
              </a:xfrm>
              <a:prstGeom prst="rect">
                <a:avLst/>
              </a:prstGeom>
              <a:gradFill rotWithShape="1">
                <a:gsLst>
                  <a:gs pos="0">
                    <a:srgbClr val="000080"/>
                  </a:gs>
                  <a:gs pos="50000">
                    <a:srgbClr val="666699"/>
                  </a:gs>
                  <a:gs pos="100000">
                    <a:srgbClr val="000080"/>
                  </a:gs>
                </a:gsLst>
                <a:lin ang="0" scaled="1"/>
              </a:gradFill>
              <a:ln w="9525">
                <a:solidFill>
                  <a:srgbClr val="000000"/>
                </a:solidFill>
                <a:miter lim="800000"/>
                <a:headEnd/>
                <a:tailEnd/>
              </a:ln>
            </p:spPr>
            <p:txBody>
              <a:bodyPr/>
              <a:lstStyle/>
              <a:p>
                <a:endParaRPr lang="en-US" dirty="0"/>
              </a:p>
            </p:txBody>
          </p:sp>
          <p:sp>
            <p:nvSpPr>
              <p:cNvPr id="71788" name="AutoShape 108"/>
              <p:cNvSpPr>
                <a:spLocks noChangeArrowheads="1"/>
              </p:cNvSpPr>
              <p:nvPr/>
            </p:nvSpPr>
            <p:spPr bwMode="auto">
              <a:xfrm rot="10800000">
                <a:off x="1331" y="861"/>
                <a:ext cx="360" cy="28"/>
              </a:xfrm>
              <a:custGeom>
                <a:avLst/>
                <a:gdLst>
                  <a:gd name="G0" fmla="+- 3206 0 0"/>
                  <a:gd name="G1" fmla="+- 21600 0 3206"/>
                  <a:gd name="G2" fmla="*/ 3206 1 2"/>
                  <a:gd name="G3" fmla="+- 21600 0 G2"/>
                  <a:gd name="G4" fmla="+/ 3206 21600 2"/>
                  <a:gd name="G5" fmla="+/ G1 0 2"/>
                  <a:gd name="G6" fmla="*/ 21600 21600 3206"/>
                  <a:gd name="G7" fmla="*/ G6 1 2"/>
                  <a:gd name="G8" fmla="+- 21600 0 G7"/>
                  <a:gd name="G9" fmla="*/ 21600 1 2"/>
                  <a:gd name="G10" fmla="+- 3206 0 G9"/>
                  <a:gd name="G11" fmla="?: G10 G8 0"/>
                  <a:gd name="G12" fmla="?: G10 G7 21600"/>
                  <a:gd name="T0" fmla="*/ 19997 w 21600"/>
                  <a:gd name="T1" fmla="*/ 10800 h 21600"/>
                  <a:gd name="T2" fmla="*/ 10800 w 21600"/>
                  <a:gd name="T3" fmla="*/ 21600 h 21600"/>
                  <a:gd name="T4" fmla="*/ 1603 w 21600"/>
                  <a:gd name="T5" fmla="*/ 10800 h 21600"/>
                  <a:gd name="T6" fmla="*/ 10800 w 21600"/>
                  <a:gd name="T7" fmla="*/ 0 h 21600"/>
                  <a:gd name="T8" fmla="*/ 3403 w 21600"/>
                  <a:gd name="T9" fmla="*/ 3403 h 21600"/>
                  <a:gd name="T10" fmla="*/ 18197 w 21600"/>
                  <a:gd name="T11" fmla="*/ 18197 h 21600"/>
                </a:gdLst>
                <a:ahLst/>
                <a:cxnLst>
                  <a:cxn ang="0">
                    <a:pos x="T0" y="T1"/>
                  </a:cxn>
                  <a:cxn ang="0">
                    <a:pos x="T2" y="T3"/>
                  </a:cxn>
                  <a:cxn ang="0">
                    <a:pos x="T4" y="T5"/>
                  </a:cxn>
                  <a:cxn ang="0">
                    <a:pos x="T6" y="T7"/>
                  </a:cxn>
                </a:cxnLst>
                <a:rect l="T8" t="T9" r="T10" b="T11"/>
                <a:pathLst>
                  <a:path w="21600" h="21600">
                    <a:moveTo>
                      <a:pt x="0" y="0"/>
                    </a:moveTo>
                    <a:lnTo>
                      <a:pt x="3206" y="21600"/>
                    </a:lnTo>
                    <a:lnTo>
                      <a:pt x="18394" y="21600"/>
                    </a:lnTo>
                    <a:lnTo>
                      <a:pt x="21600" y="0"/>
                    </a:lnTo>
                    <a:close/>
                  </a:path>
                </a:pathLst>
              </a:custGeom>
              <a:gradFill rotWithShape="1">
                <a:gsLst>
                  <a:gs pos="0">
                    <a:srgbClr val="000080"/>
                  </a:gs>
                  <a:gs pos="50000">
                    <a:srgbClr val="666699"/>
                  </a:gs>
                  <a:gs pos="100000">
                    <a:srgbClr val="000080"/>
                  </a:gs>
                </a:gsLst>
                <a:lin ang="5400000" scaled="1"/>
              </a:gradFill>
              <a:ln w="9525">
                <a:solidFill>
                  <a:srgbClr val="000000"/>
                </a:solidFill>
                <a:miter lim="800000"/>
                <a:headEnd/>
                <a:tailEnd/>
              </a:ln>
            </p:spPr>
            <p:txBody>
              <a:bodyPr/>
              <a:lstStyle/>
              <a:p>
                <a:endParaRPr lang="en-US" dirty="0"/>
              </a:p>
            </p:txBody>
          </p:sp>
          <p:sp>
            <p:nvSpPr>
              <p:cNvPr id="71789" name="AutoShape 109"/>
              <p:cNvSpPr>
                <a:spLocks noChangeArrowheads="1"/>
              </p:cNvSpPr>
              <p:nvPr/>
            </p:nvSpPr>
            <p:spPr bwMode="auto">
              <a:xfrm rot="-22870162">
                <a:off x="1511" y="482"/>
                <a:ext cx="600" cy="594"/>
              </a:xfrm>
              <a:custGeom>
                <a:avLst/>
                <a:gdLst>
                  <a:gd name="G0" fmla="+- 9813 0 0"/>
                  <a:gd name="G1" fmla="+- -10550816 0 0"/>
                  <a:gd name="G2" fmla="+- 0 0 -10550816"/>
                  <a:gd name="T0" fmla="*/ 0 256 1"/>
                  <a:gd name="T1" fmla="*/ 180 256 1"/>
                  <a:gd name="G3" fmla="+- -10550816 T0 T1"/>
                  <a:gd name="T2" fmla="*/ 0 256 1"/>
                  <a:gd name="T3" fmla="*/ 90 256 1"/>
                  <a:gd name="G4" fmla="+- -10550816 T2 T3"/>
                  <a:gd name="G5" fmla="*/ G4 2 1"/>
                  <a:gd name="T4" fmla="*/ 90 256 1"/>
                  <a:gd name="T5" fmla="*/ 0 256 1"/>
                  <a:gd name="G6" fmla="+- -10550816 T4 T5"/>
                  <a:gd name="G7" fmla="*/ G6 2 1"/>
                  <a:gd name="G8" fmla="abs -1055081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813"/>
                  <a:gd name="G18" fmla="*/ 9813 1 2"/>
                  <a:gd name="G19" fmla="+- G18 5400 0"/>
                  <a:gd name="G20" fmla="cos G19 -10550816"/>
                  <a:gd name="G21" fmla="sin G19 -10550816"/>
                  <a:gd name="G22" fmla="+- G20 10800 0"/>
                  <a:gd name="G23" fmla="+- G21 10800 0"/>
                  <a:gd name="G24" fmla="+- 10800 0 G20"/>
                  <a:gd name="G25" fmla="+- 9813 10800 0"/>
                  <a:gd name="G26" fmla="?: G9 G17 G25"/>
                  <a:gd name="G27" fmla="?: G9 0 21600"/>
                  <a:gd name="G28" fmla="cos 10800 -10550816"/>
                  <a:gd name="G29" fmla="sin 10800 -10550816"/>
                  <a:gd name="G30" fmla="sin 9813 -10550816"/>
                  <a:gd name="G31" fmla="+- G28 10800 0"/>
                  <a:gd name="G32" fmla="+- G29 10800 0"/>
                  <a:gd name="G33" fmla="+- G30 10800 0"/>
                  <a:gd name="G34" fmla="?: G4 0 G31"/>
                  <a:gd name="G35" fmla="?: -10550816 G34 0"/>
                  <a:gd name="G36" fmla="?: G6 G35 G31"/>
                  <a:gd name="G37" fmla="+- 21600 0 G36"/>
                  <a:gd name="G38" fmla="?: G4 0 G33"/>
                  <a:gd name="G39" fmla="?: -10550816 G38 G32"/>
                  <a:gd name="G40" fmla="?: G6 G39 0"/>
                  <a:gd name="G41" fmla="?: G4 G32 21600"/>
                  <a:gd name="G42" fmla="?: G6 G41 G33"/>
                  <a:gd name="T12" fmla="*/ 10800 w 21600"/>
                  <a:gd name="T13" fmla="*/ 0 h 21600"/>
                  <a:gd name="T14" fmla="*/ 1054 w 21600"/>
                  <a:gd name="T15" fmla="*/ 7443 h 21600"/>
                  <a:gd name="T16" fmla="*/ 10800 w 21600"/>
                  <a:gd name="T17" fmla="*/ 987 h 21600"/>
                  <a:gd name="T18" fmla="*/ 20546 w 21600"/>
                  <a:gd name="T19" fmla="*/ 744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522" y="7604"/>
                    </a:moveTo>
                    <a:cubicBezTo>
                      <a:pt x="2885" y="3644"/>
                      <a:pt x="6612" y="986"/>
                      <a:pt x="10800" y="987"/>
                    </a:cubicBezTo>
                    <a:cubicBezTo>
                      <a:pt x="14987" y="987"/>
                      <a:pt x="18714" y="3644"/>
                      <a:pt x="20077" y="7604"/>
                    </a:cubicBezTo>
                    <a:lnTo>
                      <a:pt x="21011" y="7282"/>
                    </a:lnTo>
                    <a:cubicBezTo>
                      <a:pt x="19510" y="2924"/>
                      <a:pt x="15408" y="-1"/>
                      <a:pt x="10799" y="0"/>
                    </a:cubicBezTo>
                    <a:cubicBezTo>
                      <a:pt x="6191" y="0"/>
                      <a:pt x="2089" y="2924"/>
                      <a:pt x="588" y="7282"/>
                    </a:cubicBezTo>
                    <a:close/>
                  </a:path>
                </a:pathLst>
              </a:custGeom>
              <a:gradFill rotWithShape="1">
                <a:gsLst>
                  <a:gs pos="0">
                    <a:srgbClr val="000080"/>
                  </a:gs>
                  <a:gs pos="50000">
                    <a:srgbClr val="C0C0C0"/>
                  </a:gs>
                  <a:gs pos="100000">
                    <a:srgbClr val="000080"/>
                  </a:gs>
                </a:gsLst>
                <a:lin ang="0" scaled="1"/>
              </a:gradFill>
              <a:ln w="9525">
                <a:solidFill>
                  <a:srgbClr val="000000"/>
                </a:solidFill>
                <a:miter lim="800000"/>
                <a:headEnd/>
                <a:tailEnd/>
              </a:ln>
            </p:spPr>
            <p:txBody>
              <a:bodyPr/>
              <a:lstStyle/>
              <a:p>
                <a:endParaRPr lang="en-US" dirty="0"/>
              </a:p>
            </p:txBody>
          </p:sp>
          <p:sp>
            <p:nvSpPr>
              <p:cNvPr id="71790" name="AutoShape 110"/>
              <p:cNvSpPr>
                <a:spLocks noChangeArrowheads="1"/>
              </p:cNvSpPr>
              <p:nvPr/>
            </p:nvSpPr>
            <p:spPr bwMode="auto">
              <a:xfrm rot="-2495609">
                <a:off x="2021" y="555"/>
                <a:ext cx="66" cy="17"/>
              </a:xfrm>
              <a:prstGeom prst="flowChartDelay">
                <a:avLst/>
              </a:prstGeom>
              <a:solidFill>
                <a:srgbClr val="000000"/>
              </a:solidFill>
              <a:ln w="9525">
                <a:solidFill>
                  <a:srgbClr val="000000"/>
                </a:solidFill>
                <a:miter lim="800000"/>
                <a:headEnd/>
                <a:tailEnd/>
              </a:ln>
            </p:spPr>
            <p:txBody>
              <a:bodyPr/>
              <a:lstStyle/>
              <a:p>
                <a:endParaRPr lang="en-US" dirty="0"/>
              </a:p>
            </p:txBody>
          </p:sp>
          <p:sp>
            <p:nvSpPr>
              <p:cNvPr id="71791" name="AutoShape 111"/>
              <p:cNvSpPr>
                <a:spLocks noChangeArrowheads="1"/>
              </p:cNvSpPr>
              <p:nvPr/>
            </p:nvSpPr>
            <p:spPr bwMode="auto">
              <a:xfrm rot="16644038">
                <a:off x="1817" y="465"/>
                <a:ext cx="23" cy="24"/>
              </a:xfrm>
              <a:prstGeom prst="flowChartDelay">
                <a:avLst/>
              </a:prstGeom>
              <a:solidFill>
                <a:srgbClr val="000000"/>
              </a:solidFill>
              <a:ln w="9525">
                <a:solidFill>
                  <a:srgbClr val="000000"/>
                </a:solidFill>
                <a:miter lim="800000"/>
                <a:headEnd/>
                <a:tailEnd/>
              </a:ln>
            </p:spPr>
            <p:txBody>
              <a:bodyPr/>
              <a:lstStyle/>
              <a:p>
                <a:endParaRPr lang="en-US" dirty="0"/>
              </a:p>
            </p:txBody>
          </p:sp>
          <p:sp>
            <p:nvSpPr>
              <p:cNvPr id="71792" name="AutoShape 112"/>
              <p:cNvSpPr>
                <a:spLocks noChangeArrowheads="1"/>
              </p:cNvSpPr>
              <p:nvPr/>
            </p:nvSpPr>
            <p:spPr bwMode="auto">
              <a:xfrm rot="12570309">
                <a:off x="1553" y="567"/>
                <a:ext cx="24" cy="22"/>
              </a:xfrm>
              <a:prstGeom prst="flowChartDelay">
                <a:avLst/>
              </a:prstGeom>
              <a:solidFill>
                <a:srgbClr val="000000"/>
              </a:solidFill>
              <a:ln w="9525">
                <a:solidFill>
                  <a:srgbClr val="000000"/>
                </a:solidFill>
                <a:miter lim="800000"/>
                <a:headEnd/>
                <a:tailEnd/>
              </a:ln>
            </p:spPr>
            <p:txBody>
              <a:bodyPr/>
              <a:lstStyle/>
              <a:p>
                <a:endParaRPr lang="en-US" dirty="0"/>
              </a:p>
            </p:txBody>
          </p:sp>
          <p:grpSp>
            <p:nvGrpSpPr>
              <p:cNvPr id="71793" name="Group 113"/>
              <p:cNvGrpSpPr>
                <a:grpSpLocks/>
              </p:cNvGrpSpPr>
              <p:nvPr/>
            </p:nvGrpSpPr>
            <p:grpSpPr bwMode="auto">
              <a:xfrm rot="-4163417">
                <a:off x="1620" y="677"/>
                <a:ext cx="351" cy="18"/>
                <a:chOff x="721" y="352"/>
                <a:chExt cx="72" cy="3"/>
              </a:xfrm>
            </p:grpSpPr>
            <p:sp>
              <p:nvSpPr>
                <p:cNvPr id="71794" name="Rectangle 114"/>
                <p:cNvSpPr>
                  <a:spLocks noChangeArrowheads="1"/>
                </p:cNvSpPr>
                <p:nvPr/>
              </p:nvSpPr>
              <p:spPr bwMode="auto">
                <a:xfrm>
                  <a:off x="734" y="352"/>
                  <a:ext cx="59" cy="3"/>
                </a:xfrm>
                <a:prstGeom prst="rect">
                  <a:avLst/>
                </a:prstGeom>
                <a:gradFill rotWithShape="0">
                  <a:gsLst>
                    <a:gs pos="0">
                      <a:srgbClr val="000080"/>
                    </a:gs>
                    <a:gs pos="50000">
                      <a:srgbClr val="FFFFFF"/>
                    </a:gs>
                    <a:gs pos="100000">
                      <a:srgbClr val="000080"/>
                    </a:gs>
                  </a:gsLst>
                  <a:lin ang="0" scaled="1"/>
                </a:gradFill>
                <a:ln w="9525">
                  <a:solidFill>
                    <a:srgbClr val="000000"/>
                  </a:solidFill>
                  <a:miter lim="800000"/>
                  <a:headEnd/>
                  <a:tailEnd/>
                </a:ln>
              </p:spPr>
              <p:txBody>
                <a:bodyPr/>
                <a:lstStyle/>
                <a:p>
                  <a:endParaRPr lang="en-US" dirty="0"/>
                </a:p>
              </p:txBody>
            </p:sp>
            <p:sp>
              <p:nvSpPr>
                <p:cNvPr id="71795" name="Rectangle 115"/>
                <p:cNvSpPr>
                  <a:spLocks noChangeArrowheads="1"/>
                </p:cNvSpPr>
                <p:nvPr/>
              </p:nvSpPr>
              <p:spPr bwMode="auto">
                <a:xfrm>
                  <a:off x="721" y="352"/>
                  <a:ext cx="13" cy="3"/>
                </a:xfrm>
                <a:prstGeom prst="rect">
                  <a:avLst/>
                </a:prstGeom>
                <a:gradFill rotWithShape="0">
                  <a:gsLst>
                    <a:gs pos="0">
                      <a:srgbClr val="000080"/>
                    </a:gs>
                    <a:gs pos="50000">
                      <a:srgbClr val="FFFFFF"/>
                    </a:gs>
                    <a:gs pos="100000">
                      <a:srgbClr val="000080"/>
                    </a:gs>
                  </a:gsLst>
                  <a:lin ang="0" scaled="1"/>
                </a:gradFill>
                <a:ln w="9525">
                  <a:solidFill>
                    <a:srgbClr val="000000"/>
                  </a:solidFill>
                  <a:miter lim="800000"/>
                  <a:headEnd/>
                  <a:tailEnd/>
                </a:ln>
              </p:spPr>
              <p:txBody>
                <a:bodyPr/>
                <a:lstStyle/>
                <a:p>
                  <a:endParaRPr lang="en-US" dirty="0"/>
                </a:p>
              </p:txBody>
            </p:sp>
          </p:grpSp>
          <p:sp>
            <p:nvSpPr>
              <p:cNvPr id="71796" name="Rectangle 116"/>
              <p:cNvSpPr>
                <a:spLocks noChangeArrowheads="1"/>
              </p:cNvSpPr>
              <p:nvPr/>
            </p:nvSpPr>
            <p:spPr bwMode="auto">
              <a:xfrm>
                <a:off x="1577" y="793"/>
                <a:ext cx="174" cy="40"/>
              </a:xfrm>
              <a:prstGeom prst="rect">
                <a:avLst/>
              </a:prstGeom>
              <a:gradFill rotWithShape="1">
                <a:gsLst>
                  <a:gs pos="0">
                    <a:srgbClr val="000000"/>
                  </a:gs>
                  <a:gs pos="50000">
                    <a:srgbClr val="FFFFFF"/>
                  </a:gs>
                  <a:gs pos="100000">
                    <a:srgbClr val="000000"/>
                  </a:gs>
                </a:gsLst>
                <a:lin ang="5400000" scaled="1"/>
              </a:gradFill>
              <a:ln w="9525">
                <a:solidFill>
                  <a:srgbClr val="000000"/>
                </a:solidFill>
                <a:miter lim="800000"/>
                <a:headEnd/>
                <a:tailEnd/>
              </a:ln>
            </p:spPr>
            <p:txBody>
              <a:bodyPr/>
              <a:lstStyle/>
              <a:p>
                <a:endParaRPr lang="en-US" dirty="0"/>
              </a:p>
            </p:txBody>
          </p:sp>
          <p:sp>
            <p:nvSpPr>
              <p:cNvPr id="71797" name="AutoShape 117"/>
              <p:cNvSpPr>
                <a:spLocks noChangeArrowheads="1"/>
              </p:cNvSpPr>
              <p:nvPr/>
            </p:nvSpPr>
            <p:spPr bwMode="auto">
              <a:xfrm rot="776283">
                <a:off x="1829" y="522"/>
                <a:ext cx="84" cy="22"/>
              </a:xfrm>
              <a:custGeom>
                <a:avLst/>
                <a:gdLst>
                  <a:gd name="G0" fmla="+- 8610 0 0"/>
                  <a:gd name="G1" fmla="+- 21600 0 8610"/>
                  <a:gd name="G2" fmla="*/ 8610 1 2"/>
                  <a:gd name="G3" fmla="+- 21600 0 G2"/>
                  <a:gd name="G4" fmla="+/ 8610 21600 2"/>
                  <a:gd name="G5" fmla="+/ G1 0 2"/>
                  <a:gd name="G6" fmla="*/ 21600 21600 8610"/>
                  <a:gd name="G7" fmla="*/ G6 1 2"/>
                  <a:gd name="G8" fmla="+- 21600 0 G7"/>
                  <a:gd name="G9" fmla="*/ 21600 1 2"/>
                  <a:gd name="G10" fmla="+- 8610 0 G9"/>
                  <a:gd name="G11" fmla="?: G10 G8 0"/>
                  <a:gd name="G12" fmla="?: G10 G7 21600"/>
                  <a:gd name="T0" fmla="*/ 17295 w 21600"/>
                  <a:gd name="T1" fmla="*/ 10800 h 21600"/>
                  <a:gd name="T2" fmla="*/ 10800 w 21600"/>
                  <a:gd name="T3" fmla="*/ 21600 h 21600"/>
                  <a:gd name="T4" fmla="*/ 4305 w 21600"/>
                  <a:gd name="T5" fmla="*/ 10800 h 21600"/>
                  <a:gd name="T6" fmla="*/ 10800 w 21600"/>
                  <a:gd name="T7" fmla="*/ 0 h 21600"/>
                  <a:gd name="T8" fmla="*/ 6105 w 21600"/>
                  <a:gd name="T9" fmla="*/ 6105 h 21600"/>
                  <a:gd name="T10" fmla="*/ 15495 w 21600"/>
                  <a:gd name="T11" fmla="*/ 15495 h 21600"/>
                </a:gdLst>
                <a:ahLst/>
                <a:cxnLst>
                  <a:cxn ang="0">
                    <a:pos x="T0" y="T1"/>
                  </a:cxn>
                  <a:cxn ang="0">
                    <a:pos x="T2" y="T3"/>
                  </a:cxn>
                  <a:cxn ang="0">
                    <a:pos x="T4" y="T5"/>
                  </a:cxn>
                  <a:cxn ang="0">
                    <a:pos x="T6" y="T7"/>
                  </a:cxn>
                </a:cxnLst>
                <a:rect l="T8" t="T9" r="T10" b="T11"/>
                <a:pathLst>
                  <a:path w="21600" h="21600">
                    <a:moveTo>
                      <a:pt x="0" y="0"/>
                    </a:moveTo>
                    <a:lnTo>
                      <a:pt x="8610" y="21600"/>
                    </a:lnTo>
                    <a:lnTo>
                      <a:pt x="12990" y="21600"/>
                    </a:lnTo>
                    <a:lnTo>
                      <a:pt x="21600" y="0"/>
                    </a:lnTo>
                    <a:close/>
                  </a:path>
                </a:pathLst>
              </a:custGeom>
              <a:gradFill rotWithShape="1">
                <a:gsLst>
                  <a:gs pos="0">
                    <a:srgbClr val="000080"/>
                  </a:gs>
                  <a:gs pos="50000">
                    <a:srgbClr val="C0C0C0"/>
                  </a:gs>
                  <a:gs pos="100000">
                    <a:srgbClr val="000080"/>
                  </a:gs>
                </a:gsLst>
                <a:lin ang="5400000" scaled="1"/>
              </a:gradFill>
              <a:ln w="9525">
                <a:solidFill>
                  <a:srgbClr val="000000"/>
                </a:solidFill>
                <a:miter lim="800000"/>
                <a:headEnd/>
                <a:tailEnd/>
              </a:ln>
            </p:spPr>
            <p:txBody>
              <a:bodyPr/>
              <a:lstStyle/>
              <a:p>
                <a:endParaRPr lang="en-US" dirty="0"/>
              </a:p>
            </p:txBody>
          </p:sp>
          <p:sp>
            <p:nvSpPr>
              <p:cNvPr id="71798" name="AutoShape 118"/>
              <p:cNvSpPr>
                <a:spLocks noChangeArrowheads="1"/>
              </p:cNvSpPr>
              <p:nvPr/>
            </p:nvSpPr>
            <p:spPr bwMode="auto">
              <a:xfrm rot="10800000">
                <a:off x="1427" y="787"/>
                <a:ext cx="198" cy="17"/>
              </a:xfrm>
              <a:custGeom>
                <a:avLst/>
                <a:gdLst>
                  <a:gd name="G0" fmla="+- 5568 0 0"/>
                  <a:gd name="G1" fmla="+- 21600 0 5568"/>
                  <a:gd name="G2" fmla="*/ 5568 1 2"/>
                  <a:gd name="G3" fmla="+- 21600 0 G2"/>
                  <a:gd name="G4" fmla="+/ 5568 21600 2"/>
                  <a:gd name="G5" fmla="+/ G1 0 2"/>
                  <a:gd name="G6" fmla="*/ 21600 21600 5568"/>
                  <a:gd name="G7" fmla="*/ G6 1 2"/>
                  <a:gd name="G8" fmla="+- 21600 0 G7"/>
                  <a:gd name="G9" fmla="*/ 21600 1 2"/>
                  <a:gd name="G10" fmla="+- 5568 0 G9"/>
                  <a:gd name="G11" fmla="?: G10 G8 0"/>
                  <a:gd name="G12" fmla="?: G10 G7 21600"/>
                  <a:gd name="T0" fmla="*/ 18816 w 21600"/>
                  <a:gd name="T1" fmla="*/ 10800 h 21600"/>
                  <a:gd name="T2" fmla="*/ 10800 w 21600"/>
                  <a:gd name="T3" fmla="*/ 21600 h 21600"/>
                  <a:gd name="T4" fmla="*/ 2784 w 21600"/>
                  <a:gd name="T5" fmla="*/ 10800 h 21600"/>
                  <a:gd name="T6" fmla="*/ 10800 w 21600"/>
                  <a:gd name="T7" fmla="*/ 0 h 21600"/>
                  <a:gd name="T8" fmla="*/ 4584 w 21600"/>
                  <a:gd name="T9" fmla="*/ 4584 h 21600"/>
                  <a:gd name="T10" fmla="*/ 17016 w 21600"/>
                  <a:gd name="T11" fmla="*/ 17016 h 21600"/>
                </a:gdLst>
                <a:ahLst/>
                <a:cxnLst>
                  <a:cxn ang="0">
                    <a:pos x="T0" y="T1"/>
                  </a:cxn>
                  <a:cxn ang="0">
                    <a:pos x="T2" y="T3"/>
                  </a:cxn>
                  <a:cxn ang="0">
                    <a:pos x="T4" y="T5"/>
                  </a:cxn>
                  <a:cxn ang="0">
                    <a:pos x="T6" y="T7"/>
                  </a:cxn>
                </a:cxnLst>
                <a:rect l="T8" t="T9" r="T10" b="T11"/>
                <a:pathLst>
                  <a:path w="21600" h="21600">
                    <a:moveTo>
                      <a:pt x="0" y="0"/>
                    </a:moveTo>
                    <a:lnTo>
                      <a:pt x="5568" y="21600"/>
                    </a:lnTo>
                    <a:lnTo>
                      <a:pt x="16032" y="21600"/>
                    </a:lnTo>
                    <a:lnTo>
                      <a:pt x="21600" y="0"/>
                    </a:lnTo>
                    <a:close/>
                  </a:path>
                </a:pathLst>
              </a:custGeom>
              <a:gradFill rotWithShape="1">
                <a:gsLst>
                  <a:gs pos="0">
                    <a:srgbClr val="000080"/>
                  </a:gs>
                  <a:gs pos="50000">
                    <a:srgbClr val="FFFFFF"/>
                  </a:gs>
                  <a:gs pos="100000">
                    <a:srgbClr val="000080"/>
                  </a:gs>
                </a:gsLst>
                <a:lin ang="5400000" scaled="1"/>
              </a:gradFill>
              <a:ln w="9525">
                <a:solidFill>
                  <a:srgbClr val="000000"/>
                </a:solidFill>
                <a:miter lim="800000"/>
                <a:headEnd/>
                <a:tailEnd/>
              </a:ln>
            </p:spPr>
            <p:txBody>
              <a:bodyPr/>
              <a:lstStyle/>
              <a:p>
                <a:endParaRPr lang="en-US" dirty="0"/>
              </a:p>
            </p:txBody>
          </p:sp>
          <p:sp>
            <p:nvSpPr>
              <p:cNvPr id="71799" name="AutoShape 119"/>
              <p:cNvSpPr>
                <a:spLocks noChangeArrowheads="1"/>
              </p:cNvSpPr>
              <p:nvPr/>
            </p:nvSpPr>
            <p:spPr bwMode="auto">
              <a:xfrm>
                <a:off x="1331" y="799"/>
                <a:ext cx="342" cy="34"/>
              </a:xfrm>
              <a:prstGeom prst="triangle">
                <a:avLst>
                  <a:gd name="adj" fmla="val 63634"/>
                </a:avLst>
              </a:prstGeom>
              <a:gradFill rotWithShape="1">
                <a:gsLst>
                  <a:gs pos="0">
                    <a:srgbClr val="000080"/>
                  </a:gs>
                  <a:gs pos="50000">
                    <a:srgbClr val="C0C0C0"/>
                  </a:gs>
                  <a:gs pos="100000">
                    <a:srgbClr val="000080"/>
                  </a:gs>
                </a:gsLst>
                <a:lin ang="5400000" scaled="1"/>
              </a:gradFill>
              <a:ln w="9525">
                <a:solidFill>
                  <a:srgbClr val="000000"/>
                </a:solidFill>
                <a:miter lim="800000"/>
                <a:headEnd/>
                <a:tailEnd/>
              </a:ln>
            </p:spPr>
            <p:txBody>
              <a:bodyPr/>
              <a:lstStyle/>
              <a:p>
                <a:endParaRPr lang="en-US" dirty="0"/>
              </a:p>
            </p:txBody>
          </p:sp>
          <p:sp>
            <p:nvSpPr>
              <p:cNvPr id="71800" name="AutoShape 120"/>
              <p:cNvSpPr>
                <a:spLocks noChangeArrowheads="1"/>
              </p:cNvSpPr>
              <p:nvPr/>
            </p:nvSpPr>
            <p:spPr bwMode="auto">
              <a:xfrm>
                <a:off x="1853" y="522"/>
                <a:ext cx="24" cy="1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0000"/>
              </a:solidFill>
              <a:ln w="3175">
                <a:solidFill>
                  <a:srgbClr val="000000"/>
                </a:solidFill>
                <a:round/>
                <a:headEnd/>
                <a:tailEnd/>
              </a:ln>
            </p:spPr>
            <p:txBody>
              <a:bodyPr/>
              <a:lstStyle/>
              <a:p>
                <a:endParaRPr lang="en-US" dirty="0"/>
              </a:p>
            </p:txBody>
          </p:sp>
          <p:sp>
            <p:nvSpPr>
              <p:cNvPr id="71801" name="AutoShape 121"/>
              <p:cNvSpPr>
                <a:spLocks noChangeArrowheads="1"/>
              </p:cNvSpPr>
              <p:nvPr/>
            </p:nvSpPr>
            <p:spPr bwMode="auto">
              <a:xfrm rot="11227501">
                <a:off x="1487" y="714"/>
                <a:ext cx="24" cy="22"/>
              </a:xfrm>
              <a:prstGeom prst="flowChartDelay">
                <a:avLst/>
              </a:prstGeom>
              <a:solidFill>
                <a:srgbClr val="000000"/>
              </a:solidFill>
              <a:ln w="9525">
                <a:solidFill>
                  <a:srgbClr val="000000"/>
                </a:solidFill>
                <a:miter lim="800000"/>
                <a:headEnd/>
                <a:tailEnd/>
              </a:ln>
            </p:spPr>
            <p:txBody>
              <a:bodyPr/>
              <a:lstStyle/>
              <a:p>
                <a:endParaRPr lang="en-US" dirty="0"/>
              </a:p>
            </p:txBody>
          </p:sp>
          <p:sp>
            <p:nvSpPr>
              <p:cNvPr id="71802" name="AutoShape 122"/>
              <p:cNvSpPr>
                <a:spLocks noChangeArrowheads="1"/>
              </p:cNvSpPr>
              <p:nvPr/>
            </p:nvSpPr>
            <p:spPr bwMode="auto">
              <a:xfrm rot="14591712">
                <a:off x="1667" y="482"/>
                <a:ext cx="23" cy="24"/>
              </a:xfrm>
              <a:prstGeom prst="flowChartDelay">
                <a:avLst/>
              </a:prstGeom>
              <a:solidFill>
                <a:srgbClr val="000000"/>
              </a:solidFill>
              <a:ln w="9525">
                <a:solidFill>
                  <a:srgbClr val="000000"/>
                </a:solidFill>
                <a:miter lim="800000"/>
                <a:headEnd/>
                <a:tailEnd/>
              </a:ln>
            </p:spPr>
            <p:txBody>
              <a:bodyPr/>
              <a:lstStyle/>
              <a:p>
                <a:endParaRPr lang="en-US" dirty="0"/>
              </a:p>
            </p:txBody>
          </p:sp>
          <p:sp>
            <p:nvSpPr>
              <p:cNvPr id="71803" name="AutoShape 123"/>
              <p:cNvSpPr>
                <a:spLocks noChangeArrowheads="1"/>
              </p:cNvSpPr>
              <p:nvPr/>
            </p:nvSpPr>
            <p:spPr bwMode="auto">
              <a:xfrm rot="-24578307">
                <a:off x="1973" y="516"/>
                <a:ext cx="23" cy="24"/>
              </a:xfrm>
              <a:prstGeom prst="flowChartDelay">
                <a:avLst/>
              </a:prstGeom>
              <a:solidFill>
                <a:srgbClr val="000000"/>
              </a:solidFill>
              <a:ln w="9525">
                <a:solidFill>
                  <a:srgbClr val="000000"/>
                </a:solidFill>
                <a:miter lim="800000"/>
                <a:headEnd/>
                <a:tailEnd/>
              </a:ln>
            </p:spPr>
            <p:txBody>
              <a:bodyPr/>
              <a:lstStyle/>
              <a:p>
                <a:endParaRPr lang="en-US" dirty="0"/>
              </a:p>
            </p:txBody>
          </p:sp>
          <p:grpSp>
            <p:nvGrpSpPr>
              <p:cNvPr id="71804" name="Group 124"/>
              <p:cNvGrpSpPr>
                <a:grpSpLocks/>
              </p:cNvGrpSpPr>
              <p:nvPr/>
            </p:nvGrpSpPr>
            <p:grpSpPr bwMode="auto">
              <a:xfrm>
                <a:off x="1259" y="833"/>
                <a:ext cx="498" cy="17"/>
                <a:chOff x="797" y="292"/>
                <a:chExt cx="81" cy="3"/>
              </a:xfrm>
            </p:grpSpPr>
            <p:sp>
              <p:nvSpPr>
                <p:cNvPr id="71805" name="Rectangle 125"/>
                <p:cNvSpPr>
                  <a:spLocks noChangeArrowheads="1"/>
                </p:cNvSpPr>
                <p:nvPr/>
              </p:nvSpPr>
              <p:spPr bwMode="auto">
                <a:xfrm>
                  <a:off x="810" y="292"/>
                  <a:ext cx="55" cy="3"/>
                </a:xfrm>
                <a:prstGeom prst="rect">
                  <a:avLst/>
                </a:prstGeom>
                <a:gradFill rotWithShape="1">
                  <a:gsLst>
                    <a:gs pos="0">
                      <a:srgbClr val="000080"/>
                    </a:gs>
                    <a:gs pos="50000">
                      <a:srgbClr val="C0C0C0"/>
                    </a:gs>
                    <a:gs pos="100000">
                      <a:srgbClr val="000080"/>
                    </a:gs>
                  </a:gsLst>
                  <a:lin ang="5400000" scaled="1"/>
                </a:gradFill>
                <a:ln w="9525">
                  <a:solidFill>
                    <a:srgbClr val="000000"/>
                  </a:solidFill>
                  <a:miter lim="800000"/>
                  <a:headEnd/>
                  <a:tailEnd/>
                </a:ln>
              </p:spPr>
              <p:txBody>
                <a:bodyPr/>
                <a:lstStyle/>
                <a:p>
                  <a:endParaRPr lang="en-US" dirty="0"/>
                </a:p>
              </p:txBody>
            </p:sp>
            <p:sp>
              <p:nvSpPr>
                <p:cNvPr id="71806" name="Rectangle 126"/>
                <p:cNvSpPr>
                  <a:spLocks noChangeArrowheads="1"/>
                </p:cNvSpPr>
                <p:nvPr/>
              </p:nvSpPr>
              <p:spPr bwMode="auto">
                <a:xfrm>
                  <a:off x="797" y="292"/>
                  <a:ext cx="13" cy="3"/>
                </a:xfrm>
                <a:prstGeom prst="rect">
                  <a:avLst/>
                </a:prstGeom>
                <a:gradFill rotWithShape="1">
                  <a:gsLst>
                    <a:gs pos="0">
                      <a:srgbClr val="333399"/>
                    </a:gs>
                    <a:gs pos="50000">
                      <a:srgbClr val="C0C0C0"/>
                    </a:gs>
                    <a:gs pos="100000">
                      <a:srgbClr val="333399"/>
                    </a:gs>
                  </a:gsLst>
                  <a:lin ang="5400000" scaled="1"/>
                </a:gradFill>
                <a:ln w="9525">
                  <a:solidFill>
                    <a:srgbClr val="000000"/>
                  </a:solidFill>
                  <a:miter lim="800000"/>
                  <a:headEnd/>
                  <a:tailEnd/>
                </a:ln>
              </p:spPr>
              <p:txBody>
                <a:bodyPr/>
                <a:lstStyle/>
                <a:p>
                  <a:endParaRPr lang="en-US" dirty="0"/>
                </a:p>
              </p:txBody>
            </p:sp>
            <p:sp>
              <p:nvSpPr>
                <p:cNvPr id="71807" name="Rectangle 127"/>
                <p:cNvSpPr>
                  <a:spLocks noChangeArrowheads="1"/>
                </p:cNvSpPr>
                <p:nvPr/>
              </p:nvSpPr>
              <p:spPr bwMode="auto">
                <a:xfrm>
                  <a:off x="865" y="292"/>
                  <a:ext cx="13" cy="3"/>
                </a:xfrm>
                <a:prstGeom prst="rect">
                  <a:avLst/>
                </a:prstGeom>
                <a:gradFill rotWithShape="1">
                  <a:gsLst>
                    <a:gs pos="0">
                      <a:srgbClr val="333399"/>
                    </a:gs>
                    <a:gs pos="50000">
                      <a:srgbClr val="C0C0C0"/>
                    </a:gs>
                    <a:gs pos="100000">
                      <a:srgbClr val="333399"/>
                    </a:gs>
                  </a:gsLst>
                  <a:lin ang="5400000" scaled="1"/>
                </a:gradFill>
                <a:ln w="9525">
                  <a:solidFill>
                    <a:srgbClr val="000000"/>
                  </a:solidFill>
                  <a:miter lim="800000"/>
                  <a:headEnd/>
                  <a:tailEnd/>
                </a:ln>
              </p:spPr>
              <p:txBody>
                <a:bodyPr/>
                <a:lstStyle/>
                <a:p>
                  <a:endParaRPr lang="en-US" dirty="0"/>
                </a:p>
              </p:txBody>
            </p:sp>
          </p:grpSp>
          <p:sp>
            <p:nvSpPr>
              <p:cNvPr id="71808" name="Rectangle 128"/>
              <p:cNvSpPr>
                <a:spLocks noChangeArrowheads="1"/>
              </p:cNvSpPr>
              <p:nvPr/>
            </p:nvSpPr>
            <p:spPr bwMode="auto">
              <a:xfrm>
                <a:off x="1331" y="1494"/>
                <a:ext cx="342" cy="17"/>
              </a:xfrm>
              <a:prstGeom prst="rect">
                <a:avLst/>
              </a:prstGeom>
              <a:gradFill rotWithShape="1">
                <a:gsLst>
                  <a:gs pos="0">
                    <a:srgbClr val="000080"/>
                  </a:gs>
                  <a:gs pos="50000">
                    <a:srgbClr val="C0C0C0"/>
                  </a:gs>
                  <a:gs pos="100000">
                    <a:srgbClr val="000080"/>
                  </a:gs>
                </a:gsLst>
                <a:lin ang="5400000" scaled="1"/>
              </a:gradFill>
              <a:ln w="9525">
                <a:solidFill>
                  <a:srgbClr val="000000"/>
                </a:solidFill>
                <a:miter lim="800000"/>
                <a:headEnd/>
                <a:tailEnd/>
              </a:ln>
            </p:spPr>
            <p:txBody>
              <a:bodyPr/>
              <a:lstStyle/>
              <a:p>
                <a:endParaRPr lang="en-US" dirty="0"/>
              </a:p>
            </p:txBody>
          </p:sp>
          <p:sp>
            <p:nvSpPr>
              <p:cNvPr id="71809" name="Rectangle 129"/>
              <p:cNvSpPr>
                <a:spLocks noChangeArrowheads="1"/>
              </p:cNvSpPr>
              <p:nvPr/>
            </p:nvSpPr>
            <p:spPr bwMode="auto">
              <a:xfrm>
                <a:off x="1331" y="1460"/>
                <a:ext cx="342" cy="17"/>
              </a:xfrm>
              <a:prstGeom prst="rect">
                <a:avLst/>
              </a:prstGeom>
              <a:gradFill rotWithShape="1">
                <a:gsLst>
                  <a:gs pos="0">
                    <a:srgbClr val="000080"/>
                  </a:gs>
                  <a:gs pos="50000">
                    <a:srgbClr val="C0C0C0"/>
                  </a:gs>
                  <a:gs pos="100000">
                    <a:srgbClr val="000080"/>
                  </a:gs>
                </a:gsLst>
                <a:lin ang="5400000" scaled="1"/>
              </a:gradFill>
              <a:ln w="9525">
                <a:solidFill>
                  <a:srgbClr val="000000"/>
                </a:solidFill>
                <a:miter lim="800000"/>
                <a:headEnd/>
                <a:tailEnd/>
              </a:ln>
            </p:spPr>
            <p:txBody>
              <a:bodyPr/>
              <a:lstStyle/>
              <a:p>
                <a:endParaRPr lang="en-US" dirty="0"/>
              </a:p>
            </p:txBody>
          </p:sp>
          <p:sp>
            <p:nvSpPr>
              <p:cNvPr id="71810" name="Rectangle 130"/>
              <p:cNvSpPr>
                <a:spLocks noChangeArrowheads="1"/>
              </p:cNvSpPr>
              <p:nvPr/>
            </p:nvSpPr>
            <p:spPr bwMode="auto">
              <a:xfrm rot="5400000">
                <a:off x="934" y="1175"/>
                <a:ext cx="667" cy="18"/>
              </a:xfrm>
              <a:prstGeom prst="rect">
                <a:avLst/>
              </a:prstGeom>
              <a:gradFill rotWithShape="1">
                <a:gsLst>
                  <a:gs pos="0">
                    <a:srgbClr val="000080"/>
                  </a:gs>
                  <a:gs pos="50000">
                    <a:srgbClr val="C0C0C0"/>
                  </a:gs>
                  <a:gs pos="100000">
                    <a:srgbClr val="000080"/>
                  </a:gs>
                </a:gsLst>
                <a:lin ang="5400000" scaled="1"/>
              </a:gradFill>
              <a:ln w="9525">
                <a:solidFill>
                  <a:srgbClr val="000000"/>
                </a:solidFill>
                <a:miter lim="800000"/>
                <a:headEnd/>
                <a:tailEnd/>
              </a:ln>
            </p:spPr>
            <p:txBody>
              <a:bodyPr/>
              <a:lstStyle/>
              <a:p>
                <a:endParaRPr lang="en-US" dirty="0"/>
              </a:p>
            </p:txBody>
          </p:sp>
          <p:grpSp>
            <p:nvGrpSpPr>
              <p:cNvPr id="71811" name="Group 131"/>
              <p:cNvGrpSpPr>
                <a:grpSpLocks/>
              </p:cNvGrpSpPr>
              <p:nvPr/>
            </p:nvGrpSpPr>
            <p:grpSpPr bwMode="auto">
              <a:xfrm>
                <a:off x="1391" y="1358"/>
                <a:ext cx="72" cy="68"/>
                <a:chOff x="768" y="341"/>
                <a:chExt cx="96" cy="96"/>
              </a:xfrm>
            </p:grpSpPr>
            <p:sp>
              <p:nvSpPr>
                <p:cNvPr id="71812" name="Oval 132"/>
                <p:cNvSpPr>
                  <a:spLocks noChangeArrowheads="1"/>
                </p:cNvSpPr>
                <p:nvPr/>
              </p:nvSpPr>
              <p:spPr bwMode="auto">
                <a:xfrm>
                  <a:off x="768" y="341"/>
                  <a:ext cx="96" cy="96"/>
                </a:xfrm>
                <a:prstGeom prst="ellipse">
                  <a:avLst/>
                </a:prstGeom>
                <a:gradFill rotWithShape="1">
                  <a:gsLst>
                    <a:gs pos="0">
                      <a:srgbClr val="C0C0C0"/>
                    </a:gs>
                    <a:gs pos="100000">
                      <a:srgbClr val="000080"/>
                    </a:gs>
                  </a:gsLst>
                  <a:path path="shape">
                    <a:fillToRect l="50000" t="50000" r="50000" b="50000"/>
                  </a:path>
                </a:gradFill>
                <a:ln w="9525">
                  <a:solidFill>
                    <a:srgbClr val="000000"/>
                  </a:solidFill>
                  <a:round/>
                  <a:headEnd/>
                  <a:tailEnd/>
                </a:ln>
              </p:spPr>
              <p:txBody>
                <a:bodyPr/>
                <a:lstStyle/>
                <a:p>
                  <a:endParaRPr lang="en-US" dirty="0"/>
                </a:p>
              </p:txBody>
            </p:sp>
            <p:sp>
              <p:nvSpPr>
                <p:cNvPr id="71813" name="Oval 133"/>
                <p:cNvSpPr>
                  <a:spLocks noChangeArrowheads="1"/>
                </p:cNvSpPr>
                <p:nvPr/>
              </p:nvSpPr>
              <p:spPr bwMode="auto">
                <a:xfrm>
                  <a:off x="804" y="342"/>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1814" name="Oval 134"/>
                <p:cNvSpPr>
                  <a:spLocks noChangeArrowheads="1"/>
                </p:cNvSpPr>
                <p:nvPr/>
              </p:nvSpPr>
              <p:spPr bwMode="auto">
                <a:xfrm>
                  <a:off x="828" y="351"/>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1815" name="Oval 135"/>
                <p:cNvSpPr>
                  <a:spLocks noChangeArrowheads="1"/>
                </p:cNvSpPr>
                <p:nvPr/>
              </p:nvSpPr>
              <p:spPr bwMode="auto">
                <a:xfrm>
                  <a:off x="839" y="372"/>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1816" name="Oval 136"/>
                <p:cNvSpPr>
                  <a:spLocks noChangeArrowheads="1"/>
                </p:cNvSpPr>
                <p:nvPr/>
              </p:nvSpPr>
              <p:spPr bwMode="auto">
                <a:xfrm>
                  <a:off x="836" y="395"/>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1817" name="Oval 137"/>
                <p:cNvSpPr>
                  <a:spLocks noChangeArrowheads="1"/>
                </p:cNvSpPr>
                <p:nvPr/>
              </p:nvSpPr>
              <p:spPr bwMode="auto">
                <a:xfrm>
                  <a:off x="818" y="412"/>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1818" name="Oval 138"/>
                <p:cNvSpPr>
                  <a:spLocks noChangeArrowheads="1"/>
                </p:cNvSpPr>
                <p:nvPr/>
              </p:nvSpPr>
              <p:spPr bwMode="auto">
                <a:xfrm>
                  <a:off x="780" y="351"/>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1819" name="Oval 139"/>
                <p:cNvSpPr>
                  <a:spLocks noChangeArrowheads="1"/>
                </p:cNvSpPr>
                <p:nvPr/>
              </p:nvSpPr>
              <p:spPr bwMode="auto">
                <a:xfrm>
                  <a:off x="768" y="373"/>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1820" name="Oval 140"/>
                <p:cNvSpPr>
                  <a:spLocks noChangeArrowheads="1"/>
                </p:cNvSpPr>
                <p:nvPr/>
              </p:nvSpPr>
              <p:spPr bwMode="auto">
                <a:xfrm>
                  <a:off x="773" y="397"/>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1821" name="Oval 141"/>
                <p:cNvSpPr>
                  <a:spLocks noChangeArrowheads="1"/>
                </p:cNvSpPr>
                <p:nvPr/>
              </p:nvSpPr>
              <p:spPr bwMode="auto">
                <a:xfrm>
                  <a:off x="792" y="413"/>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1822" name="Oval 142"/>
                <p:cNvSpPr>
                  <a:spLocks noChangeArrowheads="1"/>
                </p:cNvSpPr>
                <p:nvPr/>
              </p:nvSpPr>
              <p:spPr bwMode="auto">
                <a:xfrm>
                  <a:off x="805" y="378"/>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grpSp>
          <p:grpSp>
            <p:nvGrpSpPr>
              <p:cNvPr id="71823" name="Group 143"/>
              <p:cNvGrpSpPr>
                <a:grpSpLocks/>
              </p:cNvGrpSpPr>
              <p:nvPr/>
            </p:nvGrpSpPr>
            <p:grpSpPr bwMode="auto">
              <a:xfrm>
                <a:off x="1547" y="878"/>
                <a:ext cx="102" cy="96"/>
                <a:chOff x="768" y="341"/>
                <a:chExt cx="96" cy="96"/>
              </a:xfrm>
            </p:grpSpPr>
            <p:sp>
              <p:nvSpPr>
                <p:cNvPr id="71824" name="Oval 144"/>
                <p:cNvSpPr>
                  <a:spLocks noChangeArrowheads="1"/>
                </p:cNvSpPr>
                <p:nvPr/>
              </p:nvSpPr>
              <p:spPr bwMode="auto">
                <a:xfrm>
                  <a:off x="768" y="341"/>
                  <a:ext cx="96" cy="96"/>
                </a:xfrm>
                <a:prstGeom prst="ellipse">
                  <a:avLst/>
                </a:prstGeom>
                <a:gradFill rotWithShape="1">
                  <a:gsLst>
                    <a:gs pos="0">
                      <a:srgbClr val="C0C0C0"/>
                    </a:gs>
                    <a:gs pos="100000">
                      <a:srgbClr val="000080"/>
                    </a:gs>
                  </a:gsLst>
                  <a:path path="shape">
                    <a:fillToRect l="50000" t="50000" r="50000" b="50000"/>
                  </a:path>
                </a:gradFill>
                <a:ln w="9525">
                  <a:solidFill>
                    <a:srgbClr val="000000"/>
                  </a:solidFill>
                  <a:round/>
                  <a:headEnd/>
                  <a:tailEnd/>
                </a:ln>
              </p:spPr>
              <p:txBody>
                <a:bodyPr/>
                <a:lstStyle/>
                <a:p>
                  <a:endParaRPr lang="en-US" dirty="0"/>
                </a:p>
              </p:txBody>
            </p:sp>
            <p:sp>
              <p:nvSpPr>
                <p:cNvPr id="71825" name="Oval 145"/>
                <p:cNvSpPr>
                  <a:spLocks noChangeArrowheads="1"/>
                </p:cNvSpPr>
                <p:nvPr/>
              </p:nvSpPr>
              <p:spPr bwMode="auto">
                <a:xfrm>
                  <a:off x="804" y="342"/>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1826" name="Oval 146"/>
                <p:cNvSpPr>
                  <a:spLocks noChangeArrowheads="1"/>
                </p:cNvSpPr>
                <p:nvPr/>
              </p:nvSpPr>
              <p:spPr bwMode="auto">
                <a:xfrm>
                  <a:off x="828" y="351"/>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1827" name="Oval 147"/>
                <p:cNvSpPr>
                  <a:spLocks noChangeArrowheads="1"/>
                </p:cNvSpPr>
                <p:nvPr/>
              </p:nvSpPr>
              <p:spPr bwMode="auto">
                <a:xfrm>
                  <a:off x="839" y="372"/>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1828" name="Oval 148"/>
                <p:cNvSpPr>
                  <a:spLocks noChangeArrowheads="1"/>
                </p:cNvSpPr>
                <p:nvPr/>
              </p:nvSpPr>
              <p:spPr bwMode="auto">
                <a:xfrm>
                  <a:off x="836" y="395"/>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1829" name="Oval 149"/>
                <p:cNvSpPr>
                  <a:spLocks noChangeArrowheads="1"/>
                </p:cNvSpPr>
                <p:nvPr/>
              </p:nvSpPr>
              <p:spPr bwMode="auto">
                <a:xfrm>
                  <a:off x="818" y="412"/>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1830" name="Oval 150"/>
                <p:cNvSpPr>
                  <a:spLocks noChangeArrowheads="1"/>
                </p:cNvSpPr>
                <p:nvPr/>
              </p:nvSpPr>
              <p:spPr bwMode="auto">
                <a:xfrm>
                  <a:off x="780" y="351"/>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1831" name="Oval 151"/>
                <p:cNvSpPr>
                  <a:spLocks noChangeArrowheads="1"/>
                </p:cNvSpPr>
                <p:nvPr/>
              </p:nvSpPr>
              <p:spPr bwMode="auto">
                <a:xfrm>
                  <a:off x="768" y="373"/>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1832" name="Oval 152"/>
                <p:cNvSpPr>
                  <a:spLocks noChangeArrowheads="1"/>
                </p:cNvSpPr>
                <p:nvPr/>
              </p:nvSpPr>
              <p:spPr bwMode="auto">
                <a:xfrm>
                  <a:off x="773" y="397"/>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1833" name="Oval 153"/>
                <p:cNvSpPr>
                  <a:spLocks noChangeArrowheads="1"/>
                </p:cNvSpPr>
                <p:nvPr/>
              </p:nvSpPr>
              <p:spPr bwMode="auto">
                <a:xfrm>
                  <a:off x="792" y="413"/>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1834" name="Oval 154"/>
                <p:cNvSpPr>
                  <a:spLocks noChangeArrowheads="1"/>
                </p:cNvSpPr>
                <p:nvPr/>
              </p:nvSpPr>
              <p:spPr bwMode="auto">
                <a:xfrm>
                  <a:off x="805" y="378"/>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grpSp>
          <p:grpSp>
            <p:nvGrpSpPr>
              <p:cNvPr id="71835" name="Group 155"/>
              <p:cNvGrpSpPr>
                <a:grpSpLocks/>
              </p:cNvGrpSpPr>
              <p:nvPr/>
            </p:nvGrpSpPr>
            <p:grpSpPr bwMode="auto">
              <a:xfrm>
                <a:off x="1373" y="878"/>
                <a:ext cx="114" cy="96"/>
                <a:chOff x="768" y="341"/>
                <a:chExt cx="96" cy="96"/>
              </a:xfrm>
            </p:grpSpPr>
            <p:sp>
              <p:nvSpPr>
                <p:cNvPr id="71836" name="Oval 156"/>
                <p:cNvSpPr>
                  <a:spLocks noChangeArrowheads="1"/>
                </p:cNvSpPr>
                <p:nvPr/>
              </p:nvSpPr>
              <p:spPr bwMode="auto">
                <a:xfrm>
                  <a:off x="768" y="341"/>
                  <a:ext cx="96" cy="96"/>
                </a:xfrm>
                <a:prstGeom prst="ellipse">
                  <a:avLst/>
                </a:prstGeom>
                <a:gradFill rotWithShape="1">
                  <a:gsLst>
                    <a:gs pos="0">
                      <a:srgbClr val="C0C0C0"/>
                    </a:gs>
                    <a:gs pos="100000">
                      <a:srgbClr val="000080"/>
                    </a:gs>
                  </a:gsLst>
                  <a:path path="shape">
                    <a:fillToRect l="50000" t="50000" r="50000" b="50000"/>
                  </a:path>
                </a:gradFill>
                <a:ln w="9525">
                  <a:solidFill>
                    <a:srgbClr val="000000"/>
                  </a:solidFill>
                  <a:round/>
                  <a:headEnd/>
                  <a:tailEnd/>
                </a:ln>
              </p:spPr>
              <p:txBody>
                <a:bodyPr/>
                <a:lstStyle/>
                <a:p>
                  <a:endParaRPr lang="en-US" dirty="0"/>
                </a:p>
              </p:txBody>
            </p:sp>
            <p:sp>
              <p:nvSpPr>
                <p:cNvPr id="71837" name="Oval 157"/>
                <p:cNvSpPr>
                  <a:spLocks noChangeArrowheads="1"/>
                </p:cNvSpPr>
                <p:nvPr/>
              </p:nvSpPr>
              <p:spPr bwMode="auto">
                <a:xfrm>
                  <a:off x="804" y="342"/>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1838" name="Oval 158"/>
                <p:cNvSpPr>
                  <a:spLocks noChangeArrowheads="1"/>
                </p:cNvSpPr>
                <p:nvPr/>
              </p:nvSpPr>
              <p:spPr bwMode="auto">
                <a:xfrm>
                  <a:off x="828" y="351"/>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1839" name="Oval 159"/>
                <p:cNvSpPr>
                  <a:spLocks noChangeArrowheads="1"/>
                </p:cNvSpPr>
                <p:nvPr/>
              </p:nvSpPr>
              <p:spPr bwMode="auto">
                <a:xfrm>
                  <a:off x="839" y="372"/>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1840" name="Oval 160"/>
                <p:cNvSpPr>
                  <a:spLocks noChangeArrowheads="1"/>
                </p:cNvSpPr>
                <p:nvPr/>
              </p:nvSpPr>
              <p:spPr bwMode="auto">
                <a:xfrm>
                  <a:off x="836" y="395"/>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1841" name="Oval 161"/>
                <p:cNvSpPr>
                  <a:spLocks noChangeArrowheads="1"/>
                </p:cNvSpPr>
                <p:nvPr/>
              </p:nvSpPr>
              <p:spPr bwMode="auto">
                <a:xfrm>
                  <a:off x="818" y="412"/>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1842" name="Oval 162"/>
                <p:cNvSpPr>
                  <a:spLocks noChangeArrowheads="1"/>
                </p:cNvSpPr>
                <p:nvPr/>
              </p:nvSpPr>
              <p:spPr bwMode="auto">
                <a:xfrm>
                  <a:off x="780" y="351"/>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1843" name="Oval 163"/>
                <p:cNvSpPr>
                  <a:spLocks noChangeArrowheads="1"/>
                </p:cNvSpPr>
                <p:nvPr/>
              </p:nvSpPr>
              <p:spPr bwMode="auto">
                <a:xfrm>
                  <a:off x="768" y="373"/>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1844" name="Oval 164"/>
                <p:cNvSpPr>
                  <a:spLocks noChangeArrowheads="1"/>
                </p:cNvSpPr>
                <p:nvPr/>
              </p:nvSpPr>
              <p:spPr bwMode="auto">
                <a:xfrm>
                  <a:off x="773" y="397"/>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1845" name="Oval 165"/>
                <p:cNvSpPr>
                  <a:spLocks noChangeArrowheads="1"/>
                </p:cNvSpPr>
                <p:nvPr/>
              </p:nvSpPr>
              <p:spPr bwMode="auto">
                <a:xfrm>
                  <a:off x="792" y="413"/>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1846" name="Oval 166"/>
                <p:cNvSpPr>
                  <a:spLocks noChangeArrowheads="1"/>
                </p:cNvSpPr>
                <p:nvPr/>
              </p:nvSpPr>
              <p:spPr bwMode="auto">
                <a:xfrm>
                  <a:off x="805" y="378"/>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grpSp>
          <p:sp>
            <p:nvSpPr>
              <p:cNvPr id="71847" name="Rectangle 167"/>
              <p:cNvSpPr>
                <a:spLocks noChangeArrowheads="1"/>
              </p:cNvSpPr>
              <p:nvPr/>
            </p:nvSpPr>
            <p:spPr bwMode="auto">
              <a:xfrm rot="5400000">
                <a:off x="1414" y="1175"/>
                <a:ext cx="667" cy="18"/>
              </a:xfrm>
              <a:prstGeom prst="rect">
                <a:avLst/>
              </a:prstGeom>
              <a:gradFill rotWithShape="1">
                <a:gsLst>
                  <a:gs pos="0">
                    <a:srgbClr val="000080"/>
                  </a:gs>
                  <a:gs pos="50000">
                    <a:srgbClr val="C0C0C0"/>
                  </a:gs>
                  <a:gs pos="100000">
                    <a:srgbClr val="000080"/>
                  </a:gs>
                </a:gsLst>
                <a:lin ang="5400000" scaled="1"/>
              </a:gradFill>
              <a:ln w="9525">
                <a:solidFill>
                  <a:srgbClr val="000000"/>
                </a:solidFill>
                <a:miter lim="800000"/>
                <a:headEnd/>
                <a:tailEnd/>
              </a:ln>
            </p:spPr>
            <p:txBody>
              <a:bodyPr/>
              <a:lstStyle/>
              <a:p>
                <a:endParaRPr lang="en-US" dirty="0"/>
              </a:p>
            </p:txBody>
          </p:sp>
          <p:grpSp>
            <p:nvGrpSpPr>
              <p:cNvPr id="71848" name="Group 168"/>
              <p:cNvGrpSpPr>
                <a:grpSpLocks/>
              </p:cNvGrpSpPr>
              <p:nvPr/>
            </p:nvGrpSpPr>
            <p:grpSpPr bwMode="auto">
              <a:xfrm>
                <a:off x="1259" y="1025"/>
                <a:ext cx="498" cy="17"/>
                <a:chOff x="797" y="292"/>
                <a:chExt cx="81" cy="3"/>
              </a:xfrm>
            </p:grpSpPr>
            <p:sp>
              <p:nvSpPr>
                <p:cNvPr id="71849" name="Rectangle 169"/>
                <p:cNvSpPr>
                  <a:spLocks noChangeArrowheads="1"/>
                </p:cNvSpPr>
                <p:nvPr/>
              </p:nvSpPr>
              <p:spPr bwMode="auto">
                <a:xfrm>
                  <a:off x="810" y="292"/>
                  <a:ext cx="55" cy="3"/>
                </a:xfrm>
                <a:prstGeom prst="rect">
                  <a:avLst/>
                </a:prstGeom>
                <a:gradFill rotWithShape="1">
                  <a:gsLst>
                    <a:gs pos="0">
                      <a:srgbClr val="000080"/>
                    </a:gs>
                    <a:gs pos="50000">
                      <a:srgbClr val="C0C0C0"/>
                    </a:gs>
                    <a:gs pos="100000">
                      <a:srgbClr val="000080"/>
                    </a:gs>
                  </a:gsLst>
                  <a:lin ang="5400000" scaled="1"/>
                </a:gradFill>
                <a:ln w="9525">
                  <a:solidFill>
                    <a:srgbClr val="000000"/>
                  </a:solidFill>
                  <a:miter lim="800000"/>
                  <a:headEnd/>
                  <a:tailEnd/>
                </a:ln>
              </p:spPr>
              <p:txBody>
                <a:bodyPr/>
                <a:lstStyle/>
                <a:p>
                  <a:endParaRPr lang="en-US" dirty="0"/>
                </a:p>
              </p:txBody>
            </p:sp>
            <p:sp>
              <p:nvSpPr>
                <p:cNvPr id="71850" name="Rectangle 170"/>
                <p:cNvSpPr>
                  <a:spLocks noChangeArrowheads="1"/>
                </p:cNvSpPr>
                <p:nvPr/>
              </p:nvSpPr>
              <p:spPr bwMode="auto">
                <a:xfrm>
                  <a:off x="797" y="292"/>
                  <a:ext cx="13" cy="3"/>
                </a:xfrm>
                <a:prstGeom prst="rect">
                  <a:avLst/>
                </a:prstGeom>
                <a:gradFill rotWithShape="1">
                  <a:gsLst>
                    <a:gs pos="0">
                      <a:srgbClr val="333399"/>
                    </a:gs>
                    <a:gs pos="50000">
                      <a:srgbClr val="C0C0C0"/>
                    </a:gs>
                    <a:gs pos="100000">
                      <a:srgbClr val="333399"/>
                    </a:gs>
                  </a:gsLst>
                  <a:lin ang="5400000" scaled="1"/>
                </a:gradFill>
                <a:ln w="9525">
                  <a:solidFill>
                    <a:srgbClr val="000000"/>
                  </a:solidFill>
                  <a:miter lim="800000"/>
                  <a:headEnd/>
                  <a:tailEnd/>
                </a:ln>
              </p:spPr>
              <p:txBody>
                <a:bodyPr/>
                <a:lstStyle/>
                <a:p>
                  <a:endParaRPr lang="en-US" dirty="0"/>
                </a:p>
              </p:txBody>
            </p:sp>
            <p:sp>
              <p:nvSpPr>
                <p:cNvPr id="71851" name="Rectangle 171"/>
                <p:cNvSpPr>
                  <a:spLocks noChangeArrowheads="1"/>
                </p:cNvSpPr>
                <p:nvPr/>
              </p:nvSpPr>
              <p:spPr bwMode="auto">
                <a:xfrm>
                  <a:off x="865" y="292"/>
                  <a:ext cx="13" cy="3"/>
                </a:xfrm>
                <a:prstGeom prst="rect">
                  <a:avLst/>
                </a:prstGeom>
                <a:gradFill rotWithShape="1">
                  <a:gsLst>
                    <a:gs pos="0">
                      <a:srgbClr val="333399"/>
                    </a:gs>
                    <a:gs pos="50000">
                      <a:srgbClr val="C0C0C0"/>
                    </a:gs>
                    <a:gs pos="100000">
                      <a:srgbClr val="333399"/>
                    </a:gs>
                  </a:gsLst>
                  <a:lin ang="5400000" scaled="1"/>
                </a:gradFill>
                <a:ln w="9525">
                  <a:solidFill>
                    <a:srgbClr val="000000"/>
                  </a:solidFill>
                  <a:miter lim="800000"/>
                  <a:headEnd/>
                  <a:tailEnd/>
                </a:ln>
              </p:spPr>
              <p:txBody>
                <a:bodyPr/>
                <a:lstStyle/>
                <a:p>
                  <a:endParaRPr lang="en-US" dirty="0"/>
                </a:p>
              </p:txBody>
            </p:sp>
          </p:grpSp>
          <p:sp>
            <p:nvSpPr>
              <p:cNvPr id="71852" name="Rectangle 172"/>
              <p:cNvSpPr>
                <a:spLocks noChangeArrowheads="1"/>
              </p:cNvSpPr>
              <p:nvPr/>
            </p:nvSpPr>
            <p:spPr bwMode="auto">
              <a:xfrm rot="5400000">
                <a:off x="1278" y="909"/>
                <a:ext cx="135" cy="18"/>
              </a:xfrm>
              <a:prstGeom prst="rect">
                <a:avLst/>
              </a:prstGeom>
              <a:gradFill rotWithShape="1">
                <a:gsLst>
                  <a:gs pos="0">
                    <a:srgbClr val="000080"/>
                  </a:gs>
                  <a:gs pos="50000">
                    <a:srgbClr val="C0C0C0"/>
                  </a:gs>
                  <a:gs pos="100000">
                    <a:srgbClr val="000080"/>
                  </a:gs>
                </a:gsLst>
                <a:lin ang="5400000" scaled="1"/>
              </a:gradFill>
              <a:ln w="9525">
                <a:solidFill>
                  <a:srgbClr val="000000"/>
                </a:solidFill>
                <a:miter lim="800000"/>
                <a:headEnd/>
                <a:tailEnd/>
              </a:ln>
            </p:spPr>
            <p:txBody>
              <a:bodyPr/>
              <a:lstStyle/>
              <a:p>
                <a:endParaRPr lang="en-US" dirty="0"/>
              </a:p>
            </p:txBody>
          </p:sp>
          <p:grpSp>
            <p:nvGrpSpPr>
              <p:cNvPr id="71853" name="Group 173"/>
              <p:cNvGrpSpPr>
                <a:grpSpLocks/>
              </p:cNvGrpSpPr>
              <p:nvPr/>
            </p:nvGrpSpPr>
            <p:grpSpPr bwMode="auto">
              <a:xfrm>
                <a:off x="1259" y="985"/>
                <a:ext cx="498" cy="17"/>
                <a:chOff x="797" y="292"/>
                <a:chExt cx="81" cy="3"/>
              </a:xfrm>
            </p:grpSpPr>
            <p:sp>
              <p:nvSpPr>
                <p:cNvPr id="71854" name="Rectangle 174"/>
                <p:cNvSpPr>
                  <a:spLocks noChangeArrowheads="1"/>
                </p:cNvSpPr>
                <p:nvPr/>
              </p:nvSpPr>
              <p:spPr bwMode="auto">
                <a:xfrm>
                  <a:off x="810" y="292"/>
                  <a:ext cx="55" cy="3"/>
                </a:xfrm>
                <a:prstGeom prst="rect">
                  <a:avLst/>
                </a:prstGeom>
                <a:gradFill rotWithShape="1">
                  <a:gsLst>
                    <a:gs pos="0">
                      <a:srgbClr val="000080"/>
                    </a:gs>
                    <a:gs pos="50000">
                      <a:srgbClr val="C0C0C0"/>
                    </a:gs>
                    <a:gs pos="100000">
                      <a:srgbClr val="000080"/>
                    </a:gs>
                  </a:gsLst>
                  <a:lin ang="5400000" scaled="1"/>
                </a:gradFill>
                <a:ln w="9525">
                  <a:solidFill>
                    <a:srgbClr val="000000"/>
                  </a:solidFill>
                  <a:miter lim="800000"/>
                  <a:headEnd/>
                  <a:tailEnd/>
                </a:ln>
              </p:spPr>
              <p:txBody>
                <a:bodyPr/>
                <a:lstStyle/>
                <a:p>
                  <a:endParaRPr lang="en-US" dirty="0"/>
                </a:p>
              </p:txBody>
            </p:sp>
            <p:sp>
              <p:nvSpPr>
                <p:cNvPr id="71855" name="Rectangle 175"/>
                <p:cNvSpPr>
                  <a:spLocks noChangeArrowheads="1"/>
                </p:cNvSpPr>
                <p:nvPr/>
              </p:nvSpPr>
              <p:spPr bwMode="auto">
                <a:xfrm>
                  <a:off x="797" y="292"/>
                  <a:ext cx="13" cy="3"/>
                </a:xfrm>
                <a:prstGeom prst="rect">
                  <a:avLst/>
                </a:prstGeom>
                <a:gradFill rotWithShape="1">
                  <a:gsLst>
                    <a:gs pos="0">
                      <a:srgbClr val="333399"/>
                    </a:gs>
                    <a:gs pos="50000">
                      <a:srgbClr val="C0C0C0"/>
                    </a:gs>
                    <a:gs pos="100000">
                      <a:srgbClr val="333399"/>
                    </a:gs>
                  </a:gsLst>
                  <a:lin ang="5400000" scaled="1"/>
                </a:gradFill>
                <a:ln w="9525">
                  <a:solidFill>
                    <a:srgbClr val="000000"/>
                  </a:solidFill>
                  <a:miter lim="800000"/>
                  <a:headEnd/>
                  <a:tailEnd/>
                </a:ln>
              </p:spPr>
              <p:txBody>
                <a:bodyPr/>
                <a:lstStyle/>
                <a:p>
                  <a:endParaRPr lang="en-US" dirty="0"/>
                </a:p>
              </p:txBody>
            </p:sp>
            <p:sp>
              <p:nvSpPr>
                <p:cNvPr id="71856" name="Rectangle 176"/>
                <p:cNvSpPr>
                  <a:spLocks noChangeArrowheads="1"/>
                </p:cNvSpPr>
                <p:nvPr/>
              </p:nvSpPr>
              <p:spPr bwMode="auto">
                <a:xfrm>
                  <a:off x="865" y="292"/>
                  <a:ext cx="13" cy="3"/>
                </a:xfrm>
                <a:prstGeom prst="rect">
                  <a:avLst/>
                </a:prstGeom>
                <a:gradFill rotWithShape="1">
                  <a:gsLst>
                    <a:gs pos="0">
                      <a:srgbClr val="333399"/>
                    </a:gs>
                    <a:gs pos="50000">
                      <a:srgbClr val="C0C0C0"/>
                    </a:gs>
                    <a:gs pos="100000">
                      <a:srgbClr val="333399"/>
                    </a:gs>
                  </a:gsLst>
                  <a:lin ang="5400000" scaled="1"/>
                </a:gradFill>
                <a:ln w="9525">
                  <a:solidFill>
                    <a:srgbClr val="000000"/>
                  </a:solidFill>
                  <a:miter lim="800000"/>
                  <a:headEnd/>
                  <a:tailEnd/>
                </a:ln>
              </p:spPr>
              <p:txBody>
                <a:bodyPr/>
                <a:lstStyle/>
                <a:p>
                  <a:endParaRPr lang="en-US" dirty="0"/>
                </a:p>
              </p:txBody>
            </p:sp>
          </p:grpSp>
          <p:sp>
            <p:nvSpPr>
              <p:cNvPr id="71857" name="Rectangle 177"/>
              <p:cNvSpPr>
                <a:spLocks noChangeArrowheads="1"/>
              </p:cNvSpPr>
              <p:nvPr/>
            </p:nvSpPr>
            <p:spPr bwMode="auto">
              <a:xfrm rot="5400000">
                <a:off x="1602" y="909"/>
                <a:ext cx="135" cy="18"/>
              </a:xfrm>
              <a:prstGeom prst="rect">
                <a:avLst/>
              </a:prstGeom>
              <a:gradFill rotWithShape="1">
                <a:gsLst>
                  <a:gs pos="0">
                    <a:srgbClr val="000080"/>
                  </a:gs>
                  <a:gs pos="50000">
                    <a:srgbClr val="C0C0C0"/>
                  </a:gs>
                  <a:gs pos="100000">
                    <a:srgbClr val="000080"/>
                  </a:gs>
                </a:gsLst>
                <a:lin ang="5400000" scaled="1"/>
              </a:gradFill>
              <a:ln w="9525">
                <a:solidFill>
                  <a:srgbClr val="000000"/>
                </a:solidFill>
                <a:miter lim="800000"/>
                <a:headEnd/>
                <a:tailEnd/>
              </a:ln>
            </p:spPr>
            <p:txBody>
              <a:bodyPr/>
              <a:lstStyle/>
              <a:p>
                <a:endParaRPr lang="en-US" dirty="0"/>
              </a:p>
            </p:txBody>
          </p:sp>
          <p:sp>
            <p:nvSpPr>
              <p:cNvPr id="71858" name="Rectangle 178"/>
              <p:cNvSpPr>
                <a:spLocks noChangeArrowheads="1"/>
              </p:cNvSpPr>
              <p:nvPr/>
            </p:nvSpPr>
            <p:spPr bwMode="auto">
              <a:xfrm rot="5400000">
                <a:off x="1288" y="1462"/>
                <a:ext cx="62" cy="36"/>
              </a:xfrm>
              <a:prstGeom prst="rect">
                <a:avLst/>
              </a:prstGeom>
              <a:solidFill>
                <a:srgbClr val="000000"/>
              </a:solidFill>
              <a:ln w="9525">
                <a:solidFill>
                  <a:srgbClr val="000000"/>
                </a:solidFill>
                <a:miter lim="800000"/>
                <a:headEnd/>
                <a:tailEnd/>
              </a:ln>
            </p:spPr>
            <p:txBody>
              <a:bodyPr/>
              <a:lstStyle/>
              <a:p>
                <a:endParaRPr lang="en-US" dirty="0"/>
              </a:p>
            </p:txBody>
          </p:sp>
          <p:grpSp>
            <p:nvGrpSpPr>
              <p:cNvPr id="71859" name="Group 179"/>
              <p:cNvGrpSpPr>
                <a:grpSpLocks/>
              </p:cNvGrpSpPr>
              <p:nvPr/>
            </p:nvGrpSpPr>
            <p:grpSpPr bwMode="auto">
              <a:xfrm>
                <a:off x="1427" y="1251"/>
                <a:ext cx="174" cy="40"/>
                <a:chOff x="803" y="450"/>
                <a:chExt cx="30" cy="6"/>
              </a:xfrm>
            </p:grpSpPr>
            <p:sp>
              <p:nvSpPr>
                <p:cNvPr id="71860" name="Rectangle 180"/>
                <p:cNvSpPr>
                  <a:spLocks noChangeArrowheads="1"/>
                </p:cNvSpPr>
                <p:nvPr/>
              </p:nvSpPr>
              <p:spPr bwMode="auto">
                <a:xfrm>
                  <a:off x="806" y="450"/>
                  <a:ext cx="24" cy="6"/>
                </a:xfrm>
                <a:prstGeom prst="rect">
                  <a:avLst/>
                </a:prstGeom>
                <a:gradFill rotWithShape="1">
                  <a:gsLst>
                    <a:gs pos="0">
                      <a:srgbClr val="003366">
                        <a:gamma/>
                        <a:shade val="46275"/>
                        <a:invGamma/>
                      </a:srgbClr>
                    </a:gs>
                    <a:gs pos="50000">
                      <a:srgbClr val="003366"/>
                    </a:gs>
                    <a:gs pos="100000">
                      <a:srgbClr val="003366">
                        <a:gamma/>
                        <a:shade val="46275"/>
                        <a:invGamma/>
                      </a:srgbClr>
                    </a:gs>
                  </a:gsLst>
                  <a:lin ang="5400000" scaled="1"/>
                </a:gradFill>
                <a:ln w="9525">
                  <a:solidFill>
                    <a:srgbClr val="000000"/>
                  </a:solidFill>
                  <a:miter lim="800000"/>
                  <a:headEnd/>
                  <a:tailEnd/>
                </a:ln>
              </p:spPr>
              <p:txBody>
                <a:bodyPr/>
                <a:lstStyle/>
                <a:p>
                  <a:endParaRPr lang="en-US" dirty="0"/>
                </a:p>
              </p:txBody>
            </p:sp>
            <p:sp>
              <p:nvSpPr>
                <p:cNvPr id="71861" name="Rectangle 181"/>
                <p:cNvSpPr>
                  <a:spLocks noChangeArrowheads="1"/>
                </p:cNvSpPr>
                <p:nvPr/>
              </p:nvSpPr>
              <p:spPr bwMode="auto">
                <a:xfrm>
                  <a:off x="803" y="450"/>
                  <a:ext cx="3" cy="6"/>
                </a:xfrm>
                <a:prstGeom prst="rect">
                  <a:avLst/>
                </a:prstGeom>
                <a:solidFill>
                  <a:srgbClr val="000000"/>
                </a:solidFill>
                <a:ln w="9525">
                  <a:solidFill>
                    <a:srgbClr val="000000"/>
                  </a:solidFill>
                  <a:miter lim="800000"/>
                  <a:headEnd/>
                  <a:tailEnd/>
                </a:ln>
              </p:spPr>
              <p:txBody>
                <a:bodyPr/>
                <a:lstStyle/>
                <a:p>
                  <a:endParaRPr lang="en-US" dirty="0"/>
                </a:p>
              </p:txBody>
            </p:sp>
            <p:sp>
              <p:nvSpPr>
                <p:cNvPr id="71862" name="Rectangle 182"/>
                <p:cNvSpPr>
                  <a:spLocks noChangeArrowheads="1"/>
                </p:cNvSpPr>
                <p:nvPr/>
              </p:nvSpPr>
              <p:spPr bwMode="auto">
                <a:xfrm>
                  <a:off x="830" y="450"/>
                  <a:ext cx="3" cy="6"/>
                </a:xfrm>
                <a:prstGeom prst="rect">
                  <a:avLst/>
                </a:prstGeom>
                <a:solidFill>
                  <a:srgbClr val="000000"/>
                </a:solidFill>
                <a:ln w="9525">
                  <a:solidFill>
                    <a:srgbClr val="000000"/>
                  </a:solidFill>
                  <a:miter lim="800000"/>
                  <a:headEnd/>
                  <a:tailEnd/>
                </a:ln>
              </p:spPr>
              <p:txBody>
                <a:bodyPr/>
                <a:lstStyle/>
                <a:p>
                  <a:endParaRPr lang="en-US" dirty="0"/>
                </a:p>
              </p:txBody>
            </p:sp>
          </p:grpSp>
          <p:sp>
            <p:nvSpPr>
              <p:cNvPr id="71863" name="Rectangle 183"/>
              <p:cNvSpPr>
                <a:spLocks noChangeArrowheads="1"/>
              </p:cNvSpPr>
              <p:nvPr/>
            </p:nvSpPr>
            <p:spPr bwMode="auto">
              <a:xfrm>
                <a:off x="1444" y="1059"/>
                <a:ext cx="140" cy="34"/>
              </a:xfrm>
              <a:prstGeom prst="rect">
                <a:avLst/>
              </a:prstGeom>
              <a:gradFill rotWithShape="1">
                <a:gsLst>
                  <a:gs pos="0">
                    <a:srgbClr val="003366">
                      <a:gamma/>
                      <a:shade val="46275"/>
                      <a:invGamma/>
                    </a:srgbClr>
                  </a:gs>
                  <a:gs pos="50000">
                    <a:srgbClr val="003366"/>
                  </a:gs>
                  <a:gs pos="100000">
                    <a:srgbClr val="003366">
                      <a:gamma/>
                      <a:shade val="46275"/>
                      <a:invGamma/>
                    </a:srgbClr>
                  </a:gs>
                </a:gsLst>
                <a:lin ang="5400000" scaled="1"/>
              </a:gradFill>
              <a:ln w="9525">
                <a:solidFill>
                  <a:srgbClr val="000000"/>
                </a:solidFill>
                <a:miter lim="800000"/>
                <a:headEnd/>
                <a:tailEnd/>
              </a:ln>
            </p:spPr>
            <p:txBody>
              <a:bodyPr/>
              <a:lstStyle/>
              <a:p>
                <a:endParaRPr lang="en-US" dirty="0"/>
              </a:p>
            </p:txBody>
          </p:sp>
          <p:sp>
            <p:nvSpPr>
              <p:cNvPr id="71864" name="Rectangle 184"/>
              <p:cNvSpPr>
                <a:spLocks noChangeArrowheads="1"/>
              </p:cNvSpPr>
              <p:nvPr/>
            </p:nvSpPr>
            <p:spPr bwMode="auto">
              <a:xfrm>
                <a:off x="1427" y="1059"/>
                <a:ext cx="17" cy="34"/>
              </a:xfrm>
              <a:prstGeom prst="rect">
                <a:avLst/>
              </a:prstGeom>
              <a:solidFill>
                <a:srgbClr val="000000"/>
              </a:solidFill>
              <a:ln w="9525">
                <a:solidFill>
                  <a:srgbClr val="000000"/>
                </a:solidFill>
                <a:miter lim="800000"/>
                <a:headEnd/>
                <a:tailEnd/>
              </a:ln>
            </p:spPr>
            <p:txBody>
              <a:bodyPr/>
              <a:lstStyle/>
              <a:p>
                <a:endParaRPr lang="en-US" dirty="0"/>
              </a:p>
            </p:txBody>
          </p:sp>
          <p:sp>
            <p:nvSpPr>
              <p:cNvPr id="71865" name="Rectangle 185"/>
              <p:cNvSpPr>
                <a:spLocks noChangeArrowheads="1"/>
              </p:cNvSpPr>
              <p:nvPr/>
            </p:nvSpPr>
            <p:spPr bwMode="auto">
              <a:xfrm>
                <a:off x="1584" y="1059"/>
                <a:ext cx="17" cy="34"/>
              </a:xfrm>
              <a:prstGeom prst="rect">
                <a:avLst/>
              </a:prstGeom>
              <a:solidFill>
                <a:srgbClr val="000000"/>
              </a:solidFill>
              <a:ln w="9525">
                <a:solidFill>
                  <a:srgbClr val="000000"/>
                </a:solidFill>
                <a:miter lim="800000"/>
                <a:headEnd/>
                <a:tailEnd/>
              </a:ln>
            </p:spPr>
            <p:txBody>
              <a:bodyPr/>
              <a:lstStyle/>
              <a:p>
                <a:endParaRPr lang="en-US" dirty="0"/>
              </a:p>
            </p:txBody>
          </p:sp>
          <p:grpSp>
            <p:nvGrpSpPr>
              <p:cNvPr id="71866" name="Group 186"/>
              <p:cNvGrpSpPr>
                <a:grpSpLocks/>
              </p:cNvGrpSpPr>
              <p:nvPr/>
            </p:nvGrpSpPr>
            <p:grpSpPr bwMode="auto">
              <a:xfrm>
                <a:off x="1565" y="1358"/>
                <a:ext cx="72" cy="68"/>
                <a:chOff x="768" y="341"/>
                <a:chExt cx="96" cy="96"/>
              </a:xfrm>
            </p:grpSpPr>
            <p:sp>
              <p:nvSpPr>
                <p:cNvPr id="71867" name="Oval 187"/>
                <p:cNvSpPr>
                  <a:spLocks noChangeArrowheads="1"/>
                </p:cNvSpPr>
                <p:nvPr/>
              </p:nvSpPr>
              <p:spPr bwMode="auto">
                <a:xfrm>
                  <a:off x="768" y="341"/>
                  <a:ext cx="96" cy="96"/>
                </a:xfrm>
                <a:prstGeom prst="ellipse">
                  <a:avLst/>
                </a:prstGeom>
                <a:gradFill rotWithShape="1">
                  <a:gsLst>
                    <a:gs pos="0">
                      <a:srgbClr val="C0C0C0"/>
                    </a:gs>
                    <a:gs pos="100000">
                      <a:srgbClr val="000080"/>
                    </a:gs>
                  </a:gsLst>
                  <a:path path="shape">
                    <a:fillToRect l="50000" t="50000" r="50000" b="50000"/>
                  </a:path>
                </a:gradFill>
                <a:ln w="9525">
                  <a:solidFill>
                    <a:srgbClr val="000000"/>
                  </a:solidFill>
                  <a:round/>
                  <a:headEnd/>
                  <a:tailEnd/>
                </a:ln>
              </p:spPr>
              <p:txBody>
                <a:bodyPr/>
                <a:lstStyle/>
                <a:p>
                  <a:endParaRPr lang="en-US" dirty="0"/>
                </a:p>
              </p:txBody>
            </p:sp>
            <p:sp>
              <p:nvSpPr>
                <p:cNvPr id="71868" name="Oval 188"/>
                <p:cNvSpPr>
                  <a:spLocks noChangeArrowheads="1"/>
                </p:cNvSpPr>
                <p:nvPr/>
              </p:nvSpPr>
              <p:spPr bwMode="auto">
                <a:xfrm>
                  <a:off x="804" y="342"/>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1869" name="Oval 189"/>
                <p:cNvSpPr>
                  <a:spLocks noChangeArrowheads="1"/>
                </p:cNvSpPr>
                <p:nvPr/>
              </p:nvSpPr>
              <p:spPr bwMode="auto">
                <a:xfrm>
                  <a:off x="828" y="351"/>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1870" name="Oval 190"/>
                <p:cNvSpPr>
                  <a:spLocks noChangeArrowheads="1"/>
                </p:cNvSpPr>
                <p:nvPr/>
              </p:nvSpPr>
              <p:spPr bwMode="auto">
                <a:xfrm>
                  <a:off x="839" y="372"/>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1871" name="Oval 191"/>
                <p:cNvSpPr>
                  <a:spLocks noChangeArrowheads="1"/>
                </p:cNvSpPr>
                <p:nvPr/>
              </p:nvSpPr>
              <p:spPr bwMode="auto">
                <a:xfrm>
                  <a:off x="836" y="395"/>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1872" name="Oval 192"/>
                <p:cNvSpPr>
                  <a:spLocks noChangeArrowheads="1"/>
                </p:cNvSpPr>
                <p:nvPr/>
              </p:nvSpPr>
              <p:spPr bwMode="auto">
                <a:xfrm>
                  <a:off x="818" y="412"/>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1873" name="Oval 193"/>
                <p:cNvSpPr>
                  <a:spLocks noChangeArrowheads="1"/>
                </p:cNvSpPr>
                <p:nvPr/>
              </p:nvSpPr>
              <p:spPr bwMode="auto">
                <a:xfrm>
                  <a:off x="780" y="351"/>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1874" name="Oval 194"/>
                <p:cNvSpPr>
                  <a:spLocks noChangeArrowheads="1"/>
                </p:cNvSpPr>
                <p:nvPr/>
              </p:nvSpPr>
              <p:spPr bwMode="auto">
                <a:xfrm>
                  <a:off x="768" y="373"/>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1875" name="Oval 195"/>
                <p:cNvSpPr>
                  <a:spLocks noChangeArrowheads="1"/>
                </p:cNvSpPr>
                <p:nvPr/>
              </p:nvSpPr>
              <p:spPr bwMode="auto">
                <a:xfrm>
                  <a:off x="773" y="397"/>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1876" name="Oval 196"/>
                <p:cNvSpPr>
                  <a:spLocks noChangeArrowheads="1"/>
                </p:cNvSpPr>
                <p:nvPr/>
              </p:nvSpPr>
              <p:spPr bwMode="auto">
                <a:xfrm>
                  <a:off x="792" y="413"/>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1877" name="Oval 197"/>
                <p:cNvSpPr>
                  <a:spLocks noChangeArrowheads="1"/>
                </p:cNvSpPr>
                <p:nvPr/>
              </p:nvSpPr>
              <p:spPr bwMode="auto">
                <a:xfrm>
                  <a:off x="805" y="378"/>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grpSp>
          <p:grpSp>
            <p:nvGrpSpPr>
              <p:cNvPr id="71878" name="Group 198"/>
              <p:cNvGrpSpPr>
                <a:grpSpLocks/>
              </p:cNvGrpSpPr>
              <p:nvPr/>
            </p:nvGrpSpPr>
            <p:grpSpPr bwMode="auto">
              <a:xfrm>
                <a:off x="1307" y="1127"/>
                <a:ext cx="402" cy="84"/>
                <a:chOff x="725" y="342"/>
                <a:chExt cx="75" cy="15"/>
              </a:xfrm>
            </p:grpSpPr>
            <p:sp>
              <p:nvSpPr>
                <p:cNvPr id="71879" name="Rectangle 199"/>
                <p:cNvSpPr>
                  <a:spLocks noChangeArrowheads="1"/>
                </p:cNvSpPr>
                <p:nvPr/>
              </p:nvSpPr>
              <p:spPr bwMode="auto">
                <a:xfrm>
                  <a:off x="736" y="347"/>
                  <a:ext cx="53" cy="10"/>
                </a:xfrm>
                <a:prstGeom prst="rect">
                  <a:avLst/>
                </a:prstGeom>
                <a:gradFill rotWithShape="1">
                  <a:gsLst>
                    <a:gs pos="0">
                      <a:srgbClr val="000080">
                        <a:gamma/>
                        <a:shade val="46275"/>
                        <a:invGamma/>
                      </a:srgbClr>
                    </a:gs>
                    <a:gs pos="50000">
                      <a:srgbClr val="000080"/>
                    </a:gs>
                    <a:gs pos="100000">
                      <a:srgbClr val="000080">
                        <a:gamma/>
                        <a:shade val="46275"/>
                        <a:invGamma/>
                      </a:srgbClr>
                    </a:gs>
                  </a:gsLst>
                  <a:lin ang="5400000" scaled="1"/>
                </a:gradFill>
                <a:ln w="9525">
                  <a:solidFill>
                    <a:srgbClr val="000000"/>
                  </a:solidFill>
                  <a:miter lim="800000"/>
                  <a:headEnd/>
                  <a:tailEnd/>
                </a:ln>
              </p:spPr>
              <p:txBody>
                <a:bodyPr/>
                <a:lstStyle/>
                <a:p>
                  <a:endParaRPr lang="en-US" dirty="0"/>
                </a:p>
              </p:txBody>
            </p:sp>
            <p:sp>
              <p:nvSpPr>
                <p:cNvPr id="71880" name="Rectangle 200"/>
                <p:cNvSpPr>
                  <a:spLocks noChangeArrowheads="1"/>
                </p:cNvSpPr>
                <p:nvPr/>
              </p:nvSpPr>
              <p:spPr bwMode="auto">
                <a:xfrm>
                  <a:off x="767" y="342"/>
                  <a:ext cx="10" cy="8"/>
                </a:xfrm>
                <a:prstGeom prst="rect">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miter lim="800000"/>
                  <a:headEnd/>
                  <a:tailEnd/>
                </a:ln>
              </p:spPr>
              <p:txBody>
                <a:bodyPr/>
                <a:lstStyle/>
                <a:p>
                  <a:endParaRPr lang="en-US" dirty="0"/>
                </a:p>
              </p:txBody>
            </p:sp>
            <p:sp>
              <p:nvSpPr>
                <p:cNvPr id="71881" name="Rectangle 201"/>
                <p:cNvSpPr>
                  <a:spLocks noChangeArrowheads="1"/>
                </p:cNvSpPr>
                <p:nvPr/>
              </p:nvSpPr>
              <p:spPr bwMode="auto">
                <a:xfrm>
                  <a:off x="725" y="347"/>
                  <a:ext cx="11" cy="10"/>
                </a:xfrm>
                <a:prstGeom prst="rect">
                  <a:avLst/>
                </a:prstGeom>
                <a:solidFill>
                  <a:srgbClr val="000000"/>
                </a:solidFill>
                <a:ln w="9525">
                  <a:solidFill>
                    <a:srgbClr val="000000"/>
                  </a:solidFill>
                  <a:miter lim="800000"/>
                  <a:headEnd/>
                  <a:tailEnd/>
                </a:ln>
              </p:spPr>
              <p:txBody>
                <a:bodyPr/>
                <a:lstStyle/>
                <a:p>
                  <a:endParaRPr lang="en-US" dirty="0"/>
                </a:p>
              </p:txBody>
            </p:sp>
            <p:sp>
              <p:nvSpPr>
                <p:cNvPr id="71882" name="Rectangle 202"/>
                <p:cNvSpPr>
                  <a:spLocks noChangeArrowheads="1"/>
                </p:cNvSpPr>
                <p:nvPr/>
              </p:nvSpPr>
              <p:spPr bwMode="auto">
                <a:xfrm>
                  <a:off x="789" y="347"/>
                  <a:ext cx="11" cy="10"/>
                </a:xfrm>
                <a:prstGeom prst="rect">
                  <a:avLst/>
                </a:prstGeom>
                <a:solidFill>
                  <a:srgbClr val="000000"/>
                </a:solidFill>
                <a:ln w="9525">
                  <a:solidFill>
                    <a:srgbClr val="000000"/>
                  </a:solidFill>
                  <a:miter lim="800000"/>
                  <a:headEnd/>
                  <a:tailEnd/>
                </a:ln>
              </p:spPr>
              <p:txBody>
                <a:bodyPr/>
                <a:lstStyle/>
                <a:p>
                  <a:endParaRPr lang="en-US" dirty="0"/>
                </a:p>
              </p:txBody>
            </p:sp>
          </p:grpSp>
          <p:grpSp>
            <p:nvGrpSpPr>
              <p:cNvPr id="71883" name="Group 203"/>
              <p:cNvGrpSpPr>
                <a:grpSpLocks/>
              </p:cNvGrpSpPr>
              <p:nvPr/>
            </p:nvGrpSpPr>
            <p:grpSpPr bwMode="auto">
              <a:xfrm>
                <a:off x="1259" y="1381"/>
                <a:ext cx="498" cy="17"/>
                <a:chOff x="797" y="292"/>
                <a:chExt cx="81" cy="3"/>
              </a:xfrm>
            </p:grpSpPr>
            <p:sp>
              <p:nvSpPr>
                <p:cNvPr id="71884" name="Rectangle 204"/>
                <p:cNvSpPr>
                  <a:spLocks noChangeArrowheads="1"/>
                </p:cNvSpPr>
                <p:nvPr/>
              </p:nvSpPr>
              <p:spPr bwMode="auto">
                <a:xfrm>
                  <a:off x="810" y="292"/>
                  <a:ext cx="55" cy="3"/>
                </a:xfrm>
                <a:prstGeom prst="rect">
                  <a:avLst/>
                </a:prstGeom>
                <a:gradFill rotWithShape="1">
                  <a:gsLst>
                    <a:gs pos="0">
                      <a:srgbClr val="000080"/>
                    </a:gs>
                    <a:gs pos="50000">
                      <a:srgbClr val="C0C0C0"/>
                    </a:gs>
                    <a:gs pos="100000">
                      <a:srgbClr val="000080"/>
                    </a:gs>
                  </a:gsLst>
                  <a:lin ang="5400000" scaled="1"/>
                </a:gradFill>
                <a:ln w="9525">
                  <a:solidFill>
                    <a:srgbClr val="000000"/>
                  </a:solidFill>
                  <a:miter lim="800000"/>
                  <a:headEnd/>
                  <a:tailEnd/>
                </a:ln>
              </p:spPr>
              <p:txBody>
                <a:bodyPr/>
                <a:lstStyle/>
                <a:p>
                  <a:endParaRPr lang="en-US" dirty="0"/>
                </a:p>
              </p:txBody>
            </p:sp>
            <p:sp>
              <p:nvSpPr>
                <p:cNvPr id="71885" name="Rectangle 205"/>
                <p:cNvSpPr>
                  <a:spLocks noChangeArrowheads="1"/>
                </p:cNvSpPr>
                <p:nvPr/>
              </p:nvSpPr>
              <p:spPr bwMode="auto">
                <a:xfrm>
                  <a:off x="797" y="292"/>
                  <a:ext cx="13" cy="3"/>
                </a:xfrm>
                <a:prstGeom prst="rect">
                  <a:avLst/>
                </a:prstGeom>
                <a:gradFill rotWithShape="1">
                  <a:gsLst>
                    <a:gs pos="0">
                      <a:srgbClr val="333399"/>
                    </a:gs>
                    <a:gs pos="50000">
                      <a:srgbClr val="C0C0C0"/>
                    </a:gs>
                    <a:gs pos="100000">
                      <a:srgbClr val="333399"/>
                    </a:gs>
                  </a:gsLst>
                  <a:lin ang="5400000" scaled="1"/>
                </a:gradFill>
                <a:ln w="9525">
                  <a:solidFill>
                    <a:srgbClr val="000000"/>
                  </a:solidFill>
                  <a:miter lim="800000"/>
                  <a:headEnd/>
                  <a:tailEnd/>
                </a:ln>
              </p:spPr>
              <p:txBody>
                <a:bodyPr/>
                <a:lstStyle/>
                <a:p>
                  <a:endParaRPr lang="en-US" dirty="0"/>
                </a:p>
              </p:txBody>
            </p:sp>
            <p:sp>
              <p:nvSpPr>
                <p:cNvPr id="71886" name="Rectangle 206"/>
                <p:cNvSpPr>
                  <a:spLocks noChangeArrowheads="1"/>
                </p:cNvSpPr>
                <p:nvPr/>
              </p:nvSpPr>
              <p:spPr bwMode="auto">
                <a:xfrm>
                  <a:off x="865" y="292"/>
                  <a:ext cx="13" cy="3"/>
                </a:xfrm>
                <a:prstGeom prst="rect">
                  <a:avLst/>
                </a:prstGeom>
                <a:gradFill rotWithShape="1">
                  <a:gsLst>
                    <a:gs pos="0">
                      <a:srgbClr val="333399"/>
                    </a:gs>
                    <a:gs pos="50000">
                      <a:srgbClr val="C0C0C0"/>
                    </a:gs>
                    <a:gs pos="100000">
                      <a:srgbClr val="333399"/>
                    </a:gs>
                  </a:gsLst>
                  <a:lin ang="5400000" scaled="1"/>
                </a:gradFill>
                <a:ln w="9525">
                  <a:solidFill>
                    <a:srgbClr val="000000"/>
                  </a:solidFill>
                  <a:miter lim="800000"/>
                  <a:headEnd/>
                  <a:tailEnd/>
                </a:ln>
              </p:spPr>
              <p:txBody>
                <a:bodyPr/>
                <a:lstStyle/>
                <a:p>
                  <a:endParaRPr lang="en-US" dirty="0"/>
                </a:p>
              </p:txBody>
            </p:sp>
          </p:grpSp>
          <p:sp>
            <p:nvSpPr>
              <p:cNvPr id="71887" name="Rectangle 207"/>
              <p:cNvSpPr>
                <a:spLocks noChangeArrowheads="1"/>
              </p:cNvSpPr>
              <p:nvPr/>
            </p:nvSpPr>
            <p:spPr bwMode="auto">
              <a:xfrm rot="5400000">
                <a:off x="1176" y="1203"/>
                <a:ext cx="339" cy="18"/>
              </a:xfrm>
              <a:prstGeom prst="rect">
                <a:avLst/>
              </a:prstGeom>
              <a:gradFill rotWithShape="1">
                <a:gsLst>
                  <a:gs pos="0">
                    <a:srgbClr val="000080"/>
                  </a:gs>
                  <a:gs pos="50000">
                    <a:srgbClr val="C0C0C0"/>
                  </a:gs>
                  <a:gs pos="100000">
                    <a:srgbClr val="000080"/>
                  </a:gs>
                </a:gsLst>
                <a:lin ang="5400000" scaled="1"/>
              </a:gradFill>
              <a:ln w="9525">
                <a:solidFill>
                  <a:srgbClr val="000000"/>
                </a:solidFill>
                <a:miter lim="800000"/>
                <a:headEnd/>
                <a:tailEnd/>
              </a:ln>
            </p:spPr>
            <p:txBody>
              <a:bodyPr/>
              <a:lstStyle/>
              <a:p>
                <a:endParaRPr lang="en-US" dirty="0"/>
              </a:p>
            </p:txBody>
          </p:sp>
          <p:sp>
            <p:nvSpPr>
              <p:cNvPr id="71888" name="Rectangle 208"/>
              <p:cNvSpPr>
                <a:spLocks noChangeArrowheads="1"/>
              </p:cNvSpPr>
              <p:nvPr/>
            </p:nvSpPr>
            <p:spPr bwMode="auto">
              <a:xfrm rot="5400000">
                <a:off x="1500" y="1203"/>
                <a:ext cx="339" cy="18"/>
              </a:xfrm>
              <a:prstGeom prst="rect">
                <a:avLst/>
              </a:prstGeom>
              <a:gradFill rotWithShape="1">
                <a:gsLst>
                  <a:gs pos="0">
                    <a:srgbClr val="000080"/>
                  </a:gs>
                  <a:gs pos="50000">
                    <a:srgbClr val="C0C0C0"/>
                  </a:gs>
                  <a:gs pos="100000">
                    <a:srgbClr val="000080"/>
                  </a:gs>
                </a:gsLst>
                <a:lin ang="5400000" scaled="1"/>
              </a:gradFill>
              <a:ln w="9525">
                <a:solidFill>
                  <a:srgbClr val="000000"/>
                </a:solidFill>
                <a:miter lim="800000"/>
                <a:headEnd/>
                <a:tailEnd/>
              </a:ln>
            </p:spPr>
            <p:txBody>
              <a:bodyPr/>
              <a:lstStyle/>
              <a:p>
                <a:endParaRPr lang="en-US" dirty="0"/>
              </a:p>
            </p:txBody>
          </p:sp>
          <p:sp>
            <p:nvSpPr>
              <p:cNvPr id="71889" name="Rectangle 209"/>
              <p:cNvSpPr>
                <a:spLocks noChangeArrowheads="1"/>
              </p:cNvSpPr>
              <p:nvPr/>
            </p:nvSpPr>
            <p:spPr bwMode="auto">
              <a:xfrm rot="5400000">
                <a:off x="1666" y="1462"/>
                <a:ext cx="62" cy="36"/>
              </a:xfrm>
              <a:prstGeom prst="rect">
                <a:avLst/>
              </a:prstGeom>
              <a:solidFill>
                <a:srgbClr val="000000"/>
              </a:solidFill>
              <a:ln w="9525">
                <a:solidFill>
                  <a:srgbClr val="000000"/>
                </a:solidFill>
                <a:miter lim="800000"/>
                <a:headEnd/>
                <a:tailEnd/>
              </a:ln>
            </p:spPr>
            <p:txBody>
              <a:bodyPr/>
              <a:lstStyle/>
              <a:p>
                <a:endParaRPr lang="en-US" dirty="0"/>
              </a:p>
            </p:txBody>
          </p:sp>
          <p:grpSp>
            <p:nvGrpSpPr>
              <p:cNvPr id="71890" name="Group 210"/>
              <p:cNvGrpSpPr>
                <a:grpSpLocks/>
              </p:cNvGrpSpPr>
              <p:nvPr/>
            </p:nvGrpSpPr>
            <p:grpSpPr bwMode="auto">
              <a:xfrm>
                <a:off x="1259" y="793"/>
                <a:ext cx="36" cy="40"/>
                <a:chOff x="797" y="285"/>
                <a:chExt cx="6" cy="7"/>
              </a:xfrm>
            </p:grpSpPr>
            <p:sp>
              <p:nvSpPr>
                <p:cNvPr id="71891" name="AutoShape 211"/>
                <p:cNvSpPr>
                  <a:spLocks noChangeArrowheads="1"/>
                </p:cNvSpPr>
                <p:nvPr/>
              </p:nvSpPr>
              <p:spPr bwMode="auto">
                <a:xfrm>
                  <a:off x="797" y="285"/>
                  <a:ext cx="6" cy="7"/>
                </a:xfrm>
                <a:prstGeom prst="roundRect">
                  <a:avLst>
                    <a:gd name="adj" fmla="val 26042"/>
                  </a:avLst>
                </a:prstGeom>
                <a:gradFill rotWithShape="1">
                  <a:gsLst>
                    <a:gs pos="0">
                      <a:srgbClr val="333399">
                        <a:gamma/>
                        <a:shade val="46275"/>
                        <a:invGamma/>
                      </a:srgbClr>
                    </a:gs>
                    <a:gs pos="50000">
                      <a:srgbClr val="333399"/>
                    </a:gs>
                    <a:gs pos="100000">
                      <a:srgbClr val="333399">
                        <a:gamma/>
                        <a:shade val="46275"/>
                        <a:invGamma/>
                      </a:srgbClr>
                    </a:gs>
                  </a:gsLst>
                  <a:lin ang="0" scaled="1"/>
                </a:gradFill>
                <a:ln w="9525">
                  <a:solidFill>
                    <a:srgbClr val="000000"/>
                  </a:solidFill>
                  <a:round/>
                  <a:headEnd/>
                  <a:tailEnd/>
                </a:ln>
              </p:spPr>
              <p:txBody>
                <a:bodyPr/>
                <a:lstStyle/>
                <a:p>
                  <a:endParaRPr lang="en-US" dirty="0"/>
                </a:p>
              </p:txBody>
            </p:sp>
            <p:sp>
              <p:nvSpPr>
                <p:cNvPr id="71892" name="Oval 212"/>
                <p:cNvSpPr>
                  <a:spLocks noChangeArrowheads="1"/>
                </p:cNvSpPr>
                <p:nvPr/>
              </p:nvSpPr>
              <p:spPr bwMode="auto">
                <a:xfrm>
                  <a:off x="798" y="286"/>
                  <a:ext cx="4" cy="4"/>
                </a:xfrm>
                <a:prstGeom prst="ellipse">
                  <a:avLst/>
                </a:prstGeom>
                <a:solidFill>
                  <a:srgbClr val="FFFFFF"/>
                </a:solidFill>
                <a:ln w="9525">
                  <a:solidFill>
                    <a:srgbClr val="000000"/>
                  </a:solidFill>
                  <a:round/>
                  <a:headEnd/>
                  <a:tailEnd/>
                </a:ln>
              </p:spPr>
              <p:txBody>
                <a:bodyPr/>
                <a:lstStyle/>
                <a:p>
                  <a:endParaRPr lang="en-US" dirty="0"/>
                </a:p>
              </p:txBody>
            </p:sp>
          </p:grpSp>
          <p:grpSp>
            <p:nvGrpSpPr>
              <p:cNvPr id="71893" name="Group 213"/>
              <p:cNvGrpSpPr>
                <a:grpSpLocks/>
              </p:cNvGrpSpPr>
              <p:nvPr/>
            </p:nvGrpSpPr>
            <p:grpSpPr bwMode="auto">
              <a:xfrm>
                <a:off x="1721" y="793"/>
                <a:ext cx="36" cy="40"/>
                <a:chOff x="797" y="285"/>
                <a:chExt cx="6" cy="7"/>
              </a:xfrm>
            </p:grpSpPr>
            <p:sp>
              <p:nvSpPr>
                <p:cNvPr id="71894" name="AutoShape 214"/>
                <p:cNvSpPr>
                  <a:spLocks noChangeArrowheads="1"/>
                </p:cNvSpPr>
                <p:nvPr/>
              </p:nvSpPr>
              <p:spPr bwMode="auto">
                <a:xfrm>
                  <a:off x="797" y="285"/>
                  <a:ext cx="6" cy="7"/>
                </a:xfrm>
                <a:prstGeom prst="roundRect">
                  <a:avLst>
                    <a:gd name="adj" fmla="val 26042"/>
                  </a:avLst>
                </a:prstGeom>
                <a:gradFill rotWithShape="1">
                  <a:gsLst>
                    <a:gs pos="0">
                      <a:srgbClr val="333399">
                        <a:gamma/>
                        <a:shade val="46275"/>
                        <a:invGamma/>
                      </a:srgbClr>
                    </a:gs>
                    <a:gs pos="50000">
                      <a:srgbClr val="333399"/>
                    </a:gs>
                    <a:gs pos="100000">
                      <a:srgbClr val="333399">
                        <a:gamma/>
                        <a:shade val="46275"/>
                        <a:invGamma/>
                      </a:srgbClr>
                    </a:gs>
                  </a:gsLst>
                  <a:lin ang="0" scaled="1"/>
                </a:gradFill>
                <a:ln w="9525">
                  <a:solidFill>
                    <a:srgbClr val="000000"/>
                  </a:solidFill>
                  <a:round/>
                  <a:headEnd/>
                  <a:tailEnd/>
                </a:ln>
              </p:spPr>
              <p:txBody>
                <a:bodyPr/>
                <a:lstStyle/>
                <a:p>
                  <a:endParaRPr lang="en-US" dirty="0"/>
                </a:p>
              </p:txBody>
            </p:sp>
            <p:sp>
              <p:nvSpPr>
                <p:cNvPr id="71895" name="Oval 215"/>
                <p:cNvSpPr>
                  <a:spLocks noChangeArrowheads="1"/>
                </p:cNvSpPr>
                <p:nvPr/>
              </p:nvSpPr>
              <p:spPr bwMode="auto">
                <a:xfrm>
                  <a:off x="798" y="286"/>
                  <a:ext cx="4" cy="4"/>
                </a:xfrm>
                <a:prstGeom prst="ellipse">
                  <a:avLst/>
                </a:prstGeom>
                <a:solidFill>
                  <a:srgbClr val="FFFFFF"/>
                </a:solidFill>
                <a:ln w="9525">
                  <a:solidFill>
                    <a:srgbClr val="000000"/>
                  </a:solidFill>
                  <a:round/>
                  <a:headEnd/>
                  <a:tailEnd/>
                </a:ln>
              </p:spPr>
              <p:txBody>
                <a:bodyPr/>
                <a:lstStyle/>
                <a:p>
                  <a:endParaRPr lang="en-US" dirty="0"/>
                </a:p>
              </p:txBody>
            </p:sp>
          </p:grpSp>
          <p:sp>
            <p:nvSpPr>
              <p:cNvPr id="71896" name="Oval 216"/>
              <p:cNvSpPr>
                <a:spLocks noChangeArrowheads="1"/>
              </p:cNvSpPr>
              <p:nvPr/>
            </p:nvSpPr>
            <p:spPr bwMode="auto">
              <a:xfrm>
                <a:off x="1613" y="1522"/>
                <a:ext cx="18" cy="23"/>
              </a:xfrm>
              <a:prstGeom prst="ellipse">
                <a:avLst/>
              </a:prstGeom>
              <a:solidFill>
                <a:srgbClr val="000000"/>
              </a:solidFill>
              <a:ln w="9525">
                <a:solidFill>
                  <a:srgbClr val="000000"/>
                </a:solidFill>
                <a:round/>
                <a:headEnd/>
                <a:tailEnd/>
              </a:ln>
            </p:spPr>
            <p:txBody>
              <a:bodyPr/>
              <a:lstStyle/>
              <a:p>
                <a:endParaRPr lang="en-US" dirty="0"/>
              </a:p>
            </p:txBody>
          </p:sp>
          <p:sp>
            <p:nvSpPr>
              <p:cNvPr id="71897" name="Oval 217"/>
              <p:cNvSpPr>
                <a:spLocks noChangeArrowheads="1"/>
              </p:cNvSpPr>
              <p:nvPr/>
            </p:nvSpPr>
            <p:spPr bwMode="auto">
              <a:xfrm>
                <a:off x="1445" y="1522"/>
                <a:ext cx="18" cy="23"/>
              </a:xfrm>
              <a:prstGeom prst="ellipse">
                <a:avLst/>
              </a:prstGeom>
              <a:solidFill>
                <a:srgbClr val="000000"/>
              </a:solidFill>
              <a:ln w="9525">
                <a:solidFill>
                  <a:srgbClr val="000000"/>
                </a:solidFill>
                <a:round/>
                <a:headEnd/>
                <a:tailEnd/>
              </a:ln>
            </p:spPr>
            <p:txBody>
              <a:bodyPr/>
              <a:lstStyle/>
              <a:p>
                <a:endParaRPr lang="en-US" dirty="0"/>
              </a:p>
            </p:txBody>
          </p:sp>
          <p:sp>
            <p:nvSpPr>
              <p:cNvPr id="71898" name="Oval 218"/>
              <p:cNvSpPr>
                <a:spLocks noChangeArrowheads="1"/>
              </p:cNvSpPr>
              <p:nvPr/>
            </p:nvSpPr>
            <p:spPr bwMode="auto">
              <a:xfrm>
                <a:off x="1577" y="1522"/>
                <a:ext cx="18" cy="23"/>
              </a:xfrm>
              <a:prstGeom prst="ellipse">
                <a:avLst/>
              </a:prstGeom>
              <a:solidFill>
                <a:srgbClr val="000000"/>
              </a:solidFill>
              <a:ln w="9525">
                <a:solidFill>
                  <a:srgbClr val="000000"/>
                </a:solidFill>
                <a:round/>
                <a:headEnd/>
                <a:tailEnd/>
              </a:ln>
            </p:spPr>
            <p:txBody>
              <a:bodyPr/>
              <a:lstStyle/>
              <a:p>
                <a:endParaRPr lang="en-US" dirty="0"/>
              </a:p>
            </p:txBody>
          </p:sp>
          <p:sp>
            <p:nvSpPr>
              <p:cNvPr id="71899" name="Oval 219"/>
              <p:cNvSpPr>
                <a:spLocks noChangeArrowheads="1"/>
              </p:cNvSpPr>
              <p:nvPr/>
            </p:nvSpPr>
            <p:spPr bwMode="auto">
              <a:xfrm>
                <a:off x="1409" y="1522"/>
                <a:ext cx="18" cy="23"/>
              </a:xfrm>
              <a:prstGeom prst="ellipse">
                <a:avLst/>
              </a:prstGeom>
              <a:solidFill>
                <a:srgbClr val="000000"/>
              </a:solidFill>
              <a:ln w="9525">
                <a:solidFill>
                  <a:srgbClr val="000000"/>
                </a:solidFill>
                <a:round/>
                <a:headEnd/>
                <a:tailEnd/>
              </a:ln>
            </p:spPr>
            <p:txBody>
              <a:bodyPr/>
              <a:lstStyle/>
              <a:p>
                <a:endParaRPr lang="en-US" dirty="0"/>
              </a:p>
            </p:txBody>
          </p:sp>
          <p:grpSp>
            <p:nvGrpSpPr>
              <p:cNvPr id="71900" name="Group 220"/>
              <p:cNvGrpSpPr>
                <a:grpSpLocks/>
              </p:cNvGrpSpPr>
              <p:nvPr/>
            </p:nvGrpSpPr>
            <p:grpSpPr bwMode="auto">
              <a:xfrm>
                <a:off x="1259" y="1500"/>
                <a:ext cx="498" cy="17"/>
                <a:chOff x="797" y="292"/>
                <a:chExt cx="81" cy="3"/>
              </a:xfrm>
            </p:grpSpPr>
            <p:sp>
              <p:nvSpPr>
                <p:cNvPr id="71901" name="Rectangle 221"/>
                <p:cNvSpPr>
                  <a:spLocks noChangeArrowheads="1"/>
                </p:cNvSpPr>
                <p:nvPr/>
              </p:nvSpPr>
              <p:spPr bwMode="auto">
                <a:xfrm>
                  <a:off x="810" y="292"/>
                  <a:ext cx="55" cy="3"/>
                </a:xfrm>
                <a:prstGeom prst="rect">
                  <a:avLst/>
                </a:prstGeom>
                <a:gradFill rotWithShape="1">
                  <a:gsLst>
                    <a:gs pos="0">
                      <a:srgbClr val="000080"/>
                    </a:gs>
                    <a:gs pos="50000">
                      <a:srgbClr val="C0C0C0"/>
                    </a:gs>
                    <a:gs pos="100000">
                      <a:srgbClr val="000080"/>
                    </a:gs>
                  </a:gsLst>
                  <a:lin ang="5400000" scaled="1"/>
                </a:gradFill>
                <a:ln w="9525">
                  <a:solidFill>
                    <a:srgbClr val="000000"/>
                  </a:solidFill>
                  <a:miter lim="800000"/>
                  <a:headEnd/>
                  <a:tailEnd/>
                </a:ln>
              </p:spPr>
              <p:txBody>
                <a:bodyPr/>
                <a:lstStyle/>
                <a:p>
                  <a:endParaRPr lang="en-US" dirty="0"/>
                </a:p>
              </p:txBody>
            </p:sp>
            <p:sp>
              <p:nvSpPr>
                <p:cNvPr id="71902" name="Rectangle 222"/>
                <p:cNvSpPr>
                  <a:spLocks noChangeArrowheads="1"/>
                </p:cNvSpPr>
                <p:nvPr/>
              </p:nvSpPr>
              <p:spPr bwMode="auto">
                <a:xfrm>
                  <a:off x="797" y="292"/>
                  <a:ext cx="13" cy="3"/>
                </a:xfrm>
                <a:prstGeom prst="rect">
                  <a:avLst/>
                </a:prstGeom>
                <a:gradFill rotWithShape="1">
                  <a:gsLst>
                    <a:gs pos="0">
                      <a:srgbClr val="333399"/>
                    </a:gs>
                    <a:gs pos="50000">
                      <a:srgbClr val="C0C0C0"/>
                    </a:gs>
                    <a:gs pos="100000">
                      <a:srgbClr val="333399"/>
                    </a:gs>
                  </a:gsLst>
                  <a:lin ang="5400000" scaled="1"/>
                </a:gradFill>
                <a:ln w="9525">
                  <a:solidFill>
                    <a:srgbClr val="000000"/>
                  </a:solidFill>
                  <a:miter lim="800000"/>
                  <a:headEnd/>
                  <a:tailEnd/>
                </a:ln>
              </p:spPr>
              <p:txBody>
                <a:bodyPr/>
                <a:lstStyle/>
                <a:p>
                  <a:endParaRPr lang="en-US" dirty="0"/>
                </a:p>
              </p:txBody>
            </p:sp>
            <p:sp>
              <p:nvSpPr>
                <p:cNvPr id="71903" name="Rectangle 223"/>
                <p:cNvSpPr>
                  <a:spLocks noChangeArrowheads="1"/>
                </p:cNvSpPr>
                <p:nvPr/>
              </p:nvSpPr>
              <p:spPr bwMode="auto">
                <a:xfrm>
                  <a:off x="865" y="292"/>
                  <a:ext cx="13" cy="3"/>
                </a:xfrm>
                <a:prstGeom prst="rect">
                  <a:avLst/>
                </a:prstGeom>
                <a:gradFill rotWithShape="1">
                  <a:gsLst>
                    <a:gs pos="0">
                      <a:srgbClr val="333399"/>
                    </a:gs>
                    <a:gs pos="50000">
                      <a:srgbClr val="C0C0C0"/>
                    </a:gs>
                    <a:gs pos="100000">
                      <a:srgbClr val="333399"/>
                    </a:gs>
                  </a:gsLst>
                  <a:lin ang="5400000" scaled="1"/>
                </a:gradFill>
                <a:ln w="9525">
                  <a:solidFill>
                    <a:srgbClr val="000000"/>
                  </a:solidFill>
                  <a:miter lim="800000"/>
                  <a:headEnd/>
                  <a:tailEnd/>
                </a:ln>
              </p:spPr>
              <p:txBody>
                <a:bodyPr/>
                <a:lstStyle/>
                <a:p>
                  <a:endParaRPr lang="en-US" dirty="0"/>
                </a:p>
              </p:txBody>
            </p:sp>
          </p:grpSp>
        </p:grpSp>
        <p:sp>
          <p:nvSpPr>
            <p:cNvPr id="71904" name="Rectangle 224"/>
            <p:cNvSpPr>
              <a:spLocks noChangeArrowheads="1"/>
            </p:cNvSpPr>
            <p:nvPr/>
          </p:nvSpPr>
          <p:spPr bwMode="auto">
            <a:xfrm>
              <a:off x="1467" y="2487"/>
              <a:ext cx="96" cy="187"/>
            </a:xfrm>
            <a:prstGeom prst="rect">
              <a:avLst/>
            </a:prstGeom>
            <a:gradFill rotWithShape="1">
              <a:gsLst>
                <a:gs pos="0">
                  <a:srgbClr val="000080"/>
                </a:gs>
                <a:gs pos="50000">
                  <a:srgbClr val="FFFFFF"/>
                </a:gs>
                <a:gs pos="100000">
                  <a:srgbClr val="00008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1905" name="Group 225"/>
            <p:cNvGrpSpPr>
              <a:grpSpLocks/>
            </p:cNvGrpSpPr>
            <p:nvPr/>
          </p:nvGrpSpPr>
          <p:grpSpPr bwMode="auto">
            <a:xfrm>
              <a:off x="1456" y="1932"/>
              <a:ext cx="120" cy="134"/>
              <a:chOff x="1288" y="2232"/>
              <a:chExt cx="120" cy="134"/>
            </a:xfrm>
          </p:grpSpPr>
          <p:sp>
            <p:nvSpPr>
              <p:cNvPr id="71906" name="Rectangle 226"/>
              <p:cNvSpPr>
                <a:spLocks noChangeArrowheads="1"/>
              </p:cNvSpPr>
              <p:nvPr/>
            </p:nvSpPr>
            <p:spPr bwMode="auto">
              <a:xfrm>
                <a:off x="1306" y="2237"/>
                <a:ext cx="84" cy="129"/>
              </a:xfrm>
              <a:prstGeom prst="rect">
                <a:avLst/>
              </a:prstGeom>
              <a:gradFill rotWithShape="1">
                <a:gsLst>
                  <a:gs pos="0">
                    <a:srgbClr val="000080"/>
                  </a:gs>
                  <a:gs pos="50000">
                    <a:srgbClr val="FFFFFF"/>
                  </a:gs>
                  <a:gs pos="100000">
                    <a:srgbClr val="00008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07" name="Rectangle 227"/>
              <p:cNvSpPr>
                <a:spLocks noChangeArrowheads="1"/>
              </p:cNvSpPr>
              <p:nvPr/>
            </p:nvSpPr>
            <p:spPr bwMode="auto">
              <a:xfrm>
                <a:off x="1288" y="2232"/>
                <a:ext cx="120" cy="31"/>
              </a:xfrm>
              <a:prstGeom prst="rect">
                <a:avLst/>
              </a:prstGeom>
              <a:gradFill rotWithShape="1">
                <a:gsLst>
                  <a:gs pos="0">
                    <a:srgbClr val="000080"/>
                  </a:gs>
                  <a:gs pos="50000">
                    <a:srgbClr val="FFFFFF"/>
                  </a:gs>
                  <a:gs pos="100000">
                    <a:srgbClr val="00008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1908" name="Group 228"/>
            <p:cNvGrpSpPr>
              <a:grpSpLocks/>
            </p:cNvGrpSpPr>
            <p:nvPr/>
          </p:nvGrpSpPr>
          <p:grpSpPr bwMode="auto">
            <a:xfrm>
              <a:off x="1240" y="2066"/>
              <a:ext cx="552" cy="429"/>
              <a:chOff x="1072" y="2474"/>
              <a:chExt cx="552" cy="429"/>
            </a:xfrm>
          </p:grpSpPr>
          <p:grpSp>
            <p:nvGrpSpPr>
              <p:cNvPr id="71909" name="Group 229"/>
              <p:cNvGrpSpPr>
                <a:grpSpLocks/>
              </p:cNvGrpSpPr>
              <p:nvPr/>
            </p:nvGrpSpPr>
            <p:grpSpPr bwMode="auto">
              <a:xfrm>
                <a:off x="1072" y="2500"/>
                <a:ext cx="228" cy="124"/>
                <a:chOff x="454" y="281"/>
                <a:chExt cx="54" cy="35"/>
              </a:xfrm>
            </p:grpSpPr>
            <p:grpSp>
              <p:nvGrpSpPr>
                <p:cNvPr id="71910" name="Group 230"/>
                <p:cNvGrpSpPr>
                  <a:grpSpLocks/>
                </p:cNvGrpSpPr>
                <p:nvPr/>
              </p:nvGrpSpPr>
              <p:grpSpPr bwMode="auto">
                <a:xfrm>
                  <a:off x="454" y="281"/>
                  <a:ext cx="10" cy="35"/>
                  <a:chOff x="119" y="899"/>
                  <a:chExt cx="10" cy="35"/>
                </a:xfrm>
              </p:grpSpPr>
              <p:sp>
                <p:nvSpPr>
                  <p:cNvPr id="71911" name="Rectangle 231"/>
                  <p:cNvSpPr>
                    <a:spLocks noChangeArrowheads="1"/>
                  </p:cNvSpPr>
                  <p:nvPr/>
                </p:nvSpPr>
                <p:spPr bwMode="auto">
                  <a:xfrm rot="10800000">
                    <a:off x="125" y="914"/>
                    <a:ext cx="4"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12" name="Freeform 232"/>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13" name="Line 233"/>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14" name="Line 234"/>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15" name="Freeform 235"/>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16" name="Line 236"/>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17" name="Line 237"/>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18" name="Freeform 238"/>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19" name="Line 239"/>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20" name="Line 240"/>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21" name="Freeform 241"/>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22" name="Line 242"/>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23" name="Line 243"/>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24" name="Rectangle 244"/>
                  <p:cNvSpPr>
                    <a:spLocks noChangeArrowheads="1"/>
                  </p:cNvSpPr>
                  <p:nvPr/>
                </p:nvSpPr>
                <p:spPr bwMode="auto">
                  <a:xfrm rot="10800000">
                    <a:off x="123" y="914"/>
                    <a:ext cx="2"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25" name="Rectangle 245"/>
                  <p:cNvSpPr>
                    <a:spLocks noChangeArrowheads="1"/>
                  </p:cNvSpPr>
                  <p:nvPr/>
                </p:nvSpPr>
                <p:spPr bwMode="auto">
                  <a:xfrm rot="10800000">
                    <a:off x="119" y="899"/>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26" name="Freeform 246"/>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1927" name="Rectangle 247"/>
                <p:cNvSpPr>
                  <a:spLocks noChangeArrowheads="1"/>
                </p:cNvSpPr>
                <p:nvPr/>
              </p:nvSpPr>
              <p:spPr bwMode="auto">
                <a:xfrm rot="10800000">
                  <a:off x="475" y="286"/>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28" name="Freeform 248"/>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29" name="Line 249"/>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30" name="Freeform 250"/>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31" name="Line 251"/>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32" name="Freeform 252"/>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33" name="Freeform 253"/>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34" name="Rectangle 254"/>
                <p:cNvSpPr>
                  <a:spLocks noChangeArrowheads="1"/>
                </p:cNvSpPr>
                <p:nvPr/>
              </p:nvSpPr>
              <p:spPr bwMode="auto">
                <a:xfrm rot="10800000">
                  <a:off x="471" y="288"/>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35" name="Rectangle 255"/>
                <p:cNvSpPr>
                  <a:spLocks noChangeArrowheads="1"/>
                </p:cNvSpPr>
                <p:nvPr/>
              </p:nvSpPr>
              <p:spPr bwMode="auto">
                <a:xfrm rot="10800000">
                  <a:off x="487" y="302"/>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36" name="Rectangle 256"/>
                <p:cNvSpPr>
                  <a:spLocks noChangeArrowheads="1"/>
                </p:cNvSpPr>
                <p:nvPr/>
              </p:nvSpPr>
              <p:spPr bwMode="auto">
                <a:xfrm rot="10800000">
                  <a:off x="504" y="286"/>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37" name="Rectangle 257"/>
                <p:cNvSpPr>
                  <a:spLocks noChangeArrowheads="1"/>
                </p:cNvSpPr>
                <p:nvPr/>
              </p:nvSpPr>
              <p:spPr bwMode="auto">
                <a:xfrm rot="10800000">
                  <a:off x="487" y="289"/>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38" name="Rectangle 258"/>
                <p:cNvSpPr>
                  <a:spLocks noChangeArrowheads="1"/>
                </p:cNvSpPr>
                <p:nvPr/>
              </p:nvSpPr>
              <p:spPr bwMode="auto">
                <a:xfrm rot="10800000">
                  <a:off x="492" y="286"/>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1939" name="Group 259"/>
              <p:cNvGrpSpPr>
                <a:grpSpLocks/>
              </p:cNvGrpSpPr>
              <p:nvPr/>
            </p:nvGrpSpPr>
            <p:grpSpPr bwMode="auto">
              <a:xfrm>
                <a:off x="1396" y="2505"/>
                <a:ext cx="228" cy="124"/>
                <a:chOff x="190" y="900"/>
                <a:chExt cx="54" cy="35"/>
              </a:xfrm>
            </p:grpSpPr>
            <p:sp>
              <p:nvSpPr>
                <p:cNvPr id="71940" name="Rectangle 260"/>
                <p:cNvSpPr>
                  <a:spLocks noChangeArrowheads="1"/>
                </p:cNvSpPr>
                <p:nvPr/>
              </p:nvSpPr>
              <p:spPr bwMode="auto">
                <a:xfrm>
                  <a:off x="206"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41" name="Freeform 261"/>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42" name="Line 262"/>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43" name="Freeform 263"/>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44" name="Line 264"/>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45" name="Freeform 265"/>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46" name="Freeform 266"/>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47" name="Freeform 267"/>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1948" name="Group 268"/>
                <p:cNvGrpSpPr>
                  <a:grpSpLocks/>
                </p:cNvGrpSpPr>
                <p:nvPr/>
              </p:nvGrpSpPr>
              <p:grpSpPr bwMode="auto">
                <a:xfrm>
                  <a:off x="232" y="900"/>
                  <a:ext cx="12" cy="35"/>
                  <a:chOff x="232" y="900"/>
                  <a:chExt cx="12" cy="35"/>
                </a:xfrm>
              </p:grpSpPr>
              <p:sp>
                <p:nvSpPr>
                  <p:cNvPr id="71949" name="Rectangle 269"/>
                  <p:cNvSpPr>
                    <a:spLocks noChangeArrowheads="1"/>
                  </p:cNvSpPr>
                  <p:nvPr/>
                </p:nvSpPr>
                <p:spPr bwMode="auto">
                  <a:xfrm>
                    <a:off x="233" y="915"/>
                    <a:ext cx="5"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50" name="Freeform 270"/>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51" name="Line 271"/>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52" name="Line 272"/>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53" name="Freeform 273"/>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54" name="Line 274"/>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55" name="Line 275"/>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56" name="Freeform 276"/>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57" name="Line 277"/>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58" name="Line 278"/>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59" name="Freeform 279"/>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60" name="Line 280"/>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61" name="Line 281"/>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62" name="Rectangle 282"/>
                  <p:cNvSpPr>
                    <a:spLocks noChangeArrowheads="1"/>
                  </p:cNvSpPr>
                  <p:nvPr/>
                </p:nvSpPr>
                <p:spPr bwMode="auto">
                  <a:xfrm>
                    <a:off x="238" y="915"/>
                    <a:ext cx="3"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63" name="Rectangle 283"/>
                  <p:cNvSpPr>
                    <a:spLocks noChangeArrowheads="1"/>
                  </p:cNvSpPr>
                  <p:nvPr/>
                </p:nvSpPr>
                <p:spPr bwMode="auto">
                  <a:xfrm>
                    <a:off x="241" y="900"/>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64" name="Freeform 284"/>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1965" name="Freeform 285"/>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66" name="Line 286"/>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67" name="Line 287"/>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68" name="Rectangle 288"/>
                <p:cNvSpPr>
                  <a:spLocks noChangeArrowheads="1"/>
                </p:cNvSpPr>
                <p:nvPr/>
              </p:nvSpPr>
              <p:spPr bwMode="auto">
                <a:xfrm>
                  <a:off x="206"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69" name="Rectangle 289"/>
                <p:cNvSpPr>
                  <a:spLocks noChangeArrowheads="1"/>
                </p:cNvSpPr>
                <p:nvPr/>
              </p:nvSpPr>
              <p:spPr bwMode="auto">
                <a:xfrm>
                  <a:off x="205"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70" name="Rectangle 290"/>
                <p:cNvSpPr>
                  <a:spLocks noChangeArrowheads="1"/>
                </p:cNvSpPr>
                <p:nvPr/>
              </p:nvSpPr>
              <p:spPr bwMode="auto">
                <a:xfrm>
                  <a:off x="190"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71" name="Rectangle 291"/>
                <p:cNvSpPr>
                  <a:spLocks noChangeArrowheads="1"/>
                </p:cNvSpPr>
                <p:nvPr/>
              </p:nvSpPr>
              <p:spPr bwMode="auto">
                <a:xfrm>
                  <a:off x="205"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72" name="Rectangle 292"/>
                <p:cNvSpPr>
                  <a:spLocks noChangeArrowheads="1"/>
                </p:cNvSpPr>
                <p:nvPr/>
              </p:nvSpPr>
              <p:spPr bwMode="auto">
                <a:xfrm>
                  <a:off x="194"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1973" name="Rectangle 293"/>
              <p:cNvSpPr>
                <a:spLocks noChangeArrowheads="1"/>
              </p:cNvSpPr>
              <p:nvPr/>
            </p:nvSpPr>
            <p:spPr bwMode="auto">
              <a:xfrm>
                <a:off x="1300" y="2505"/>
                <a:ext cx="96" cy="346"/>
              </a:xfrm>
              <a:prstGeom prst="rect">
                <a:avLst/>
              </a:prstGeom>
              <a:gradFill rotWithShape="1">
                <a:gsLst>
                  <a:gs pos="0">
                    <a:srgbClr val="000080"/>
                  </a:gs>
                  <a:gs pos="50000">
                    <a:srgbClr val="FFFFFF"/>
                  </a:gs>
                  <a:gs pos="100000">
                    <a:srgbClr val="00008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1974" name="Group 294"/>
              <p:cNvGrpSpPr>
                <a:grpSpLocks/>
              </p:cNvGrpSpPr>
              <p:nvPr/>
            </p:nvGrpSpPr>
            <p:grpSpPr bwMode="auto">
              <a:xfrm>
                <a:off x="1072" y="2629"/>
                <a:ext cx="228" cy="119"/>
                <a:chOff x="454" y="281"/>
                <a:chExt cx="54" cy="35"/>
              </a:xfrm>
            </p:grpSpPr>
            <p:grpSp>
              <p:nvGrpSpPr>
                <p:cNvPr id="71975" name="Group 295"/>
                <p:cNvGrpSpPr>
                  <a:grpSpLocks/>
                </p:cNvGrpSpPr>
                <p:nvPr/>
              </p:nvGrpSpPr>
              <p:grpSpPr bwMode="auto">
                <a:xfrm>
                  <a:off x="454" y="281"/>
                  <a:ext cx="10" cy="35"/>
                  <a:chOff x="119" y="899"/>
                  <a:chExt cx="10" cy="35"/>
                </a:xfrm>
              </p:grpSpPr>
              <p:sp>
                <p:nvSpPr>
                  <p:cNvPr id="71976" name="Rectangle 296"/>
                  <p:cNvSpPr>
                    <a:spLocks noChangeArrowheads="1"/>
                  </p:cNvSpPr>
                  <p:nvPr/>
                </p:nvSpPr>
                <p:spPr bwMode="auto">
                  <a:xfrm rot="10800000">
                    <a:off x="125" y="914"/>
                    <a:ext cx="4"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77" name="Freeform 297"/>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78" name="Line 298"/>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79" name="Line 299"/>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80" name="Freeform 300"/>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81" name="Line 301"/>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82" name="Line 302"/>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83" name="Freeform 303"/>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84" name="Line 304"/>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85" name="Line 305"/>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86" name="Freeform 306"/>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87" name="Line 307"/>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88" name="Line 308"/>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89" name="Rectangle 309"/>
                  <p:cNvSpPr>
                    <a:spLocks noChangeArrowheads="1"/>
                  </p:cNvSpPr>
                  <p:nvPr/>
                </p:nvSpPr>
                <p:spPr bwMode="auto">
                  <a:xfrm rot="10800000">
                    <a:off x="123" y="914"/>
                    <a:ext cx="2"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90" name="Rectangle 310"/>
                  <p:cNvSpPr>
                    <a:spLocks noChangeArrowheads="1"/>
                  </p:cNvSpPr>
                  <p:nvPr/>
                </p:nvSpPr>
                <p:spPr bwMode="auto">
                  <a:xfrm rot="10800000">
                    <a:off x="119" y="899"/>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91" name="Freeform 311"/>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1992" name="Rectangle 312"/>
                <p:cNvSpPr>
                  <a:spLocks noChangeArrowheads="1"/>
                </p:cNvSpPr>
                <p:nvPr/>
              </p:nvSpPr>
              <p:spPr bwMode="auto">
                <a:xfrm rot="10800000">
                  <a:off x="475" y="286"/>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93" name="Freeform 313"/>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94" name="Line 314"/>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95" name="Freeform 315"/>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96" name="Line 316"/>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97" name="Freeform 317"/>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98" name="Freeform 318"/>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1999" name="Rectangle 319"/>
                <p:cNvSpPr>
                  <a:spLocks noChangeArrowheads="1"/>
                </p:cNvSpPr>
                <p:nvPr/>
              </p:nvSpPr>
              <p:spPr bwMode="auto">
                <a:xfrm rot="10800000">
                  <a:off x="471" y="288"/>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00" name="Rectangle 320"/>
                <p:cNvSpPr>
                  <a:spLocks noChangeArrowheads="1"/>
                </p:cNvSpPr>
                <p:nvPr/>
              </p:nvSpPr>
              <p:spPr bwMode="auto">
                <a:xfrm rot="10800000">
                  <a:off x="487" y="302"/>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01" name="Rectangle 321"/>
                <p:cNvSpPr>
                  <a:spLocks noChangeArrowheads="1"/>
                </p:cNvSpPr>
                <p:nvPr/>
              </p:nvSpPr>
              <p:spPr bwMode="auto">
                <a:xfrm rot="10800000">
                  <a:off x="504" y="286"/>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02" name="Rectangle 322"/>
                <p:cNvSpPr>
                  <a:spLocks noChangeArrowheads="1"/>
                </p:cNvSpPr>
                <p:nvPr/>
              </p:nvSpPr>
              <p:spPr bwMode="auto">
                <a:xfrm rot="10800000">
                  <a:off x="487" y="289"/>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03" name="Rectangle 323"/>
                <p:cNvSpPr>
                  <a:spLocks noChangeArrowheads="1"/>
                </p:cNvSpPr>
                <p:nvPr/>
              </p:nvSpPr>
              <p:spPr bwMode="auto">
                <a:xfrm rot="10800000">
                  <a:off x="492" y="286"/>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2004" name="Group 324"/>
              <p:cNvGrpSpPr>
                <a:grpSpLocks/>
              </p:cNvGrpSpPr>
              <p:nvPr/>
            </p:nvGrpSpPr>
            <p:grpSpPr bwMode="auto">
              <a:xfrm>
                <a:off x="1396" y="2629"/>
                <a:ext cx="228" cy="119"/>
                <a:chOff x="190" y="900"/>
                <a:chExt cx="54" cy="35"/>
              </a:xfrm>
            </p:grpSpPr>
            <p:sp>
              <p:nvSpPr>
                <p:cNvPr id="72005" name="Rectangle 325"/>
                <p:cNvSpPr>
                  <a:spLocks noChangeArrowheads="1"/>
                </p:cNvSpPr>
                <p:nvPr/>
              </p:nvSpPr>
              <p:spPr bwMode="auto">
                <a:xfrm>
                  <a:off x="206"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06" name="Freeform 326"/>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07" name="Line 327"/>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08" name="Freeform 328"/>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09" name="Line 329"/>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10" name="Freeform 330"/>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11" name="Freeform 331"/>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12" name="Freeform 332"/>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2013" name="Group 333"/>
                <p:cNvGrpSpPr>
                  <a:grpSpLocks/>
                </p:cNvGrpSpPr>
                <p:nvPr/>
              </p:nvGrpSpPr>
              <p:grpSpPr bwMode="auto">
                <a:xfrm>
                  <a:off x="232" y="900"/>
                  <a:ext cx="12" cy="35"/>
                  <a:chOff x="232" y="900"/>
                  <a:chExt cx="12" cy="35"/>
                </a:xfrm>
              </p:grpSpPr>
              <p:sp>
                <p:nvSpPr>
                  <p:cNvPr id="72014" name="Rectangle 334"/>
                  <p:cNvSpPr>
                    <a:spLocks noChangeArrowheads="1"/>
                  </p:cNvSpPr>
                  <p:nvPr/>
                </p:nvSpPr>
                <p:spPr bwMode="auto">
                  <a:xfrm>
                    <a:off x="233" y="915"/>
                    <a:ext cx="5"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15" name="Freeform 335"/>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16" name="Line 336"/>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17" name="Line 337"/>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18" name="Freeform 338"/>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19" name="Line 339"/>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20" name="Line 340"/>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21" name="Freeform 341"/>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22" name="Line 342"/>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23" name="Line 343"/>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24" name="Freeform 344"/>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25" name="Line 345"/>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26" name="Line 346"/>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27" name="Rectangle 347"/>
                  <p:cNvSpPr>
                    <a:spLocks noChangeArrowheads="1"/>
                  </p:cNvSpPr>
                  <p:nvPr/>
                </p:nvSpPr>
                <p:spPr bwMode="auto">
                  <a:xfrm>
                    <a:off x="238" y="915"/>
                    <a:ext cx="3"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28" name="Rectangle 348"/>
                  <p:cNvSpPr>
                    <a:spLocks noChangeArrowheads="1"/>
                  </p:cNvSpPr>
                  <p:nvPr/>
                </p:nvSpPr>
                <p:spPr bwMode="auto">
                  <a:xfrm>
                    <a:off x="241" y="900"/>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29" name="Freeform 349"/>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2030" name="Freeform 350"/>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31" name="Line 351"/>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32" name="Line 352"/>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33" name="Rectangle 353"/>
                <p:cNvSpPr>
                  <a:spLocks noChangeArrowheads="1"/>
                </p:cNvSpPr>
                <p:nvPr/>
              </p:nvSpPr>
              <p:spPr bwMode="auto">
                <a:xfrm>
                  <a:off x="206"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34" name="Rectangle 354"/>
                <p:cNvSpPr>
                  <a:spLocks noChangeArrowheads="1"/>
                </p:cNvSpPr>
                <p:nvPr/>
              </p:nvSpPr>
              <p:spPr bwMode="auto">
                <a:xfrm>
                  <a:off x="205"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35" name="Rectangle 355"/>
                <p:cNvSpPr>
                  <a:spLocks noChangeArrowheads="1"/>
                </p:cNvSpPr>
                <p:nvPr/>
              </p:nvSpPr>
              <p:spPr bwMode="auto">
                <a:xfrm>
                  <a:off x="190"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36" name="Rectangle 356"/>
                <p:cNvSpPr>
                  <a:spLocks noChangeArrowheads="1"/>
                </p:cNvSpPr>
                <p:nvPr/>
              </p:nvSpPr>
              <p:spPr bwMode="auto">
                <a:xfrm>
                  <a:off x="205"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37" name="Rectangle 357"/>
                <p:cNvSpPr>
                  <a:spLocks noChangeArrowheads="1"/>
                </p:cNvSpPr>
                <p:nvPr/>
              </p:nvSpPr>
              <p:spPr bwMode="auto">
                <a:xfrm>
                  <a:off x="194"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2038" name="Rectangle 358"/>
              <p:cNvSpPr>
                <a:spLocks noChangeArrowheads="1"/>
              </p:cNvSpPr>
              <p:nvPr/>
            </p:nvSpPr>
            <p:spPr bwMode="auto">
              <a:xfrm>
                <a:off x="1294" y="2474"/>
                <a:ext cx="108" cy="3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39" name="Rectangle 359"/>
              <p:cNvSpPr>
                <a:spLocks noChangeArrowheads="1"/>
              </p:cNvSpPr>
              <p:nvPr/>
            </p:nvSpPr>
            <p:spPr bwMode="auto">
              <a:xfrm>
                <a:off x="1312" y="2851"/>
                <a:ext cx="72" cy="2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40" name="Oval 360"/>
              <p:cNvSpPr>
                <a:spLocks noChangeArrowheads="1"/>
              </p:cNvSpPr>
              <p:nvPr/>
            </p:nvSpPr>
            <p:spPr bwMode="auto">
              <a:xfrm>
                <a:off x="1342" y="2794"/>
                <a:ext cx="18" cy="16"/>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41" name="Oval 361"/>
              <p:cNvSpPr>
                <a:spLocks noChangeArrowheads="1"/>
              </p:cNvSpPr>
              <p:nvPr/>
            </p:nvSpPr>
            <p:spPr bwMode="auto">
              <a:xfrm>
                <a:off x="1342" y="2670"/>
                <a:ext cx="18" cy="16"/>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42" name="Oval 362"/>
              <p:cNvSpPr>
                <a:spLocks noChangeArrowheads="1"/>
              </p:cNvSpPr>
              <p:nvPr/>
            </p:nvSpPr>
            <p:spPr bwMode="auto">
              <a:xfrm>
                <a:off x="1336" y="2547"/>
                <a:ext cx="24" cy="15"/>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2043" name="Group 363"/>
              <p:cNvGrpSpPr>
                <a:grpSpLocks/>
              </p:cNvGrpSpPr>
              <p:nvPr/>
            </p:nvGrpSpPr>
            <p:grpSpPr bwMode="auto">
              <a:xfrm>
                <a:off x="1396" y="2743"/>
                <a:ext cx="228" cy="124"/>
                <a:chOff x="190" y="900"/>
                <a:chExt cx="54" cy="35"/>
              </a:xfrm>
            </p:grpSpPr>
            <p:sp>
              <p:nvSpPr>
                <p:cNvPr id="72044" name="Rectangle 364"/>
                <p:cNvSpPr>
                  <a:spLocks noChangeArrowheads="1"/>
                </p:cNvSpPr>
                <p:nvPr/>
              </p:nvSpPr>
              <p:spPr bwMode="auto">
                <a:xfrm>
                  <a:off x="206"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45" name="Freeform 365"/>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46" name="Line 366"/>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47" name="Freeform 367"/>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48" name="Line 368"/>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49" name="Freeform 369"/>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50" name="Freeform 370"/>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51" name="Freeform 371"/>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2052" name="Group 372"/>
                <p:cNvGrpSpPr>
                  <a:grpSpLocks/>
                </p:cNvGrpSpPr>
                <p:nvPr/>
              </p:nvGrpSpPr>
              <p:grpSpPr bwMode="auto">
                <a:xfrm>
                  <a:off x="232" y="900"/>
                  <a:ext cx="12" cy="35"/>
                  <a:chOff x="232" y="900"/>
                  <a:chExt cx="12" cy="35"/>
                </a:xfrm>
              </p:grpSpPr>
              <p:sp>
                <p:nvSpPr>
                  <p:cNvPr id="72053" name="Rectangle 373"/>
                  <p:cNvSpPr>
                    <a:spLocks noChangeArrowheads="1"/>
                  </p:cNvSpPr>
                  <p:nvPr/>
                </p:nvSpPr>
                <p:spPr bwMode="auto">
                  <a:xfrm>
                    <a:off x="233" y="915"/>
                    <a:ext cx="5"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54" name="Freeform 374"/>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55" name="Line 375"/>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56" name="Line 376"/>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57" name="Freeform 377"/>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58" name="Line 378"/>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59" name="Line 379"/>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60" name="Freeform 380"/>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61" name="Line 381"/>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62" name="Line 382"/>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63" name="Freeform 383"/>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64" name="Line 384"/>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65" name="Line 385"/>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66" name="Rectangle 386"/>
                  <p:cNvSpPr>
                    <a:spLocks noChangeArrowheads="1"/>
                  </p:cNvSpPr>
                  <p:nvPr/>
                </p:nvSpPr>
                <p:spPr bwMode="auto">
                  <a:xfrm>
                    <a:off x="238" y="915"/>
                    <a:ext cx="3"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67" name="Rectangle 387"/>
                  <p:cNvSpPr>
                    <a:spLocks noChangeArrowheads="1"/>
                  </p:cNvSpPr>
                  <p:nvPr/>
                </p:nvSpPr>
                <p:spPr bwMode="auto">
                  <a:xfrm>
                    <a:off x="241" y="900"/>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68" name="Freeform 388"/>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2069" name="Freeform 389"/>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70" name="Line 390"/>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71" name="Line 391"/>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72" name="Rectangle 392"/>
                <p:cNvSpPr>
                  <a:spLocks noChangeArrowheads="1"/>
                </p:cNvSpPr>
                <p:nvPr/>
              </p:nvSpPr>
              <p:spPr bwMode="auto">
                <a:xfrm>
                  <a:off x="206"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73" name="Rectangle 393"/>
                <p:cNvSpPr>
                  <a:spLocks noChangeArrowheads="1"/>
                </p:cNvSpPr>
                <p:nvPr/>
              </p:nvSpPr>
              <p:spPr bwMode="auto">
                <a:xfrm>
                  <a:off x="205"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74" name="Rectangle 394"/>
                <p:cNvSpPr>
                  <a:spLocks noChangeArrowheads="1"/>
                </p:cNvSpPr>
                <p:nvPr/>
              </p:nvSpPr>
              <p:spPr bwMode="auto">
                <a:xfrm>
                  <a:off x="190"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75" name="Rectangle 395"/>
                <p:cNvSpPr>
                  <a:spLocks noChangeArrowheads="1"/>
                </p:cNvSpPr>
                <p:nvPr/>
              </p:nvSpPr>
              <p:spPr bwMode="auto">
                <a:xfrm>
                  <a:off x="205"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76" name="Rectangle 396"/>
                <p:cNvSpPr>
                  <a:spLocks noChangeArrowheads="1"/>
                </p:cNvSpPr>
                <p:nvPr/>
              </p:nvSpPr>
              <p:spPr bwMode="auto">
                <a:xfrm>
                  <a:off x="194"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2077" name="Group 397"/>
              <p:cNvGrpSpPr>
                <a:grpSpLocks/>
              </p:cNvGrpSpPr>
              <p:nvPr/>
            </p:nvGrpSpPr>
            <p:grpSpPr bwMode="auto">
              <a:xfrm>
                <a:off x="1072" y="2738"/>
                <a:ext cx="228" cy="123"/>
                <a:chOff x="454" y="281"/>
                <a:chExt cx="54" cy="35"/>
              </a:xfrm>
            </p:grpSpPr>
            <p:grpSp>
              <p:nvGrpSpPr>
                <p:cNvPr id="72078" name="Group 398"/>
                <p:cNvGrpSpPr>
                  <a:grpSpLocks/>
                </p:cNvGrpSpPr>
                <p:nvPr/>
              </p:nvGrpSpPr>
              <p:grpSpPr bwMode="auto">
                <a:xfrm>
                  <a:off x="454" y="281"/>
                  <a:ext cx="10" cy="35"/>
                  <a:chOff x="119" y="899"/>
                  <a:chExt cx="10" cy="35"/>
                </a:xfrm>
              </p:grpSpPr>
              <p:sp>
                <p:nvSpPr>
                  <p:cNvPr id="72079" name="Rectangle 399"/>
                  <p:cNvSpPr>
                    <a:spLocks noChangeArrowheads="1"/>
                  </p:cNvSpPr>
                  <p:nvPr/>
                </p:nvSpPr>
                <p:spPr bwMode="auto">
                  <a:xfrm rot="10800000">
                    <a:off x="125" y="914"/>
                    <a:ext cx="4"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80" name="Freeform 400"/>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81" name="Line 401"/>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82" name="Line 402"/>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83" name="Freeform 403"/>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84" name="Line 404"/>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85" name="Line 405"/>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86" name="Freeform 406"/>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87" name="Line 407"/>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88" name="Line 408"/>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89" name="Freeform 409"/>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90" name="Line 410"/>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91" name="Line 411"/>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92" name="Rectangle 412"/>
                  <p:cNvSpPr>
                    <a:spLocks noChangeArrowheads="1"/>
                  </p:cNvSpPr>
                  <p:nvPr/>
                </p:nvSpPr>
                <p:spPr bwMode="auto">
                  <a:xfrm rot="10800000">
                    <a:off x="123" y="914"/>
                    <a:ext cx="2"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93" name="Rectangle 413"/>
                  <p:cNvSpPr>
                    <a:spLocks noChangeArrowheads="1"/>
                  </p:cNvSpPr>
                  <p:nvPr/>
                </p:nvSpPr>
                <p:spPr bwMode="auto">
                  <a:xfrm rot="10800000">
                    <a:off x="119" y="899"/>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94" name="Freeform 414"/>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2095" name="Rectangle 415"/>
                <p:cNvSpPr>
                  <a:spLocks noChangeArrowheads="1"/>
                </p:cNvSpPr>
                <p:nvPr/>
              </p:nvSpPr>
              <p:spPr bwMode="auto">
                <a:xfrm rot="10800000">
                  <a:off x="475" y="286"/>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96" name="Freeform 416"/>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97" name="Line 417"/>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98" name="Freeform 418"/>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099" name="Line 419"/>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00" name="Freeform 420"/>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01" name="Freeform 421"/>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02" name="Rectangle 422"/>
                <p:cNvSpPr>
                  <a:spLocks noChangeArrowheads="1"/>
                </p:cNvSpPr>
                <p:nvPr/>
              </p:nvSpPr>
              <p:spPr bwMode="auto">
                <a:xfrm rot="10800000">
                  <a:off x="471" y="288"/>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03" name="Rectangle 423"/>
                <p:cNvSpPr>
                  <a:spLocks noChangeArrowheads="1"/>
                </p:cNvSpPr>
                <p:nvPr/>
              </p:nvSpPr>
              <p:spPr bwMode="auto">
                <a:xfrm rot="10800000">
                  <a:off x="487" y="302"/>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04" name="Rectangle 424"/>
                <p:cNvSpPr>
                  <a:spLocks noChangeArrowheads="1"/>
                </p:cNvSpPr>
                <p:nvPr/>
              </p:nvSpPr>
              <p:spPr bwMode="auto">
                <a:xfrm rot="10800000">
                  <a:off x="504" y="286"/>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05" name="Rectangle 425"/>
                <p:cNvSpPr>
                  <a:spLocks noChangeArrowheads="1"/>
                </p:cNvSpPr>
                <p:nvPr/>
              </p:nvSpPr>
              <p:spPr bwMode="auto">
                <a:xfrm rot="10800000">
                  <a:off x="487" y="289"/>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06" name="Rectangle 426"/>
                <p:cNvSpPr>
                  <a:spLocks noChangeArrowheads="1"/>
                </p:cNvSpPr>
                <p:nvPr/>
              </p:nvSpPr>
              <p:spPr bwMode="auto">
                <a:xfrm rot="10800000">
                  <a:off x="492" y="286"/>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2107" name="Rectangle 427"/>
              <p:cNvSpPr>
                <a:spLocks noChangeArrowheads="1"/>
              </p:cNvSpPr>
              <p:nvPr/>
            </p:nvSpPr>
            <p:spPr bwMode="auto">
              <a:xfrm>
                <a:off x="1288" y="2877"/>
                <a:ext cx="120" cy="2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2108" name="Group 428"/>
              <p:cNvGrpSpPr>
                <a:grpSpLocks noChangeAspect="1"/>
              </p:cNvGrpSpPr>
              <p:nvPr/>
            </p:nvGrpSpPr>
            <p:grpSpPr bwMode="auto">
              <a:xfrm>
                <a:off x="1318" y="2717"/>
                <a:ext cx="66" cy="52"/>
                <a:chOff x="564" y="1431"/>
                <a:chExt cx="18" cy="18"/>
              </a:xfrm>
            </p:grpSpPr>
            <p:sp>
              <p:nvSpPr>
                <p:cNvPr id="72109" name="Oval 429"/>
                <p:cNvSpPr>
                  <a:spLocks noChangeAspect="1" noChangeArrowheads="1"/>
                </p:cNvSpPr>
                <p:nvPr/>
              </p:nvSpPr>
              <p:spPr bwMode="auto">
                <a:xfrm>
                  <a:off x="564" y="1431"/>
                  <a:ext cx="18" cy="18"/>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10" name="Oval 430"/>
                <p:cNvSpPr>
                  <a:spLocks noChangeAspect="1" noChangeArrowheads="1"/>
                </p:cNvSpPr>
                <p:nvPr/>
              </p:nvSpPr>
              <p:spPr bwMode="auto">
                <a:xfrm>
                  <a:off x="569" y="1436"/>
                  <a:ext cx="8" cy="8"/>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11" name="AutoShape 431"/>
                <p:cNvSpPr>
                  <a:spLocks noChangeAspect="1" noChangeArrowheads="1"/>
                </p:cNvSpPr>
                <p:nvPr/>
              </p:nvSpPr>
              <p:spPr bwMode="auto">
                <a:xfrm>
                  <a:off x="572" y="143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12" name="AutoShape 432"/>
                <p:cNvSpPr>
                  <a:spLocks noChangeAspect="1" noChangeArrowheads="1"/>
                </p:cNvSpPr>
                <p:nvPr/>
              </p:nvSpPr>
              <p:spPr bwMode="auto">
                <a:xfrm>
                  <a:off x="578" y="1439"/>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13" name="AutoShape 433"/>
                <p:cNvSpPr>
                  <a:spLocks noChangeAspect="1" noChangeArrowheads="1"/>
                </p:cNvSpPr>
                <p:nvPr/>
              </p:nvSpPr>
              <p:spPr bwMode="auto">
                <a:xfrm>
                  <a:off x="576" y="144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14" name="AutoShape 434"/>
                <p:cNvSpPr>
                  <a:spLocks noChangeAspect="1" noChangeArrowheads="1"/>
                </p:cNvSpPr>
                <p:nvPr/>
              </p:nvSpPr>
              <p:spPr bwMode="auto">
                <a:xfrm>
                  <a:off x="566" y="1439"/>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15" name="AutoShape 435"/>
                <p:cNvSpPr>
                  <a:spLocks noChangeAspect="1" noChangeArrowheads="1"/>
                </p:cNvSpPr>
                <p:nvPr/>
              </p:nvSpPr>
              <p:spPr bwMode="auto">
                <a:xfrm>
                  <a:off x="572" y="144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16" name="AutoShape 436"/>
                <p:cNvSpPr>
                  <a:spLocks noChangeAspect="1" noChangeArrowheads="1"/>
                </p:cNvSpPr>
                <p:nvPr/>
              </p:nvSpPr>
              <p:spPr bwMode="auto">
                <a:xfrm>
                  <a:off x="568" y="143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17" name="AutoShape 437"/>
                <p:cNvSpPr>
                  <a:spLocks noChangeAspect="1" noChangeArrowheads="1"/>
                </p:cNvSpPr>
                <p:nvPr/>
              </p:nvSpPr>
              <p:spPr bwMode="auto">
                <a:xfrm>
                  <a:off x="576" y="143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18" name="AutoShape 438"/>
                <p:cNvSpPr>
                  <a:spLocks noChangeAspect="1" noChangeArrowheads="1"/>
                </p:cNvSpPr>
                <p:nvPr/>
              </p:nvSpPr>
              <p:spPr bwMode="auto">
                <a:xfrm>
                  <a:off x="568" y="144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19" name="Oval 439"/>
                <p:cNvSpPr>
                  <a:spLocks noChangeAspect="1" noChangeArrowheads="1"/>
                </p:cNvSpPr>
                <p:nvPr/>
              </p:nvSpPr>
              <p:spPr bwMode="auto">
                <a:xfrm>
                  <a:off x="572" y="1439"/>
                  <a:ext cx="2" cy="2"/>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72120" name="Group 440"/>
            <p:cNvGrpSpPr>
              <a:grpSpLocks/>
            </p:cNvGrpSpPr>
            <p:nvPr/>
          </p:nvGrpSpPr>
          <p:grpSpPr bwMode="auto">
            <a:xfrm>
              <a:off x="1462" y="1748"/>
              <a:ext cx="108" cy="62"/>
              <a:chOff x="171" y="411"/>
              <a:chExt cx="17" cy="13"/>
            </a:xfrm>
          </p:grpSpPr>
          <p:sp>
            <p:nvSpPr>
              <p:cNvPr id="72121" name="Rectangle 441"/>
              <p:cNvSpPr>
                <a:spLocks noChangeArrowheads="1"/>
              </p:cNvSpPr>
              <p:nvPr/>
            </p:nvSpPr>
            <p:spPr bwMode="auto">
              <a:xfrm>
                <a:off x="171" y="411"/>
                <a:ext cx="17" cy="3"/>
              </a:xfrm>
              <a:prstGeom prst="rect">
                <a:avLst/>
              </a:prstGeom>
              <a:gradFill rotWithShape="1">
                <a:gsLst>
                  <a:gs pos="0">
                    <a:srgbClr val="000080"/>
                  </a:gs>
                  <a:gs pos="50000">
                    <a:srgbClr val="FFFFFF"/>
                  </a:gs>
                  <a:gs pos="100000">
                    <a:srgbClr val="00008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22" name="Rectangle 442"/>
              <p:cNvSpPr>
                <a:spLocks noChangeArrowheads="1"/>
              </p:cNvSpPr>
              <p:nvPr/>
            </p:nvSpPr>
            <p:spPr bwMode="auto">
              <a:xfrm>
                <a:off x="173" y="414"/>
                <a:ext cx="13" cy="10"/>
              </a:xfrm>
              <a:prstGeom prst="rect">
                <a:avLst/>
              </a:prstGeom>
              <a:gradFill rotWithShape="1">
                <a:gsLst>
                  <a:gs pos="0">
                    <a:srgbClr val="000080"/>
                  </a:gs>
                  <a:gs pos="50000">
                    <a:srgbClr val="FFFFFF"/>
                  </a:gs>
                  <a:gs pos="100000">
                    <a:srgbClr val="00008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2123" name="Group 443"/>
            <p:cNvGrpSpPr>
              <a:grpSpLocks/>
            </p:cNvGrpSpPr>
            <p:nvPr/>
          </p:nvGrpSpPr>
          <p:grpSpPr bwMode="auto">
            <a:xfrm>
              <a:off x="1462" y="1816"/>
              <a:ext cx="108" cy="119"/>
              <a:chOff x="1294" y="2056"/>
              <a:chExt cx="108" cy="119"/>
            </a:xfrm>
          </p:grpSpPr>
          <p:sp>
            <p:nvSpPr>
              <p:cNvPr id="72124" name="Rectangle 444"/>
              <p:cNvSpPr>
                <a:spLocks noChangeArrowheads="1"/>
              </p:cNvSpPr>
              <p:nvPr/>
            </p:nvSpPr>
            <p:spPr bwMode="auto">
              <a:xfrm>
                <a:off x="1306" y="2108"/>
                <a:ext cx="84" cy="67"/>
              </a:xfrm>
              <a:prstGeom prst="rect">
                <a:avLst/>
              </a:prstGeom>
              <a:gradFill rotWithShape="1">
                <a:gsLst>
                  <a:gs pos="0">
                    <a:srgbClr val="000080"/>
                  </a:gs>
                  <a:gs pos="50000">
                    <a:srgbClr val="FFFFFF"/>
                  </a:gs>
                  <a:gs pos="100000">
                    <a:srgbClr val="00008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25" name="Rectangle 445" descr="Outlined diamond"/>
              <p:cNvSpPr>
                <a:spLocks noChangeArrowheads="1"/>
              </p:cNvSpPr>
              <p:nvPr/>
            </p:nvSpPr>
            <p:spPr bwMode="auto">
              <a:xfrm>
                <a:off x="1294" y="2056"/>
                <a:ext cx="108" cy="72"/>
              </a:xfrm>
              <a:prstGeom prst="rect">
                <a:avLst/>
              </a:prstGeom>
              <a:pattFill prst="openDmnd">
                <a:fgClr>
                  <a:srgbClr val="FFFFFF"/>
                </a:fgClr>
                <a:bgClr>
                  <a:srgbClr val="333399"/>
                </a:bgClr>
              </a:pattFill>
              <a:ln w="0">
                <a:solidFill>
                  <a:srgbClr val="000000"/>
                </a:solidFill>
                <a:miter lim="800000"/>
                <a:headEnd/>
                <a:tailEnd/>
              </a:ln>
            </p:spPr>
            <p:txBody>
              <a:bodyPr/>
              <a:lstStyle/>
              <a:p>
                <a:endParaRPr lang="en-US" dirty="0"/>
              </a:p>
            </p:txBody>
          </p:sp>
        </p:grpSp>
        <p:grpSp>
          <p:nvGrpSpPr>
            <p:cNvPr id="72126" name="Group 446"/>
            <p:cNvGrpSpPr>
              <a:grpSpLocks/>
            </p:cNvGrpSpPr>
            <p:nvPr/>
          </p:nvGrpSpPr>
          <p:grpSpPr bwMode="auto">
            <a:xfrm>
              <a:off x="1420" y="2680"/>
              <a:ext cx="198" cy="620"/>
              <a:chOff x="1252" y="3346"/>
              <a:chExt cx="198" cy="620"/>
            </a:xfrm>
          </p:grpSpPr>
          <p:sp>
            <p:nvSpPr>
              <p:cNvPr id="72127" name="Rectangle 447"/>
              <p:cNvSpPr>
                <a:spLocks noChangeArrowheads="1"/>
              </p:cNvSpPr>
              <p:nvPr/>
            </p:nvSpPr>
            <p:spPr bwMode="auto">
              <a:xfrm>
                <a:off x="1288" y="3537"/>
                <a:ext cx="120" cy="26"/>
              </a:xfrm>
              <a:prstGeom prst="rect">
                <a:avLst/>
              </a:prstGeom>
              <a:gradFill rotWithShape="0">
                <a:gsLst>
                  <a:gs pos="0">
                    <a:srgbClr val="FF0000"/>
                  </a:gs>
                  <a:gs pos="50000">
                    <a:srgbClr val="FF0000">
                      <a:gamma/>
                      <a:tint val="34902"/>
                      <a:invGamma/>
                    </a:srgbClr>
                  </a:gs>
                  <a:gs pos="100000">
                    <a:srgbClr val="FF0000"/>
                  </a:gs>
                </a:gsLst>
                <a:lin ang="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grpSp>
            <p:nvGrpSpPr>
              <p:cNvPr id="72128" name="Group 448"/>
              <p:cNvGrpSpPr>
                <a:grpSpLocks/>
              </p:cNvGrpSpPr>
              <p:nvPr/>
            </p:nvGrpSpPr>
            <p:grpSpPr bwMode="auto">
              <a:xfrm>
                <a:off x="1288" y="3775"/>
                <a:ext cx="120" cy="191"/>
                <a:chOff x="326" y="839"/>
                <a:chExt cx="23" cy="37"/>
              </a:xfrm>
            </p:grpSpPr>
            <p:sp>
              <p:nvSpPr>
                <p:cNvPr id="72129" name="Rectangle 449"/>
                <p:cNvSpPr>
                  <a:spLocks noChangeArrowheads="1"/>
                </p:cNvSpPr>
                <p:nvPr/>
              </p:nvSpPr>
              <p:spPr bwMode="auto">
                <a:xfrm>
                  <a:off x="331" y="843"/>
                  <a:ext cx="13" cy="28"/>
                </a:xfrm>
                <a:prstGeom prst="rect">
                  <a:avLst/>
                </a:prstGeom>
                <a:gradFill rotWithShape="1">
                  <a:gsLst>
                    <a:gs pos="0">
                      <a:srgbClr val="FF0000"/>
                    </a:gs>
                    <a:gs pos="50000">
                      <a:srgbClr val="FFFFFF"/>
                    </a:gs>
                    <a:gs pos="100000">
                      <a:srgbClr val="FF0000"/>
                    </a:gs>
                  </a:gsLst>
                  <a:lin ang="0" scaled="1"/>
                </a:gradFill>
                <a:ln w="0">
                  <a:solidFill>
                    <a:srgbClr val="000000"/>
                  </a:solidFill>
                  <a:miter lim="800000"/>
                  <a:headEnd/>
                  <a:tailEnd/>
                </a:ln>
              </p:spPr>
              <p:txBody>
                <a:bodyPr/>
                <a:lstStyle/>
                <a:p>
                  <a:endParaRPr lang="en-US" dirty="0"/>
                </a:p>
              </p:txBody>
            </p:sp>
            <p:sp>
              <p:nvSpPr>
                <p:cNvPr id="72130" name="AutoShape 450"/>
                <p:cNvSpPr>
                  <a:spLocks noChangeArrowheads="1"/>
                </p:cNvSpPr>
                <p:nvPr/>
              </p:nvSpPr>
              <p:spPr bwMode="auto">
                <a:xfrm>
                  <a:off x="328" y="847"/>
                  <a:ext cx="20" cy="21"/>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31" name="Rectangle 451"/>
                <p:cNvSpPr>
                  <a:spLocks noChangeArrowheads="1"/>
                </p:cNvSpPr>
                <p:nvPr/>
              </p:nvSpPr>
              <p:spPr bwMode="auto">
                <a:xfrm>
                  <a:off x="326" y="839"/>
                  <a:ext cx="23" cy="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72132" name="Rectangle 452"/>
                <p:cNvSpPr>
                  <a:spLocks noChangeArrowheads="1"/>
                </p:cNvSpPr>
                <p:nvPr/>
              </p:nvSpPr>
              <p:spPr bwMode="auto">
                <a:xfrm>
                  <a:off x="326" y="871"/>
                  <a:ext cx="23" cy="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grpSp>
          <p:grpSp>
            <p:nvGrpSpPr>
              <p:cNvPr id="72133" name="Group 453"/>
              <p:cNvGrpSpPr>
                <a:grpSpLocks/>
              </p:cNvGrpSpPr>
              <p:nvPr/>
            </p:nvGrpSpPr>
            <p:grpSpPr bwMode="auto">
              <a:xfrm>
                <a:off x="1288" y="3346"/>
                <a:ext cx="120" cy="191"/>
                <a:chOff x="326" y="839"/>
                <a:chExt cx="23" cy="37"/>
              </a:xfrm>
            </p:grpSpPr>
            <p:sp>
              <p:nvSpPr>
                <p:cNvPr id="72134" name="Rectangle 454"/>
                <p:cNvSpPr>
                  <a:spLocks noChangeArrowheads="1"/>
                </p:cNvSpPr>
                <p:nvPr/>
              </p:nvSpPr>
              <p:spPr bwMode="auto">
                <a:xfrm>
                  <a:off x="331" y="843"/>
                  <a:ext cx="13" cy="28"/>
                </a:xfrm>
                <a:prstGeom prst="rect">
                  <a:avLst/>
                </a:prstGeom>
                <a:gradFill rotWithShape="1">
                  <a:gsLst>
                    <a:gs pos="0">
                      <a:srgbClr val="FF0000"/>
                    </a:gs>
                    <a:gs pos="50000">
                      <a:srgbClr val="FFFFFF"/>
                    </a:gs>
                    <a:gs pos="100000">
                      <a:srgbClr val="FF0000"/>
                    </a:gs>
                  </a:gsLst>
                  <a:lin ang="0" scaled="1"/>
                </a:gradFill>
                <a:ln w="0">
                  <a:solidFill>
                    <a:srgbClr val="000000"/>
                  </a:solidFill>
                  <a:miter lim="800000"/>
                  <a:headEnd/>
                  <a:tailEnd/>
                </a:ln>
              </p:spPr>
              <p:txBody>
                <a:bodyPr/>
                <a:lstStyle/>
                <a:p>
                  <a:endParaRPr lang="en-US" dirty="0"/>
                </a:p>
              </p:txBody>
            </p:sp>
            <p:sp>
              <p:nvSpPr>
                <p:cNvPr id="72135" name="AutoShape 455"/>
                <p:cNvSpPr>
                  <a:spLocks noChangeArrowheads="1"/>
                </p:cNvSpPr>
                <p:nvPr/>
              </p:nvSpPr>
              <p:spPr bwMode="auto">
                <a:xfrm>
                  <a:off x="328" y="847"/>
                  <a:ext cx="20" cy="21"/>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36" name="Rectangle 456"/>
                <p:cNvSpPr>
                  <a:spLocks noChangeArrowheads="1"/>
                </p:cNvSpPr>
                <p:nvPr/>
              </p:nvSpPr>
              <p:spPr bwMode="auto">
                <a:xfrm>
                  <a:off x="326" y="839"/>
                  <a:ext cx="23" cy="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72137" name="Rectangle 457"/>
                <p:cNvSpPr>
                  <a:spLocks noChangeArrowheads="1"/>
                </p:cNvSpPr>
                <p:nvPr/>
              </p:nvSpPr>
              <p:spPr bwMode="auto">
                <a:xfrm>
                  <a:off x="326" y="871"/>
                  <a:ext cx="23" cy="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grpSp>
          <p:grpSp>
            <p:nvGrpSpPr>
              <p:cNvPr id="72138" name="Group 458"/>
              <p:cNvGrpSpPr>
                <a:grpSpLocks/>
              </p:cNvGrpSpPr>
              <p:nvPr/>
            </p:nvGrpSpPr>
            <p:grpSpPr bwMode="auto">
              <a:xfrm>
                <a:off x="1252" y="3356"/>
                <a:ext cx="198" cy="171"/>
                <a:chOff x="398" y="878"/>
                <a:chExt cx="44" cy="39"/>
              </a:xfrm>
            </p:grpSpPr>
            <p:sp>
              <p:nvSpPr>
                <p:cNvPr id="72139" name="Oval 459"/>
                <p:cNvSpPr>
                  <a:spLocks noChangeArrowheads="1"/>
                </p:cNvSpPr>
                <p:nvPr/>
              </p:nvSpPr>
              <p:spPr bwMode="auto">
                <a:xfrm>
                  <a:off x="398" y="878"/>
                  <a:ext cx="44" cy="39"/>
                </a:xfrm>
                <a:prstGeom prst="ellipse">
                  <a:avLst/>
                </a:prstGeom>
                <a:noFill/>
                <a:ln w="28575" algn="ctr">
                  <a:solidFill>
                    <a:srgbClr val="0000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40" name="Rectangle 460"/>
                <p:cNvSpPr>
                  <a:spLocks noChangeArrowheads="1"/>
                </p:cNvSpPr>
                <p:nvPr/>
              </p:nvSpPr>
              <p:spPr bwMode="auto">
                <a:xfrm rot="8100000">
                  <a:off x="399" y="896"/>
                  <a:ext cx="42" cy="2"/>
                </a:xfrm>
                <a:prstGeom prst="rect">
                  <a:avLst/>
                </a:prstGeom>
                <a:solidFill>
                  <a:srgbClr val="000000"/>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41" name="AutoShape 461"/>
                <p:cNvSpPr>
                  <a:spLocks noChangeArrowheads="1"/>
                </p:cNvSpPr>
                <p:nvPr/>
              </p:nvSpPr>
              <p:spPr bwMode="auto">
                <a:xfrm>
                  <a:off x="417" y="895"/>
                  <a:ext cx="7" cy="5"/>
                </a:xfrm>
                <a:prstGeom prst="hexagon">
                  <a:avLst>
                    <a:gd name="adj" fmla="val 35000"/>
                    <a:gd name="vf" fmla="val 115470"/>
                  </a:avLst>
                </a:prstGeom>
                <a:gradFill rotWithShape="1">
                  <a:gsLst>
                    <a:gs pos="0">
                      <a:srgbClr val="C0C0C0"/>
                    </a:gs>
                    <a:gs pos="100000">
                      <a:srgbClr val="C0C0C0">
                        <a:gamma/>
                        <a:shade val="46275"/>
                        <a:invGamma/>
                      </a:srgbClr>
                    </a:gs>
                  </a:gsLst>
                  <a:path path="shape">
                    <a:fillToRect l="50000" t="50000" r="50000" b="50000"/>
                  </a:path>
                </a:gra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2142" name="Group 462"/>
              <p:cNvGrpSpPr>
                <a:grpSpLocks/>
              </p:cNvGrpSpPr>
              <p:nvPr/>
            </p:nvGrpSpPr>
            <p:grpSpPr bwMode="auto">
              <a:xfrm>
                <a:off x="1288" y="3563"/>
                <a:ext cx="120" cy="191"/>
                <a:chOff x="326" y="839"/>
                <a:chExt cx="23" cy="37"/>
              </a:xfrm>
            </p:grpSpPr>
            <p:sp>
              <p:nvSpPr>
                <p:cNvPr id="72143" name="Rectangle 463"/>
                <p:cNvSpPr>
                  <a:spLocks noChangeArrowheads="1"/>
                </p:cNvSpPr>
                <p:nvPr/>
              </p:nvSpPr>
              <p:spPr bwMode="auto">
                <a:xfrm>
                  <a:off x="331" y="843"/>
                  <a:ext cx="13" cy="28"/>
                </a:xfrm>
                <a:prstGeom prst="rect">
                  <a:avLst/>
                </a:prstGeom>
                <a:gradFill rotWithShape="1">
                  <a:gsLst>
                    <a:gs pos="0">
                      <a:srgbClr val="FF0000"/>
                    </a:gs>
                    <a:gs pos="50000">
                      <a:srgbClr val="FFFFFF"/>
                    </a:gs>
                    <a:gs pos="100000">
                      <a:srgbClr val="FF0000"/>
                    </a:gs>
                  </a:gsLst>
                  <a:lin ang="0" scaled="1"/>
                </a:gradFill>
                <a:ln w="0">
                  <a:solidFill>
                    <a:srgbClr val="000000"/>
                  </a:solidFill>
                  <a:miter lim="800000"/>
                  <a:headEnd/>
                  <a:tailEnd/>
                </a:ln>
              </p:spPr>
              <p:txBody>
                <a:bodyPr/>
                <a:lstStyle/>
                <a:p>
                  <a:endParaRPr lang="en-US" dirty="0"/>
                </a:p>
              </p:txBody>
            </p:sp>
            <p:sp>
              <p:nvSpPr>
                <p:cNvPr id="72144" name="AutoShape 464"/>
                <p:cNvSpPr>
                  <a:spLocks noChangeArrowheads="1"/>
                </p:cNvSpPr>
                <p:nvPr/>
              </p:nvSpPr>
              <p:spPr bwMode="auto">
                <a:xfrm>
                  <a:off x="328" y="847"/>
                  <a:ext cx="20" cy="21"/>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45" name="Rectangle 465"/>
                <p:cNvSpPr>
                  <a:spLocks noChangeArrowheads="1"/>
                </p:cNvSpPr>
                <p:nvPr/>
              </p:nvSpPr>
              <p:spPr bwMode="auto">
                <a:xfrm>
                  <a:off x="326" y="839"/>
                  <a:ext cx="23" cy="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72146" name="Rectangle 466"/>
                <p:cNvSpPr>
                  <a:spLocks noChangeArrowheads="1"/>
                </p:cNvSpPr>
                <p:nvPr/>
              </p:nvSpPr>
              <p:spPr bwMode="auto">
                <a:xfrm>
                  <a:off x="326" y="871"/>
                  <a:ext cx="23" cy="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grpSp>
          <p:sp>
            <p:nvSpPr>
              <p:cNvPr id="72147" name="Rectangle 467"/>
              <p:cNvSpPr>
                <a:spLocks noChangeArrowheads="1"/>
              </p:cNvSpPr>
              <p:nvPr/>
            </p:nvSpPr>
            <p:spPr bwMode="auto">
              <a:xfrm>
                <a:off x="1288" y="3749"/>
                <a:ext cx="120" cy="26"/>
              </a:xfrm>
              <a:prstGeom prst="rect">
                <a:avLst/>
              </a:prstGeom>
              <a:gradFill rotWithShape="0">
                <a:gsLst>
                  <a:gs pos="0">
                    <a:srgbClr val="FF0000"/>
                  </a:gs>
                  <a:gs pos="50000">
                    <a:srgbClr val="FF0000">
                      <a:gamma/>
                      <a:tint val="34902"/>
                      <a:invGamma/>
                    </a:srgbClr>
                  </a:gs>
                  <a:gs pos="100000">
                    <a:srgbClr val="FF0000"/>
                  </a:gs>
                </a:gsLst>
                <a:lin ang="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grpSp>
            <p:nvGrpSpPr>
              <p:cNvPr id="72148" name="Group 468"/>
              <p:cNvGrpSpPr>
                <a:grpSpLocks/>
              </p:cNvGrpSpPr>
              <p:nvPr/>
            </p:nvGrpSpPr>
            <p:grpSpPr bwMode="auto">
              <a:xfrm>
                <a:off x="1252" y="3573"/>
                <a:ext cx="198" cy="171"/>
                <a:chOff x="398" y="878"/>
                <a:chExt cx="44" cy="39"/>
              </a:xfrm>
            </p:grpSpPr>
            <p:sp>
              <p:nvSpPr>
                <p:cNvPr id="72149" name="Oval 469"/>
                <p:cNvSpPr>
                  <a:spLocks noChangeArrowheads="1"/>
                </p:cNvSpPr>
                <p:nvPr/>
              </p:nvSpPr>
              <p:spPr bwMode="auto">
                <a:xfrm>
                  <a:off x="398" y="878"/>
                  <a:ext cx="44" cy="39"/>
                </a:xfrm>
                <a:prstGeom prst="ellipse">
                  <a:avLst/>
                </a:prstGeom>
                <a:noFill/>
                <a:ln w="28575" algn="ctr">
                  <a:solidFill>
                    <a:srgbClr val="0000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50" name="Rectangle 470"/>
                <p:cNvSpPr>
                  <a:spLocks noChangeArrowheads="1"/>
                </p:cNvSpPr>
                <p:nvPr/>
              </p:nvSpPr>
              <p:spPr bwMode="auto">
                <a:xfrm rot="8100000">
                  <a:off x="399" y="896"/>
                  <a:ext cx="42" cy="2"/>
                </a:xfrm>
                <a:prstGeom prst="rect">
                  <a:avLst/>
                </a:prstGeom>
                <a:solidFill>
                  <a:srgbClr val="000000"/>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51" name="AutoShape 471"/>
                <p:cNvSpPr>
                  <a:spLocks noChangeArrowheads="1"/>
                </p:cNvSpPr>
                <p:nvPr/>
              </p:nvSpPr>
              <p:spPr bwMode="auto">
                <a:xfrm>
                  <a:off x="417" y="895"/>
                  <a:ext cx="7" cy="5"/>
                </a:xfrm>
                <a:prstGeom prst="hexagon">
                  <a:avLst>
                    <a:gd name="adj" fmla="val 35000"/>
                    <a:gd name="vf" fmla="val 115470"/>
                  </a:avLst>
                </a:prstGeom>
                <a:gradFill rotWithShape="1">
                  <a:gsLst>
                    <a:gs pos="0">
                      <a:srgbClr val="C0C0C0"/>
                    </a:gs>
                    <a:gs pos="100000">
                      <a:srgbClr val="C0C0C0">
                        <a:gamma/>
                        <a:shade val="46275"/>
                        <a:invGamma/>
                      </a:srgbClr>
                    </a:gs>
                  </a:gsLst>
                  <a:path path="shape">
                    <a:fillToRect l="50000" t="50000" r="50000" b="50000"/>
                  </a:path>
                </a:gra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2152" name="Group 472"/>
              <p:cNvGrpSpPr>
                <a:grpSpLocks/>
              </p:cNvGrpSpPr>
              <p:nvPr/>
            </p:nvGrpSpPr>
            <p:grpSpPr bwMode="auto">
              <a:xfrm>
                <a:off x="1252" y="3785"/>
                <a:ext cx="198" cy="170"/>
                <a:chOff x="398" y="878"/>
                <a:chExt cx="44" cy="39"/>
              </a:xfrm>
            </p:grpSpPr>
            <p:sp>
              <p:nvSpPr>
                <p:cNvPr id="72153" name="Oval 473"/>
                <p:cNvSpPr>
                  <a:spLocks noChangeArrowheads="1"/>
                </p:cNvSpPr>
                <p:nvPr/>
              </p:nvSpPr>
              <p:spPr bwMode="auto">
                <a:xfrm>
                  <a:off x="398" y="878"/>
                  <a:ext cx="44" cy="39"/>
                </a:xfrm>
                <a:prstGeom prst="ellipse">
                  <a:avLst/>
                </a:prstGeom>
                <a:noFill/>
                <a:ln w="28575" algn="ctr">
                  <a:solidFill>
                    <a:srgbClr val="0000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54" name="Rectangle 474"/>
                <p:cNvSpPr>
                  <a:spLocks noChangeArrowheads="1"/>
                </p:cNvSpPr>
                <p:nvPr/>
              </p:nvSpPr>
              <p:spPr bwMode="auto">
                <a:xfrm rot="8100000">
                  <a:off x="399" y="896"/>
                  <a:ext cx="42" cy="2"/>
                </a:xfrm>
                <a:prstGeom prst="rect">
                  <a:avLst/>
                </a:prstGeom>
                <a:solidFill>
                  <a:srgbClr val="000000"/>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55" name="AutoShape 475"/>
                <p:cNvSpPr>
                  <a:spLocks noChangeArrowheads="1"/>
                </p:cNvSpPr>
                <p:nvPr/>
              </p:nvSpPr>
              <p:spPr bwMode="auto">
                <a:xfrm>
                  <a:off x="417" y="895"/>
                  <a:ext cx="7" cy="5"/>
                </a:xfrm>
                <a:prstGeom prst="hexagon">
                  <a:avLst>
                    <a:gd name="adj" fmla="val 35000"/>
                    <a:gd name="vf" fmla="val 115470"/>
                  </a:avLst>
                </a:prstGeom>
                <a:gradFill rotWithShape="1">
                  <a:gsLst>
                    <a:gs pos="0">
                      <a:srgbClr val="C0C0C0"/>
                    </a:gs>
                    <a:gs pos="100000">
                      <a:srgbClr val="C0C0C0">
                        <a:gamma/>
                        <a:shade val="46275"/>
                        <a:invGamma/>
                      </a:srgbClr>
                    </a:gs>
                  </a:gsLst>
                  <a:path path="shape">
                    <a:fillToRect l="50000" t="50000" r="50000" b="50000"/>
                  </a:path>
                </a:gra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72156" name="Group 476"/>
            <p:cNvGrpSpPr>
              <a:grpSpLocks/>
            </p:cNvGrpSpPr>
            <p:nvPr/>
          </p:nvGrpSpPr>
          <p:grpSpPr bwMode="auto">
            <a:xfrm>
              <a:off x="1222" y="3304"/>
              <a:ext cx="588" cy="356"/>
              <a:chOff x="1054" y="4048"/>
              <a:chExt cx="588" cy="356"/>
            </a:xfrm>
          </p:grpSpPr>
          <p:grpSp>
            <p:nvGrpSpPr>
              <p:cNvPr id="72157" name="Group 477"/>
              <p:cNvGrpSpPr>
                <a:grpSpLocks/>
              </p:cNvGrpSpPr>
              <p:nvPr/>
            </p:nvGrpSpPr>
            <p:grpSpPr bwMode="auto">
              <a:xfrm>
                <a:off x="1054" y="4048"/>
                <a:ext cx="588" cy="356"/>
                <a:chOff x="254" y="846"/>
                <a:chExt cx="98" cy="69"/>
              </a:xfrm>
            </p:grpSpPr>
            <p:sp>
              <p:nvSpPr>
                <p:cNvPr id="72158" name="Rectangle 478"/>
                <p:cNvSpPr>
                  <a:spLocks noChangeArrowheads="1"/>
                </p:cNvSpPr>
                <p:nvPr/>
              </p:nvSpPr>
              <p:spPr bwMode="auto">
                <a:xfrm>
                  <a:off x="297" y="905"/>
                  <a:ext cx="12"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59" name="Rectangle 479"/>
                <p:cNvSpPr>
                  <a:spLocks noChangeArrowheads="1"/>
                </p:cNvSpPr>
                <p:nvPr/>
              </p:nvSpPr>
              <p:spPr bwMode="auto">
                <a:xfrm>
                  <a:off x="293" y="911"/>
                  <a:ext cx="20" cy="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2160" name="Group 480"/>
                <p:cNvGrpSpPr>
                  <a:grpSpLocks/>
                </p:cNvGrpSpPr>
                <p:nvPr/>
              </p:nvGrpSpPr>
              <p:grpSpPr bwMode="auto">
                <a:xfrm>
                  <a:off x="254" y="856"/>
                  <a:ext cx="98" cy="51"/>
                  <a:chOff x="254" y="856"/>
                  <a:chExt cx="98" cy="51"/>
                </a:xfrm>
              </p:grpSpPr>
              <p:grpSp>
                <p:nvGrpSpPr>
                  <p:cNvPr id="72161" name="Group 481"/>
                  <p:cNvGrpSpPr>
                    <a:grpSpLocks/>
                  </p:cNvGrpSpPr>
                  <p:nvPr/>
                </p:nvGrpSpPr>
                <p:grpSpPr bwMode="auto">
                  <a:xfrm>
                    <a:off x="254" y="856"/>
                    <a:ext cx="40" cy="25"/>
                    <a:chOff x="454" y="281"/>
                    <a:chExt cx="54" cy="35"/>
                  </a:xfrm>
                </p:grpSpPr>
                <p:grpSp>
                  <p:nvGrpSpPr>
                    <p:cNvPr id="72162" name="Group 482"/>
                    <p:cNvGrpSpPr>
                      <a:grpSpLocks/>
                    </p:cNvGrpSpPr>
                    <p:nvPr/>
                  </p:nvGrpSpPr>
                  <p:grpSpPr bwMode="auto">
                    <a:xfrm>
                      <a:off x="454" y="281"/>
                      <a:ext cx="10" cy="35"/>
                      <a:chOff x="119" y="899"/>
                      <a:chExt cx="10" cy="35"/>
                    </a:xfrm>
                  </p:grpSpPr>
                  <p:sp>
                    <p:nvSpPr>
                      <p:cNvPr id="72163" name="Rectangle 483"/>
                      <p:cNvSpPr>
                        <a:spLocks noChangeArrowheads="1"/>
                      </p:cNvSpPr>
                      <p:nvPr/>
                    </p:nvSpPr>
                    <p:spPr bwMode="auto">
                      <a:xfrm rot="10800000">
                        <a:off x="125" y="914"/>
                        <a:ext cx="4"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64" name="Freeform 484"/>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65" name="Line 485"/>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66" name="Line 486"/>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67" name="Freeform 487"/>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68" name="Line 488"/>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69" name="Line 489"/>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70" name="Freeform 490"/>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71" name="Line 491"/>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72" name="Line 492"/>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73" name="Freeform 493"/>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74" name="Line 494"/>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75" name="Line 495"/>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76" name="Rectangle 496"/>
                      <p:cNvSpPr>
                        <a:spLocks noChangeArrowheads="1"/>
                      </p:cNvSpPr>
                      <p:nvPr/>
                    </p:nvSpPr>
                    <p:spPr bwMode="auto">
                      <a:xfrm rot="10800000">
                        <a:off x="123" y="914"/>
                        <a:ext cx="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77" name="Rectangle 497"/>
                      <p:cNvSpPr>
                        <a:spLocks noChangeArrowheads="1"/>
                      </p:cNvSpPr>
                      <p:nvPr/>
                    </p:nvSpPr>
                    <p:spPr bwMode="auto">
                      <a:xfrm rot="10800000">
                        <a:off x="119" y="899"/>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78" name="Freeform 498"/>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2179" name="Rectangle 499"/>
                    <p:cNvSpPr>
                      <a:spLocks noChangeArrowheads="1"/>
                    </p:cNvSpPr>
                    <p:nvPr/>
                  </p:nvSpPr>
                  <p:spPr bwMode="auto">
                    <a:xfrm rot="10800000">
                      <a:off x="475" y="286"/>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80" name="Freeform 500"/>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81" name="Line 501"/>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82" name="Freeform 502"/>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83" name="Line 503"/>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84" name="Freeform 504"/>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85" name="Freeform 505"/>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86" name="Rectangle 506"/>
                    <p:cNvSpPr>
                      <a:spLocks noChangeArrowheads="1"/>
                    </p:cNvSpPr>
                    <p:nvPr/>
                  </p:nvSpPr>
                  <p:spPr bwMode="auto">
                    <a:xfrm rot="10800000">
                      <a:off x="471" y="288"/>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87" name="Rectangle 507"/>
                    <p:cNvSpPr>
                      <a:spLocks noChangeArrowheads="1"/>
                    </p:cNvSpPr>
                    <p:nvPr/>
                  </p:nvSpPr>
                  <p:spPr bwMode="auto">
                    <a:xfrm rot="10800000">
                      <a:off x="487" y="302"/>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88" name="Rectangle 508"/>
                    <p:cNvSpPr>
                      <a:spLocks noChangeArrowheads="1"/>
                    </p:cNvSpPr>
                    <p:nvPr/>
                  </p:nvSpPr>
                  <p:spPr bwMode="auto">
                    <a:xfrm rot="10800000">
                      <a:off x="504" y="286"/>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89" name="Rectangle 509"/>
                    <p:cNvSpPr>
                      <a:spLocks noChangeArrowheads="1"/>
                    </p:cNvSpPr>
                    <p:nvPr/>
                  </p:nvSpPr>
                  <p:spPr bwMode="auto">
                    <a:xfrm rot="10800000">
                      <a:off x="487" y="289"/>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90" name="Rectangle 510"/>
                    <p:cNvSpPr>
                      <a:spLocks noChangeArrowheads="1"/>
                    </p:cNvSpPr>
                    <p:nvPr/>
                  </p:nvSpPr>
                  <p:spPr bwMode="auto">
                    <a:xfrm rot="10800000">
                      <a:off x="492" y="286"/>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2191" name="Group 511"/>
                  <p:cNvGrpSpPr>
                    <a:grpSpLocks/>
                  </p:cNvGrpSpPr>
                  <p:nvPr/>
                </p:nvGrpSpPr>
                <p:grpSpPr bwMode="auto">
                  <a:xfrm>
                    <a:off x="312" y="857"/>
                    <a:ext cx="40" cy="26"/>
                    <a:chOff x="190" y="900"/>
                    <a:chExt cx="54" cy="35"/>
                  </a:xfrm>
                </p:grpSpPr>
                <p:sp>
                  <p:nvSpPr>
                    <p:cNvPr id="72192" name="Rectangle 512"/>
                    <p:cNvSpPr>
                      <a:spLocks noChangeArrowheads="1"/>
                    </p:cNvSpPr>
                    <p:nvPr/>
                  </p:nvSpPr>
                  <p:spPr bwMode="auto">
                    <a:xfrm>
                      <a:off x="206" y="904"/>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93" name="Freeform 513"/>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94" name="Line 514"/>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95" name="Freeform 515"/>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96" name="Line 516"/>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97" name="Freeform 517"/>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98" name="Freeform 518"/>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199" name="Freeform 519"/>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2200" name="Group 520"/>
                    <p:cNvGrpSpPr>
                      <a:grpSpLocks/>
                    </p:cNvGrpSpPr>
                    <p:nvPr/>
                  </p:nvGrpSpPr>
                  <p:grpSpPr bwMode="auto">
                    <a:xfrm>
                      <a:off x="232" y="900"/>
                      <a:ext cx="12" cy="35"/>
                      <a:chOff x="232" y="900"/>
                      <a:chExt cx="12" cy="35"/>
                    </a:xfrm>
                  </p:grpSpPr>
                  <p:sp>
                    <p:nvSpPr>
                      <p:cNvPr id="72201" name="Rectangle 521"/>
                      <p:cNvSpPr>
                        <a:spLocks noChangeArrowheads="1"/>
                      </p:cNvSpPr>
                      <p:nvPr/>
                    </p:nvSpPr>
                    <p:spPr bwMode="auto">
                      <a:xfrm>
                        <a:off x="233" y="915"/>
                        <a:ext cx="5"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02" name="Freeform 522"/>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03" name="Line 523"/>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04" name="Line 524"/>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05" name="Freeform 525"/>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06" name="Line 526"/>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07" name="Line 527"/>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08" name="Freeform 528"/>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09" name="Line 529"/>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10" name="Line 530"/>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11" name="Freeform 531"/>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12" name="Line 532"/>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13" name="Line 533"/>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14" name="Rectangle 534"/>
                      <p:cNvSpPr>
                        <a:spLocks noChangeArrowheads="1"/>
                      </p:cNvSpPr>
                      <p:nvPr/>
                    </p:nvSpPr>
                    <p:spPr bwMode="auto">
                      <a:xfrm>
                        <a:off x="238" y="915"/>
                        <a:ext cx="3"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15" name="Rectangle 535"/>
                      <p:cNvSpPr>
                        <a:spLocks noChangeArrowheads="1"/>
                      </p:cNvSpPr>
                      <p:nvPr/>
                    </p:nvSpPr>
                    <p:spPr bwMode="auto">
                      <a:xfrm>
                        <a:off x="241" y="900"/>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16" name="Freeform 536"/>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2217" name="Freeform 537"/>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18" name="Line 538"/>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19" name="Line 539"/>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20" name="Rectangle 540"/>
                    <p:cNvSpPr>
                      <a:spLocks noChangeArrowheads="1"/>
                    </p:cNvSpPr>
                    <p:nvPr/>
                  </p:nvSpPr>
                  <p:spPr bwMode="auto">
                    <a:xfrm>
                      <a:off x="206" y="906"/>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21" name="Rectangle 541"/>
                    <p:cNvSpPr>
                      <a:spLocks noChangeArrowheads="1"/>
                    </p:cNvSpPr>
                    <p:nvPr/>
                  </p:nvSpPr>
                  <p:spPr bwMode="auto">
                    <a:xfrm>
                      <a:off x="205" y="907"/>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22" name="Rectangle 542"/>
                    <p:cNvSpPr>
                      <a:spLocks noChangeArrowheads="1"/>
                    </p:cNvSpPr>
                    <p:nvPr/>
                  </p:nvSpPr>
                  <p:spPr bwMode="auto">
                    <a:xfrm>
                      <a:off x="190" y="904"/>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23" name="Rectangle 543"/>
                    <p:cNvSpPr>
                      <a:spLocks noChangeArrowheads="1"/>
                    </p:cNvSpPr>
                    <p:nvPr/>
                  </p:nvSpPr>
                  <p:spPr bwMode="auto">
                    <a:xfrm>
                      <a:off x="205" y="920"/>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24" name="Rectangle 544"/>
                    <p:cNvSpPr>
                      <a:spLocks noChangeArrowheads="1"/>
                    </p:cNvSpPr>
                    <p:nvPr/>
                  </p:nvSpPr>
                  <p:spPr bwMode="auto">
                    <a:xfrm>
                      <a:off x="194" y="904"/>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2225" name="Rectangle 545"/>
                  <p:cNvSpPr>
                    <a:spLocks noChangeArrowheads="1"/>
                  </p:cNvSpPr>
                  <p:nvPr/>
                </p:nvSpPr>
                <p:spPr bwMode="auto">
                  <a:xfrm>
                    <a:off x="294" y="856"/>
                    <a:ext cx="18" cy="49"/>
                  </a:xfrm>
                  <a:prstGeom prst="rect">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2226" name="Group 546"/>
                  <p:cNvGrpSpPr>
                    <a:grpSpLocks/>
                  </p:cNvGrpSpPr>
                  <p:nvPr/>
                </p:nvGrpSpPr>
                <p:grpSpPr bwMode="auto">
                  <a:xfrm>
                    <a:off x="254" y="882"/>
                    <a:ext cx="40" cy="25"/>
                    <a:chOff x="454" y="281"/>
                    <a:chExt cx="54" cy="35"/>
                  </a:xfrm>
                </p:grpSpPr>
                <p:grpSp>
                  <p:nvGrpSpPr>
                    <p:cNvPr id="72227" name="Group 547"/>
                    <p:cNvGrpSpPr>
                      <a:grpSpLocks/>
                    </p:cNvGrpSpPr>
                    <p:nvPr/>
                  </p:nvGrpSpPr>
                  <p:grpSpPr bwMode="auto">
                    <a:xfrm>
                      <a:off x="454" y="281"/>
                      <a:ext cx="10" cy="35"/>
                      <a:chOff x="119" y="899"/>
                      <a:chExt cx="10" cy="35"/>
                    </a:xfrm>
                  </p:grpSpPr>
                  <p:sp>
                    <p:nvSpPr>
                      <p:cNvPr id="72228" name="Rectangle 548"/>
                      <p:cNvSpPr>
                        <a:spLocks noChangeArrowheads="1"/>
                      </p:cNvSpPr>
                      <p:nvPr/>
                    </p:nvSpPr>
                    <p:spPr bwMode="auto">
                      <a:xfrm rot="10800000">
                        <a:off x="125" y="914"/>
                        <a:ext cx="4"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29" name="Freeform 549"/>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30" name="Line 550"/>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31" name="Line 551"/>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32" name="Freeform 552"/>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33" name="Line 553"/>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34" name="Line 554"/>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35" name="Freeform 555"/>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36" name="Line 556"/>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37" name="Line 557"/>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38" name="Freeform 558"/>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39" name="Line 559"/>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40" name="Line 560"/>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41" name="Rectangle 561"/>
                      <p:cNvSpPr>
                        <a:spLocks noChangeArrowheads="1"/>
                      </p:cNvSpPr>
                      <p:nvPr/>
                    </p:nvSpPr>
                    <p:spPr bwMode="auto">
                      <a:xfrm rot="10800000">
                        <a:off x="123" y="914"/>
                        <a:ext cx="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42" name="Rectangle 562"/>
                      <p:cNvSpPr>
                        <a:spLocks noChangeArrowheads="1"/>
                      </p:cNvSpPr>
                      <p:nvPr/>
                    </p:nvSpPr>
                    <p:spPr bwMode="auto">
                      <a:xfrm rot="10800000">
                        <a:off x="119" y="899"/>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43" name="Freeform 563"/>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2244" name="Rectangle 564"/>
                    <p:cNvSpPr>
                      <a:spLocks noChangeArrowheads="1"/>
                    </p:cNvSpPr>
                    <p:nvPr/>
                  </p:nvSpPr>
                  <p:spPr bwMode="auto">
                    <a:xfrm rot="10800000">
                      <a:off x="475" y="286"/>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45" name="Freeform 565"/>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46" name="Line 566"/>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47" name="Freeform 567"/>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48" name="Line 568"/>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49" name="Freeform 569"/>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50" name="Freeform 570"/>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51" name="Rectangle 571"/>
                    <p:cNvSpPr>
                      <a:spLocks noChangeArrowheads="1"/>
                    </p:cNvSpPr>
                    <p:nvPr/>
                  </p:nvSpPr>
                  <p:spPr bwMode="auto">
                    <a:xfrm rot="10800000">
                      <a:off x="471" y="288"/>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52" name="Rectangle 572"/>
                    <p:cNvSpPr>
                      <a:spLocks noChangeArrowheads="1"/>
                    </p:cNvSpPr>
                    <p:nvPr/>
                  </p:nvSpPr>
                  <p:spPr bwMode="auto">
                    <a:xfrm rot="10800000">
                      <a:off x="487" y="302"/>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53" name="Rectangle 573"/>
                    <p:cNvSpPr>
                      <a:spLocks noChangeArrowheads="1"/>
                    </p:cNvSpPr>
                    <p:nvPr/>
                  </p:nvSpPr>
                  <p:spPr bwMode="auto">
                    <a:xfrm rot="10800000">
                      <a:off x="504" y="286"/>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54" name="Rectangle 574"/>
                    <p:cNvSpPr>
                      <a:spLocks noChangeArrowheads="1"/>
                    </p:cNvSpPr>
                    <p:nvPr/>
                  </p:nvSpPr>
                  <p:spPr bwMode="auto">
                    <a:xfrm rot="10800000">
                      <a:off x="487" y="289"/>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55" name="Rectangle 575"/>
                    <p:cNvSpPr>
                      <a:spLocks noChangeArrowheads="1"/>
                    </p:cNvSpPr>
                    <p:nvPr/>
                  </p:nvSpPr>
                  <p:spPr bwMode="auto">
                    <a:xfrm rot="10800000">
                      <a:off x="492" y="286"/>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2256" name="Group 576"/>
                  <p:cNvGrpSpPr>
                    <a:grpSpLocks/>
                  </p:cNvGrpSpPr>
                  <p:nvPr/>
                </p:nvGrpSpPr>
                <p:grpSpPr bwMode="auto">
                  <a:xfrm>
                    <a:off x="312" y="882"/>
                    <a:ext cx="40" cy="25"/>
                    <a:chOff x="190" y="900"/>
                    <a:chExt cx="54" cy="35"/>
                  </a:xfrm>
                </p:grpSpPr>
                <p:sp>
                  <p:nvSpPr>
                    <p:cNvPr id="72257" name="Rectangle 577"/>
                    <p:cNvSpPr>
                      <a:spLocks noChangeArrowheads="1"/>
                    </p:cNvSpPr>
                    <p:nvPr/>
                  </p:nvSpPr>
                  <p:spPr bwMode="auto">
                    <a:xfrm>
                      <a:off x="206" y="904"/>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58" name="Freeform 578"/>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59" name="Line 579"/>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60" name="Freeform 580"/>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61" name="Line 581"/>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62" name="Freeform 582"/>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63" name="Freeform 583"/>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64" name="Freeform 584"/>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2265" name="Group 585"/>
                    <p:cNvGrpSpPr>
                      <a:grpSpLocks/>
                    </p:cNvGrpSpPr>
                    <p:nvPr/>
                  </p:nvGrpSpPr>
                  <p:grpSpPr bwMode="auto">
                    <a:xfrm>
                      <a:off x="232" y="900"/>
                      <a:ext cx="12" cy="35"/>
                      <a:chOff x="232" y="900"/>
                      <a:chExt cx="12" cy="35"/>
                    </a:xfrm>
                  </p:grpSpPr>
                  <p:sp>
                    <p:nvSpPr>
                      <p:cNvPr id="72266" name="Rectangle 586"/>
                      <p:cNvSpPr>
                        <a:spLocks noChangeArrowheads="1"/>
                      </p:cNvSpPr>
                      <p:nvPr/>
                    </p:nvSpPr>
                    <p:spPr bwMode="auto">
                      <a:xfrm>
                        <a:off x="233" y="915"/>
                        <a:ext cx="5"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67" name="Freeform 587"/>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68" name="Line 588"/>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69" name="Line 589"/>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70" name="Freeform 590"/>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71" name="Line 591"/>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72" name="Line 592"/>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73" name="Freeform 593"/>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74" name="Line 594"/>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75" name="Line 595"/>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76" name="Freeform 596"/>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77" name="Line 597"/>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78" name="Line 598"/>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79" name="Rectangle 599"/>
                      <p:cNvSpPr>
                        <a:spLocks noChangeArrowheads="1"/>
                      </p:cNvSpPr>
                      <p:nvPr/>
                    </p:nvSpPr>
                    <p:spPr bwMode="auto">
                      <a:xfrm>
                        <a:off x="238" y="915"/>
                        <a:ext cx="3"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80" name="Rectangle 600"/>
                      <p:cNvSpPr>
                        <a:spLocks noChangeArrowheads="1"/>
                      </p:cNvSpPr>
                      <p:nvPr/>
                    </p:nvSpPr>
                    <p:spPr bwMode="auto">
                      <a:xfrm>
                        <a:off x="241" y="900"/>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81" name="Freeform 601"/>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2282" name="Freeform 602"/>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83" name="Line 603"/>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84" name="Line 604"/>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85" name="Rectangle 605"/>
                    <p:cNvSpPr>
                      <a:spLocks noChangeArrowheads="1"/>
                    </p:cNvSpPr>
                    <p:nvPr/>
                  </p:nvSpPr>
                  <p:spPr bwMode="auto">
                    <a:xfrm>
                      <a:off x="206" y="906"/>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86" name="Rectangle 606"/>
                    <p:cNvSpPr>
                      <a:spLocks noChangeArrowheads="1"/>
                    </p:cNvSpPr>
                    <p:nvPr/>
                  </p:nvSpPr>
                  <p:spPr bwMode="auto">
                    <a:xfrm>
                      <a:off x="205" y="907"/>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87" name="Rectangle 607"/>
                    <p:cNvSpPr>
                      <a:spLocks noChangeArrowheads="1"/>
                    </p:cNvSpPr>
                    <p:nvPr/>
                  </p:nvSpPr>
                  <p:spPr bwMode="auto">
                    <a:xfrm>
                      <a:off x="190" y="904"/>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88" name="Rectangle 608"/>
                    <p:cNvSpPr>
                      <a:spLocks noChangeArrowheads="1"/>
                    </p:cNvSpPr>
                    <p:nvPr/>
                  </p:nvSpPr>
                  <p:spPr bwMode="auto">
                    <a:xfrm>
                      <a:off x="205" y="920"/>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89" name="Rectangle 609"/>
                    <p:cNvSpPr>
                      <a:spLocks noChangeArrowheads="1"/>
                    </p:cNvSpPr>
                    <p:nvPr/>
                  </p:nvSpPr>
                  <p:spPr bwMode="auto">
                    <a:xfrm>
                      <a:off x="194" y="904"/>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2290" name="Oval 610"/>
                  <p:cNvSpPr>
                    <a:spLocks noChangeArrowheads="1"/>
                  </p:cNvSpPr>
                  <p:nvPr/>
                </p:nvSpPr>
                <p:spPr bwMode="auto">
                  <a:xfrm>
                    <a:off x="301" y="870"/>
                    <a:ext cx="4" cy="3"/>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91" name="Oval 611"/>
                  <p:cNvSpPr>
                    <a:spLocks noChangeArrowheads="1"/>
                  </p:cNvSpPr>
                  <p:nvPr/>
                </p:nvSpPr>
                <p:spPr bwMode="auto">
                  <a:xfrm>
                    <a:off x="301" y="895"/>
                    <a:ext cx="4" cy="4"/>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92" name="Oval 612"/>
                  <p:cNvSpPr>
                    <a:spLocks noChangeArrowheads="1"/>
                  </p:cNvSpPr>
                  <p:nvPr/>
                </p:nvSpPr>
                <p:spPr bwMode="auto">
                  <a:xfrm>
                    <a:off x="301" y="887"/>
                    <a:ext cx="4" cy="3"/>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93" name="Oval 613"/>
                  <p:cNvSpPr>
                    <a:spLocks noChangeArrowheads="1"/>
                  </p:cNvSpPr>
                  <p:nvPr/>
                </p:nvSpPr>
                <p:spPr bwMode="auto">
                  <a:xfrm>
                    <a:off x="301" y="860"/>
                    <a:ext cx="4" cy="3"/>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2294" name="Group 614"/>
                <p:cNvGrpSpPr>
                  <a:grpSpLocks/>
                </p:cNvGrpSpPr>
                <p:nvPr/>
              </p:nvGrpSpPr>
              <p:grpSpPr bwMode="auto">
                <a:xfrm>
                  <a:off x="293" y="846"/>
                  <a:ext cx="20" cy="10"/>
                  <a:chOff x="105" y="804"/>
                  <a:chExt cx="20" cy="9"/>
                </a:xfrm>
              </p:grpSpPr>
              <p:sp>
                <p:nvSpPr>
                  <p:cNvPr id="72295" name="Rectangle 615"/>
                  <p:cNvSpPr>
                    <a:spLocks noChangeArrowheads="1"/>
                  </p:cNvSpPr>
                  <p:nvPr/>
                </p:nvSpPr>
                <p:spPr bwMode="auto">
                  <a:xfrm>
                    <a:off x="105" y="804"/>
                    <a:ext cx="20" cy="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96" name="Rectangle 616"/>
                  <p:cNvSpPr>
                    <a:spLocks noChangeArrowheads="1"/>
                  </p:cNvSpPr>
                  <p:nvPr/>
                </p:nvSpPr>
                <p:spPr bwMode="auto">
                  <a:xfrm>
                    <a:off x="109" y="808"/>
                    <a:ext cx="1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72297" name="Group 617"/>
              <p:cNvGrpSpPr>
                <a:grpSpLocks noChangeAspect="1"/>
              </p:cNvGrpSpPr>
              <p:nvPr/>
            </p:nvGrpSpPr>
            <p:grpSpPr bwMode="auto">
              <a:xfrm>
                <a:off x="1318" y="4193"/>
                <a:ext cx="60" cy="46"/>
                <a:chOff x="564" y="1431"/>
                <a:chExt cx="18" cy="18"/>
              </a:xfrm>
            </p:grpSpPr>
            <p:sp>
              <p:nvSpPr>
                <p:cNvPr id="72298" name="Oval 618"/>
                <p:cNvSpPr>
                  <a:spLocks noChangeAspect="1" noChangeArrowheads="1"/>
                </p:cNvSpPr>
                <p:nvPr/>
              </p:nvSpPr>
              <p:spPr bwMode="auto">
                <a:xfrm>
                  <a:off x="564" y="1431"/>
                  <a:ext cx="18" cy="18"/>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299" name="Oval 619"/>
                <p:cNvSpPr>
                  <a:spLocks noChangeAspect="1" noChangeArrowheads="1"/>
                </p:cNvSpPr>
                <p:nvPr/>
              </p:nvSpPr>
              <p:spPr bwMode="auto">
                <a:xfrm>
                  <a:off x="569" y="1436"/>
                  <a:ext cx="8" cy="8"/>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00" name="AutoShape 620"/>
                <p:cNvSpPr>
                  <a:spLocks noChangeAspect="1" noChangeArrowheads="1"/>
                </p:cNvSpPr>
                <p:nvPr/>
              </p:nvSpPr>
              <p:spPr bwMode="auto">
                <a:xfrm>
                  <a:off x="572" y="1433"/>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01" name="AutoShape 621"/>
                <p:cNvSpPr>
                  <a:spLocks noChangeAspect="1" noChangeArrowheads="1"/>
                </p:cNvSpPr>
                <p:nvPr/>
              </p:nvSpPr>
              <p:spPr bwMode="auto">
                <a:xfrm>
                  <a:off x="578" y="1439"/>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02" name="AutoShape 622"/>
                <p:cNvSpPr>
                  <a:spLocks noChangeAspect="1" noChangeArrowheads="1"/>
                </p:cNvSpPr>
                <p:nvPr/>
              </p:nvSpPr>
              <p:spPr bwMode="auto">
                <a:xfrm>
                  <a:off x="576" y="1443"/>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03" name="AutoShape 623"/>
                <p:cNvSpPr>
                  <a:spLocks noChangeAspect="1" noChangeArrowheads="1"/>
                </p:cNvSpPr>
                <p:nvPr/>
              </p:nvSpPr>
              <p:spPr bwMode="auto">
                <a:xfrm>
                  <a:off x="566" y="1439"/>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04" name="AutoShape 624"/>
                <p:cNvSpPr>
                  <a:spLocks noChangeAspect="1" noChangeArrowheads="1"/>
                </p:cNvSpPr>
                <p:nvPr/>
              </p:nvSpPr>
              <p:spPr bwMode="auto">
                <a:xfrm>
                  <a:off x="572" y="1445"/>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05" name="AutoShape 625"/>
                <p:cNvSpPr>
                  <a:spLocks noChangeAspect="1" noChangeArrowheads="1"/>
                </p:cNvSpPr>
                <p:nvPr/>
              </p:nvSpPr>
              <p:spPr bwMode="auto">
                <a:xfrm>
                  <a:off x="568" y="1435"/>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06" name="AutoShape 626"/>
                <p:cNvSpPr>
                  <a:spLocks noChangeAspect="1" noChangeArrowheads="1"/>
                </p:cNvSpPr>
                <p:nvPr/>
              </p:nvSpPr>
              <p:spPr bwMode="auto">
                <a:xfrm>
                  <a:off x="576" y="1435"/>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07" name="AutoShape 627"/>
                <p:cNvSpPr>
                  <a:spLocks noChangeAspect="1" noChangeArrowheads="1"/>
                </p:cNvSpPr>
                <p:nvPr/>
              </p:nvSpPr>
              <p:spPr bwMode="auto">
                <a:xfrm>
                  <a:off x="568" y="1443"/>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08" name="Oval 628"/>
                <p:cNvSpPr>
                  <a:spLocks noChangeAspect="1" noChangeArrowheads="1"/>
                </p:cNvSpPr>
                <p:nvPr/>
              </p:nvSpPr>
              <p:spPr bwMode="auto">
                <a:xfrm>
                  <a:off x="572" y="1439"/>
                  <a:ext cx="2" cy="2"/>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72309" name="Group 629"/>
            <p:cNvGrpSpPr>
              <a:grpSpLocks/>
            </p:cNvGrpSpPr>
            <p:nvPr/>
          </p:nvGrpSpPr>
          <p:grpSpPr bwMode="auto">
            <a:xfrm>
              <a:off x="1150" y="3660"/>
              <a:ext cx="732" cy="217"/>
              <a:chOff x="244" y="910"/>
              <a:chExt cx="118" cy="40"/>
            </a:xfrm>
          </p:grpSpPr>
          <p:sp>
            <p:nvSpPr>
              <p:cNvPr id="72310" name="Rectangle 630"/>
              <p:cNvSpPr>
                <a:spLocks noChangeArrowheads="1"/>
              </p:cNvSpPr>
              <p:nvPr/>
            </p:nvSpPr>
            <p:spPr bwMode="auto">
              <a:xfrm>
                <a:off x="297" y="914"/>
                <a:ext cx="12" cy="3"/>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2311" name="Group 631"/>
              <p:cNvGrpSpPr>
                <a:grpSpLocks/>
              </p:cNvGrpSpPr>
              <p:nvPr/>
            </p:nvGrpSpPr>
            <p:grpSpPr bwMode="auto">
              <a:xfrm>
                <a:off x="244" y="915"/>
                <a:ext cx="118" cy="32"/>
                <a:chOff x="118" y="899"/>
                <a:chExt cx="126" cy="36"/>
              </a:xfrm>
            </p:grpSpPr>
            <p:sp>
              <p:nvSpPr>
                <p:cNvPr id="72312" name="Rectangle 632"/>
                <p:cNvSpPr>
                  <a:spLocks noChangeArrowheads="1"/>
                </p:cNvSpPr>
                <p:nvPr/>
              </p:nvSpPr>
              <p:spPr bwMode="auto">
                <a:xfrm>
                  <a:off x="172" y="901"/>
                  <a:ext cx="18" cy="29"/>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13" name="Freeform 633"/>
                <p:cNvSpPr>
                  <a:spLocks/>
                </p:cNvSpPr>
                <p:nvPr/>
              </p:nvSpPr>
              <p:spPr bwMode="auto">
                <a:xfrm>
                  <a:off x="186" y="930"/>
                  <a:ext cx="1" cy="1"/>
                </a:xfrm>
                <a:custGeom>
                  <a:avLst/>
                  <a:gdLst>
                    <a:gd name="T0" fmla="*/ 0 h 1"/>
                    <a:gd name="T1" fmla="*/ 1 h 1"/>
                    <a:gd name="T2" fmla="*/ 1 h 1"/>
                    <a:gd name="T3" fmla="*/ 1 h 1"/>
                  </a:gdLst>
                  <a:ahLst/>
                  <a:cxnLst>
                    <a:cxn ang="0">
                      <a:pos x="0" y="T0"/>
                    </a:cxn>
                    <a:cxn ang="0">
                      <a:pos x="0" y="T1"/>
                    </a:cxn>
                    <a:cxn ang="0">
                      <a:pos x="0" y="T2"/>
                    </a:cxn>
                    <a:cxn ang="0">
                      <a:pos x="0" y="T3"/>
                    </a:cxn>
                  </a:cxnLst>
                  <a:rect l="0" t="0" r="r" b="b"/>
                  <a:pathLst>
                    <a:path h="1">
                      <a:moveTo>
                        <a:pt x="0" y="0"/>
                      </a:moveTo>
                      <a:lnTo>
                        <a:pt x="0" y="1"/>
                      </a:lnTo>
                      <a:lnTo>
                        <a:pt x="0" y="1"/>
                      </a:lnTo>
                      <a:lnTo>
                        <a:pt x="0" y="1"/>
                      </a:lnTo>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14" name="Freeform 634"/>
                <p:cNvSpPr>
                  <a:spLocks/>
                </p:cNvSpPr>
                <p:nvPr/>
              </p:nvSpPr>
              <p:spPr bwMode="auto">
                <a:xfrm>
                  <a:off x="174" y="930"/>
                  <a:ext cx="2" cy="1"/>
                </a:xfrm>
                <a:custGeom>
                  <a:avLst/>
                  <a:gdLst>
                    <a:gd name="T0" fmla="*/ 0 h 1"/>
                    <a:gd name="T1" fmla="*/ 1 h 1"/>
                    <a:gd name="T2" fmla="*/ 1 h 1"/>
                    <a:gd name="T3" fmla="*/ 1 h 1"/>
                  </a:gdLst>
                  <a:ahLst/>
                  <a:cxnLst>
                    <a:cxn ang="0">
                      <a:pos x="0" y="T0"/>
                    </a:cxn>
                    <a:cxn ang="0">
                      <a:pos x="0" y="T1"/>
                    </a:cxn>
                    <a:cxn ang="0">
                      <a:pos x="0" y="T2"/>
                    </a:cxn>
                    <a:cxn ang="0">
                      <a:pos x="0" y="T3"/>
                    </a:cxn>
                  </a:cxnLst>
                  <a:rect l="0" t="0" r="r" b="b"/>
                  <a:pathLst>
                    <a:path h="1">
                      <a:moveTo>
                        <a:pt x="0" y="0"/>
                      </a:moveTo>
                      <a:lnTo>
                        <a:pt x="0" y="1"/>
                      </a:lnTo>
                      <a:lnTo>
                        <a:pt x="0" y="1"/>
                      </a:lnTo>
                      <a:lnTo>
                        <a:pt x="0" y="1"/>
                      </a:lnTo>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15" name="Rectangle 635"/>
                <p:cNvSpPr>
                  <a:spLocks noChangeArrowheads="1"/>
                </p:cNvSpPr>
                <p:nvPr/>
              </p:nvSpPr>
              <p:spPr bwMode="auto">
                <a:xfrm>
                  <a:off x="172" y="930"/>
                  <a:ext cx="18" cy="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16" name="Rectangle 636"/>
                <p:cNvSpPr>
                  <a:spLocks noChangeArrowheads="1"/>
                </p:cNvSpPr>
                <p:nvPr/>
              </p:nvSpPr>
              <p:spPr bwMode="auto">
                <a:xfrm>
                  <a:off x="172" y="900"/>
                  <a:ext cx="18" cy="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17" name="Rectangle 637"/>
                <p:cNvSpPr>
                  <a:spLocks noChangeArrowheads="1"/>
                </p:cNvSpPr>
                <p:nvPr/>
              </p:nvSpPr>
              <p:spPr bwMode="auto">
                <a:xfrm>
                  <a:off x="174" y="931"/>
                  <a:ext cx="14" cy="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2318" name="Group 638"/>
                <p:cNvGrpSpPr>
                  <a:grpSpLocks/>
                </p:cNvGrpSpPr>
                <p:nvPr/>
              </p:nvGrpSpPr>
              <p:grpSpPr bwMode="auto">
                <a:xfrm>
                  <a:off x="118" y="899"/>
                  <a:ext cx="54" cy="35"/>
                  <a:chOff x="118" y="899"/>
                  <a:chExt cx="54" cy="35"/>
                </a:xfrm>
              </p:grpSpPr>
              <p:grpSp>
                <p:nvGrpSpPr>
                  <p:cNvPr id="72319" name="Group 639"/>
                  <p:cNvGrpSpPr>
                    <a:grpSpLocks/>
                  </p:cNvGrpSpPr>
                  <p:nvPr/>
                </p:nvGrpSpPr>
                <p:grpSpPr bwMode="auto">
                  <a:xfrm>
                    <a:off x="118" y="899"/>
                    <a:ext cx="10" cy="35"/>
                    <a:chOff x="119" y="899"/>
                    <a:chExt cx="10" cy="35"/>
                  </a:xfrm>
                </p:grpSpPr>
                <p:sp>
                  <p:nvSpPr>
                    <p:cNvPr id="72320" name="Rectangle 640"/>
                    <p:cNvSpPr>
                      <a:spLocks noChangeArrowheads="1"/>
                    </p:cNvSpPr>
                    <p:nvPr/>
                  </p:nvSpPr>
                  <p:spPr bwMode="auto">
                    <a:xfrm rot="10800000">
                      <a:off x="125" y="914"/>
                      <a:ext cx="4"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21" name="Freeform 641"/>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22" name="Line 642"/>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23" name="Line 643"/>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24" name="Freeform 644"/>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25" name="Line 645"/>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26" name="Line 646"/>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27" name="Freeform 647"/>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28" name="Line 648"/>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29" name="Line 649"/>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30" name="Freeform 650"/>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31" name="Line 651"/>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32" name="Line 652"/>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33" name="Rectangle 653"/>
                    <p:cNvSpPr>
                      <a:spLocks noChangeArrowheads="1"/>
                    </p:cNvSpPr>
                    <p:nvPr/>
                  </p:nvSpPr>
                  <p:spPr bwMode="auto">
                    <a:xfrm rot="10800000">
                      <a:off x="123" y="914"/>
                      <a:ext cx="2"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34" name="Rectangle 654"/>
                    <p:cNvSpPr>
                      <a:spLocks noChangeArrowheads="1"/>
                    </p:cNvSpPr>
                    <p:nvPr/>
                  </p:nvSpPr>
                  <p:spPr bwMode="auto">
                    <a:xfrm rot="10800000">
                      <a:off x="119" y="899"/>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35" name="Freeform 655"/>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2336" name="Rectangle 656"/>
                  <p:cNvSpPr>
                    <a:spLocks noChangeArrowheads="1"/>
                  </p:cNvSpPr>
                  <p:nvPr/>
                </p:nvSpPr>
                <p:spPr bwMode="auto">
                  <a:xfrm rot="10800000">
                    <a:off x="139"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37" name="Freeform 657"/>
                  <p:cNvSpPr>
                    <a:spLocks/>
                  </p:cNvSpPr>
                  <p:nvPr/>
                </p:nvSpPr>
                <p:spPr bwMode="auto">
                  <a:xfrm rot="10800000">
                    <a:off x="136" y="923"/>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38" name="Line 658"/>
                  <p:cNvSpPr>
                    <a:spLocks noChangeShapeType="1"/>
                  </p:cNvSpPr>
                  <p:nvPr/>
                </p:nvSpPr>
                <p:spPr bwMode="auto">
                  <a:xfrm rot="10800000" flipH="1">
                    <a:off x="136" y="923"/>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39" name="Freeform 659"/>
                  <p:cNvSpPr>
                    <a:spLocks/>
                  </p:cNvSpPr>
                  <p:nvPr/>
                </p:nvSpPr>
                <p:spPr bwMode="auto">
                  <a:xfrm rot="10800000">
                    <a:off x="136" y="923"/>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40" name="Line 660"/>
                  <p:cNvSpPr>
                    <a:spLocks noChangeShapeType="1"/>
                  </p:cNvSpPr>
                  <p:nvPr/>
                </p:nvSpPr>
                <p:spPr bwMode="auto">
                  <a:xfrm rot="10800000">
                    <a:off x="136" y="923"/>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41" name="Freeform 661"/>
                  <p:cNvSpPr>
                    <a:spLocks/>
                  </p:cNvSpPr>
                  <p:nvPr/>
                </p:nvSpPr>
                <p:spPr bwMode="auto">
                  <a:xfrm rot="10800000">
                    <a:off x="135" y="905"/>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42" name="Freeform 662"/>
                  <p:cNvSpPr>
                    <a:spLocks/>
                  </p:cNvSpPr>
                  <p:nvPr/>
                </p:nvSpPr>
                <p:spPr bwMode="auto">
                  <a:xfrm rot="10800000">
                    <a:off x="128" y="910"/>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43" name="Freeform 663"/>
                  <p:cNvSpPr>
                    <a:spLocks/>
                  </p:cNvSpPr>
                  <p:nvPr/>
                </p:nvSpPr>
                <p:spPr bwMode="auto">
                  <a:xfrm rot="10800000">
                    <a:off x="148" y="911"/>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44" name="Rectangle 664"/>
                  <p:cNvSpPr>
                    <a:spLocks noChangeArrowheads="1"/>
                  </p:cNvSpPr>
                  <p:nvPr/>
                </p:nvSpPr>
                <p:spPr bwMode="auto">
                  <a:xfrm rot="10800000">
                    <a:off x="135"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45" name="Rectangle 665"/>
                  <p:cNvSpPr>
                    <a:spLocks noChangeArrowheads="1"/>
                  </p:cNvSpPr>
                  <p:nvPr/>
                </p:nvSpPr>
                <p:spPr bwMode="auto">
                  <a:xfrm rot="10800000">
                    <a:off x="151"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46" name="Rectangle 666"/>
                  <p:cNvSpPr>
                    <a:spLocks noChangeArrowheads="1"/>
                  </p:cNvSpPr>
                  <p:nvPr/>
                </p:nvSpPr>
                <p:spPr bwMode="auto">
                  <a:xfrm rot="10800000">
                    <a:off x="168"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47" name="Rectangle 667"/>
                  <p:cNvSpPr>
                    <a:spLocks noChangeArrowheads="1"/>
                  </p:cNvSpPr>
                  <p:nvPr/>
                </p:nvSpPr>
                <p:spPr bwMode="auto">
                  <a:xfrm rot="10800000">
                    <a:off x="151"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48" name="Rectangle 668"/>
                  <p:cNvSpPr>
                    <a:spLocks noChangeArrowheads="1"/>
                  </p:cNvSpPr>
                  <p:nvPr/>
                </p:nvSpPr>
                <p:spPr bwMode="auto">
                  <a:xfrm rot="10800000">
                    <a:off x="156"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2349" name="Group 669"/>
                <p:cNvGrpSpPr>
                  <a:grpSpLocks/>
                </p:cNvGrpSpPr>
                <p:nvPr/>
              </p:nvGrpSpPr>
              <p:grpSpPr bwMode="auto">
                <a:xfrm>
                  <a:off x="190" y="900"/>
                  <a:ext cx="54" cy="35"/>
                  <a:chOff x="190" y="900"/>
                  <a:chExt cx="54" cy="35"/>
                </a:xfrm>
              </p:grpSpPr>
              <p:sp>
                <p:nvSpPr>
                  <p:cNvPr id="72350" name="Rectangle 670"/>
                  <p:cNvSpPr>
                    <a:spLocks noChangeArrowheads="1"/>
                  </p:cNvSpPr>
                  <p:nvPr/>
                </p:nvSpPr>
                <p:spPr bwMode="auto">
                  <a:xfrm>
                    <a:off x="206"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51" name="Freeform 671"/>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52" name="Line 672"/>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53" name="Freeform 673"/>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54" name="Line 674"/>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55" name="Freeform 675"/>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56" name="Freeform 676"/>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57" name="Freeform 677"/>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2358" name="Group 678"/>
                  <p:cNvGrpSpPr>
                    <a:grpSpLocks/>
                  </p:cNvGrpSpPr>
                  <p:nvPr/>
                </p:nvGrpSpPr>
                <p:grpSpPr bwMode="auto">
                  <a:xfrm>
                    <a:off x="232" y="900"/>
                    <a:ext cx="12" cy="35"/>
                    <a:chOff x="232" y="900"/>
                    <a:chExt cx="12" cy="35"/>
                  </a:xfrm>
                </p:grpSpPr>
                <p:sp>
                  <p:nvSpPr>
                    <p:cNvPr id="72359" name="Rectangle 679"/>
                    <p:cNvSpPr>
                      <a:spLocks noChangeArrowheads="1"/>
                    </p:cNvSpPr>
                    <p:nvPr/>
                  </p:nvSpPr>
                  <p:spPr bwMode="auto">
                    <a:xfrm>
                      <a:off x="233" y="915"/>
                      <a:ext cx="5"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60" name="Freeform 680"/>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61" name="Line 681"/>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62" name="Line 682"/>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63" name="Freeform 683"/>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64" name="Line 684"/>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65" name="Line 685"/>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66" name="Freeform 686"/>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67" name="Line 687"/>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68" name="Line 688"/>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69" name="Freeform 689"/>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70" name="Line 690"/>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71" name="Line 691"/>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72" name="Rectangle 692"/>
                    <p:cNvSpPr>
                      <a:spLocks noChangeArrowheads="1"/>
                    </p:cNvSpPr>
                    <p:nvPr/>
                  </p:nvSpPr>
                  <p:spPr bwMode="auto">
                    <a:xfrm>
                      <a:off x="238" y="915"/>
                      <a:ext cx="3"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73" name="Rectangle 693"/>
                    <p:cNvSpPr>
                      <a:spLocks noChangeArrowheads="1"/>
                    </p:cNvSpPr>
                    <p:nvPr/>
                  </p:nvSpPr>
                  <p:spPr bwMode="auto">
                    <a:xfrm>
                      <a:off x="241" y="900"/>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74" name="Freeform 694"/>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2375" name="Freeform 695"/>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76" name="Line 696"/>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77" name="Line 697"/>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78" name="Rectangle 698"/>
                  <p:cNvSpPr>
                    <a:spLocks noChangeArrowheads="1"/>
                  </p:cNvSpPr>
                  <p:nvPr/>
                </p:nvSpPr>
                <p:spPr bwMode="auto">
                  <a:xfrm>
                    <a:off x="206"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79" name="Rectangle 699"/>
                  <p:cNvSpPr>
                    <a:spLocks noChangeArrowheads="1"/>
                  </p:cNvSpPr>
                  <p:nvPr/>
                </p:nvSpPr>
                <p:spPr bwMode="auto">
                  <a:xfrm>
                    <a:off x="205"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80" name="Rectangle 700"/>
                  <p:cNvSpPr>
                    <a:spLocks noChangeArrowheads="1"/>
                  </p:cNvSpPr>
                  <p:nvPr/>
                </p:nvSpPr>
                <p:spPr bwMode="auto">
                  <a:xfrm>
                    <a:off x="190"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81" name="Rectangle 701"/>
                  <p:cNvSpPr>
                    <a:spLocks noChangeArrowheads="1"/>
                  </p:cNvSpPr>
                  <p:nvPr/>
                </p:nvSpPr>
                <p:spPr bwMode="auto">
                  <a:xfrm>
                    <a:off x="205"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82" name="Rectangle 702"/>
                  <p:cNvSpPr>
                    <a:spLocks noChangeArrowheads="1"/>
                  </p:cNvSpPr>
                  <p:nvPr/>
                </p:nvSpPr>
                <p:spPr bwMode="auto">
                  <a:xfrm>
                    <a:off x="194"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72383" name="Rectangle 703"/>
              <p:cNvSpPr>
                <a:spLocks noChangeArrowheads="1"/>
              </p:cNvSpPr>
              <p:nvPr/>
            </p:nvSpPr>
            <p:spPr bwMode="auto">
              <a:xfrm>
                <a:off x="293" y="910"/>
                <a:ext cx="20" cy="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84" name="Freeform 704"/>
              <p:cNvSpPr>
                <a:spLocks/>
              </p:cNvSpPr>
              <p:nvPr/>
            </p:nvSpPr>
            <p:spPr bwMode="auto">
              <a:xfrm rot="10800000">
                <a:off x="292" y="946"/>
                <a:ext cx="23" cy="4"/>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85" name="Oval 705"/>
              <p:cNvSpPr>
                <a:spLocks noChangeArrowheads="1"/>
              </p:cNvSpPr>
              <p:nvPr/>
            </p:nvSpPr>
            <p:spPr bwMode="auto">
              <a:xfrm>
                <a:off x="302" y="934"/>
                <a:ext cx="3" cy="3"/>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2386" name="Group 706"/>
              <p:cNvGrpSpPr>
                <a:grpSpLocks noChangeAspect="1"/>
              </p:cNvGrpSpPr>
              <p:nvPr/>
            </p:nvGrpSpPr>
            <p:grpSpPr bwMode="auto">
              <a:xfrm>
                <a:off x="298" y="922"/>
                <a:ext cx="10" cy="9"/>
                <a:chOff x="564" y="1431"/>
                <a:chExt cx="18" cy="18"/>
              </a:xfrm>
            </p:grpSpPr>
            <p:sp>
              <p:nvSpPr>
                <p:cNvPr id="72387" name="Oval 707"/>
                <p:cNvSpPr>
                  <a:spLocks noChangeAspect="1" noChangeArrowheads="1"/>
                </p:cNvSpPr>
                <p:nvPr/>
              </p:nvSpPr>
              <p:spPr bwMode="auto">
                <a:xfrm>
                  <a:off x="564" y="1431"/>
                  <a:ext cx="18" cy="18"/>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88" name="Oval 708"/>
                <p:cNvSpPr>
                  <a:spLocks noChangeAspect="1" noChangeArrowheads="1"/>
                </p:cNvSpPr>
                <p:nvPr/>
              </p:nvSpPr>
              <p:spPr bwMode="auto">
                <a:xfrm>
                  <a:off x="569" y="1436"/>
                  <a:ext cx="8" cy="8"/>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89" name="AutoShape 709"/>
                <p:cNvSpPr>
                  <a:spLocks noChangeAspect="1" noChangeArrowheads="1"/>
                </p:cNvSpPr>
                <p:nvPr/>
              </p:nvSpPr>
              <p:spPr bwMode="auto">
                <a:xfrm>
                  <a:off x="572" y="143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90" name="AutoShape 710"/>
                <p:cNvSpPr>
                  <a:spLocks noChangeAspect="1" noChangeArrowheads="1"/>
                </p:cNvSpPr>
                <p:nvPr/>
              </p:nvSpPr>
              <p:spPr bwMode="auto">
                <a:xfrm>
                  <a:off x="578" y="1439"/>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91" name="AutoShape 711"/>
                <p:cNvSpPr>
                  <a:spLocks noChangeAspect="1" noChangeArrowheads="1"/>
                </p:cNvSpPr>
                <p:nvPr/>
              </p:nvSpPr>
              <p:spPr bwMode="auto">
                <a:xfrm>
                  <a:off x="576" y="144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92" name="AutoShape 712"/>
                <p:cNvSpPr>
                  <a:spLocks noChangeAspect="1" noChangeArrowheads="1"/>
                </p:cNvSpPr>
                <p:nvPr/>
              </p:nvSpPr>
              <p:spPr bwMode="auto">
                <a:xfrm>
                  <a:off x="566" y="1439"/>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93" name="AutoShape 713"/>
                <p:cNvSpPr>
                  <a:spLocks noChangeAspect="1" noChangeArrowheads="1"/>
                </p:cNvSpPr>
                <p:nvPr/>
              </p:nvSpPr>
              <p:spPr bwMode="auto">
                <a:xfrm>
                  <a:off x="572" y="144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94" name="AutoShape 714"/>
                <p:cNvSpPr>
                  <a:spLocks noChangeAspect="1" noChangeArrowheads="1"/>
                </p:cNvSpPr>
                <p:nvPr/>
              </p:nvSpPr>
              <p:spPr bwMode="auto">
                <a:xfrm>
                  <a:off x="568" y="143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95" name="AutoShape 715"/>
                <p:cNvSpPr>
                  <a:spLocks noChangeAspect="1" noChangeArrowheads="1"/>
                </p:cNvSpPr>
                <p:nvPr/>
              </p:nvSpPr>
              <p:spPr bwMode="auto">
                <a:xfrm>
                  <a:off x="576" y="143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96" name="AutoShape 716"/>
                <p:cNvSpPr>
                  <a:spLocks noChangeAspect="1" noChangeArrowheads="1"/>
                </p:cNvSpPr>
                <p:nvPr/>
              </p:nvSpPr>
              <p:spPr bwMode="auto">
                <a:xfrm>
                  <a:off x="568" y="144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397" name="Oval 717"/>
                <p:cNvSpPr>
                  <a:spLocks noChangeAspect="1" noChangeArrowheads="1"/>
                </p:cNvSpPr>
                <p:nvPr/>
              </p:nvSpPr>
              <p:spPr bwMode="auto">
                <a:xfrm>
                  <a:off x="572" y="1439"/>
                  <a:ext cx="2" cy="2"/>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72398" name="Group 718"/>
            <p:cNvGrpSpPr>
              <a:grpSpLocks/>
            </p:cNvGrpSpPr>
            <p:nvPr/>
          </p:nvGrpSpPr>
          <p:grpSpPr bwMode="auto">
            <a:xfrm>
              <a:off x="1228" y="3850"/>
              <a:ext cx="612" cy="444"/>
              <a:chOff x="1060" y="4024"/>
              <a:chExt cx="612" cy="444"/>
            </a:xfrm>
          </p:grpSpPr>
          <p:grpSp>
            <p:nvGrpSpPr>
              <p:cNvPr id="72399" name="Group 719"/>
              <p:cNvGrpSpPr>
                <a:grpSpLocks/>
              </p:cNvGrpSpPr>
              <p:nvPr/>
            </p:nvGrpSpPr>
            <p:grpSpPr bwMode="auto">
              <a:xfrm>
                <a:off x="1060" y="4024"/>
                <a:ext cx="612" cy="444"/>
                <a:chOff x="256" y="975"/>
                <a:chExt cx="101" cy="86"/>
              </a:xfrm>
            </p:grpSpPr>
            <p:sp>
              <p:nvSpPr>
                <p:cNvPr id="72400" name="Rectangle 720"/>
                <p:cNvSpPr>
                  <a:spLocks noChangeArrowheads="1"/>
                </p:cNvSpPr>
                <p:nvPr/>
              </p:nvSpPr>
              <p:spPr bwMode="auto">
                <a:xfrm rot="13326523">
                  <a:off x="256" y="977"/>
                  <a:ext cx="7" cy="19"/>
                </a:xfrm>
                <a:prstGeom prst="rect">
                  <a:avLst/>
                </a:prstGeom>
                <a:gradFill rotWithShape="0">
                  <a:gsLst>
                    <a:gs pos="0">
                      <a:srgbClr val="000000"/>
                    </a:gs>
                    <a:gs pos="50000">
                      <a:srgbClr val="FFFFFF"/>
                    </a:gs>
                    <a:gs pos="100000">
                      <a:srgbClr val="000000"/>
                    </a:gs>
                  </a:gsLst>
                  <a:lin ang="0" scaled="1"/>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01" name="Line 721"/>
                <p:cNvSpPr>
                  <a:spLocks noChangeShapeType="1"/>
                </p:cNvSpPr>
                <p:nvPr/>
              </p:nvSpPr>
              <p:spPr bwMode="auto">
                <a:xfrm rot="7926523">
                  <a:off x="250" y="986"/>
                  <a:ext cx="18" cy="0"/>
                </a:xfrm>
                <a:prstGeom prst="line">
                  <a:avLst/>
                </a:prstGeom>
                <a:no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02" name="Rectangle 722"/>
                <p:cNvSpPr>
                  <a:spLocks noChangeArrowheads="1"/>
                </p:cNvSpPr>
                <p:nvPr/>
              </p:nvSpPr>
              <p:spPr bwMode="auto">
                <a:xfrm rot="29887328">
                  <a:off x="348" y="977"/>
                  <a:ext cx="5" cy="15"/>
                </a:xfrm>
                <a:prstGeom prst="rect">
                  <a:avLst/>
                </a:prstGeom>
                <a:gradFill rotWithShape="0">
                  <a:gsLst>
                    <a:gs pos="0">
                      <a:srgbClr val="000000"/>
                    </a:gs>
                    <a:gs pos="50000">
                      <a:srgbClr val="FFFFFF"/>
                    </a:gs>
                    <a:gs pos="100000">
                      <a:srgbClr val="000000"/>
                    </a:gs>
                  </a:gsLst>
                  <a:lin ang="0" scaled="1"/>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03" name="Line 723"/>
                <p:cNvSpPr>
                  <a:spLocks noChangeShapeType="1"/>
                </p:cNvSpPr>
                <p:nvPr/>
              </p:nvSpPr>
              <p:spPr bwMode="auto">
                <a:xfrm rot="7926523" flipH="1">
                  <a:off x="249" y="984"/>
                  <a:ext cx="18" cy="0"/>
                </a:xfrm>
                <a:prstGeom prst="line">
                  <a:avLst/>
                </a:prstGeom>
                <a:no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04" name="Rectangle 724"/>
                <p:cNvSpPr>
                  <a:spLocks noChangeArrowheads="1"/>
                </p:cNvSpPr>
                <p:nvPr/>
              </p:nvSpPr>
              <p:spPr bwMode="auto">
                <a:xfrm rot="7926523">
                  <a:off x="258" y="988"/>
                  <a:ext cx="15" cy="8"/>
                </a:xfrm>
                <a:prstGeom prst="rect">
                  <a:avLst/>
                </a:prstGeom>
                <a:gradFill rotWithShape="0">
                  <a:gsLst>
                    <a:gs pos="0">
                      <a:srgbClr val="000000"/>
                    </a:gs>
                    <a:gs pos="50000">
                      <a:srgbClr val="FFFFFF"/>
                    </a:gs>
                    <a:gs pos="100000">
                      <a:srgbClr val="000000"/>
                    </a:gs>
                  </a:gsLst>
                  <a:lin ang="0" scaled="1"/>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05" name="Line 725"/>
                <p:cNvSpPr>
                  <a:spLocks noChangeShapeType="1"/>
                </p:cNvSpPr>
                <p:nvPr/>
              </p:nvSpPr>
              <p:spPr bwMode="auto">
                <a:xfrm rot="7926523">
                  <a:off x="251" y="988"/>
                  <a:ext cx="19" cy="0"/>
                </a:xfrm>
                <a:prstGeom prst="line">
                  <a:avLst/>
                </a:prstGeom>
                <a:no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06" name="Rectangle 726"/>
                <p:cNvSpPr>
                  <a:spLocks noChangeArrowheads="1"/>
                </p:cNvSpPr>
                <p:nvPr/>
              </p:nvSpPr>
              <p:spPr bwMode="auto">
                <a:xfrm rot="13687328">
                  <a:off x="353" y="988"/>
                  <a:ext cx="3" cy="4"/>
                </a:xfrm>
                <a:prstGeom prst="rect">
                  <a:avLst/>
                </a:prstGeom>
                <a:gradFill rotWithShape="0">
                  <a:gsLst>
                    <a:gs pos="0">
                      <a:srgbClr val="000000"/>
                    </a:gs>
                    <a:gs pos="50000">
                      <a:srgbClr val="FFFFFF"/>
                    </a:gs>
                    <a:gs pos="100000">
                      <a:srgbClr val="000000"/>
                    </a:gs>
                  </a:gsLst>
                  <a:lin ang="0" scaled="1"/>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07" name="Rectangle 727"/>
                <p:cNvSpPr>
                  <a:spLocks noChangeArrowheads="1"/>
                </p:cNvSpPr>
                <p:nvPr/>
              </p:nvSpPr>
              <p:spPr bwMode="auto">
                <a:xfrm rot="13687328">
                  <a:off x="339" y="985"/>
                  <a:ext cx="16" cy="6"/>
                </a:xfrm>
                <a:prstGeom prst="rect">
                  <a:avLst/>
                </a:prstGeom>
                <a:gradFill rotWithShape="0">
                  <a:gsLst>
                    <a:gs pos="0">
                      <a:srgbClr val="000000"/>
                    </a:gs>
                    <a:gs pos="50000">
                      <a:srgbClr val="FFFFFF"/>
                    </a:gs>
                    <a:gs pos="100000">
                      <a:srgbClr val="000000"/>
                    </a:gs>
                  </a:gsLst>
                  <a:lin ang="0" scaled="1"/>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08" name="Rectangle 728"/>
                <p:cNvSpPr>
                  <a:spLocks noChangeArrowheads="1"/>
                </p:cNvSpPr>
                <p:nvPr/>
              </p:nvSpPr>
              <p:spPr bwMode="auto">
                <a:xfrm rot="13687328">
                  <a:off x="349" y="982"/>
                  <a:ext cx="3" cy="5"/>
                </a:xfrm>
                <a:prstGeom prst="rect">
                  <a:avLst/>
                </a:prstGeom>
                <a:gradFill rotWithShape="0">
                  <a:gsLst>
                    <a:gs pos="0">
                      <a:srgbClr val="000000"/>
                    </a:gs>
                    <a:gs pos="50000">
                      <a:srgbClr val="FFFFFF"/>
                    </a:gs>
                    <a:gs pos="100000">
                      <a:srgbClr val="000000"/>
                    </a:gs>
                  </a:gsLst>
                  <a:lin ang="0" scaled="1"/>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09" name="Rectangle 729"/>
                <p:cNvSpPr>
                  <a:spLocks noChangeArrowheads="1"/>
                </p:cNvSpPr>
                <p:nvPr/>
              </p:nvSpPr>
              <p:spPr bwMode="auto">
                <a:xfrm rot="18889783">
                  <a:off x="261" y="990"/>
                  <a:ext cx="21" cy="18"/>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a:lstStyle/>
                <a:p>
                  <a:endParaRPr lang="en-US" dirty="0"/>
                </a:p>
              </p:txBody>
            </p:sp>
            <p:sp>
              <p:nvSpPr>
                <p:cNvPr id="72410" name="Rectangle 730"/>
                <p:cNvSpPr>
                  <a:spLocks noChangeArrowheads="1"/>
                </p:cNvSpPr>
                <p:nvPr/>
              </p:nvSpPr>
              <p:spPr bwMode="auto">
                <a:xfrm rot="2689784">
                  <a:off x="330" y="988"/>
                  <a:ext cx="20" cy="17"/>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a:lstStyle/>
                <a:p>
                  <a:endParaRPr lang="en-US" dirty="0"/>
                </a:p>
              </p:txBody>
            </p:sp>
            <p:sp>
              <p:nvSpPr>
                <p:cNvPr id="72411" name="Rectangle 731"/>
                <p:cNvSpPr>
                  <a:spLocks noChangeArrowheads="1"/>
                </p:cNvSpPr>
                <p:nvPr/>
              </p:nvSpPr>
              <p:spPr bwMode="auto">
                <a:xfrm>
                  <a:off x="290" y="981"/>
                  <a:ext cx="28" cy="5"/>
                </a:xfrm>
                <a:prstGeom prst="rect">
                  <a:avLst/>
                </a:prstGeom>
                <a:gradFill rotWithShape="0">
                  <a:gsLst>
                    <a:gs pos="0">
                      <a:srgbClr val="000000"/>
                    </a:gs>
                    <a:gs pos="50000">
                      <a:srgbClr val="FFFFFF"/>
                    </a:gs>
                    <a:gs pos="100000">
                      <a:srgbClr val="000000"/>
                    </a:gs>
                  </a:gsLst>
                  <a:lin ang="0" scaled="1"/>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12" name="Freeform 732"/>
                <p:cNvSpPr>
                  <a:spLocks/>
                </p:cNvSpPr>
                <p:nvPr/>
              </p:nvSpPr>
              <p:spPr bwMode="auto">
                <a:xfrm rot="10800000">
                  <a:off x="262" y="986"/>
                  <a:ext cx="88" cy="75"/>
                </a:xfrm>
                <a:custGeom>
                  <a:avLst/>
                  <a:gdLst>
                    <a:gd name="T0" fmla="*/ 14 w 51"/>
                    <a:gd name="T1" fmla="*/ 0 h 42"/>
                    <a:gd name="T2" fmla="*/ 37 w 51"/>
                    <a:gd name="T3" fmla="*/ 0 h 42"/>
                    <a:gd name="T4" fmla="*/ 37 w 51"/>
                    <a:gd name="T5" fmla="*/ 15 h 42"/>
                    <a:gd name="T6" fmla="*/ 51 w 51"/>
                    <a:gd name="T7" fmla="*/ 29 h 42"/>
                    <a:gd name="T8" fmla="*/ 38 w 51"/>
                    <a:gd name="T9" fmla="*/ 42 h 42"/>
                    <a:gd name="T10" fmla="*/ 13 w 51"/>
                    <a:gd name="T11" fmla="*/ 42 h 42"/>
                    <a:gd name="T12" fmla="*/ 0 w 51"/>
                    <a:gd name="T13" fmla="*/ 29 h 42"/>
                    <a:gd name="T14" fmla="*/ 14 w 51"/>
                    <a:gd name="T15" fmla="*/ 15 h 42"/>
                    <a:gd name="T16" fmla="*/ 14 w 51"/>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2">
                      <a:moveTo>
                        <a:pt x="14" y="0"/>
                      </a:moveTo>
                      <a:lnTo>
                        <a:pt x="37" y="0"/>
                      </a:lnTo>
                      <a:lnTo>
                        <a:pt x="37" y="15"/>
                      </a:lnTo>
                      <a:lnTo>
                        <a:pt x="51" y="29"/>
                      </a:lnTo>
                      <a:lnTo>
                        <a:pt x="38" y="42"/>
                      </a:lnTo>
                      <a:lnTo>
                        <a:pt x="13" y="42"/>
                      </a:lnTo>
                      <a:lnTo>
                        <a:pt x="0" y="29"/>
                      </a:lnTo>
                      <a:lnTo>
                        <a:pt x="14" y="15"/>
                      </a:lnTo>
                      <a:lnTo>
                        <a:pt x="14" y="0"/>
                      </a:lnTo>
                      <a:close/>
                    </a:path>
                  </a:pathLst>
                </a:custGeom>
                <a:gradFill rotWithShape="0">
                  <a:gsLst>
                    <a:gs pos="0">
                      <a:srgbClr val="000000"/>
                    </a:gs>
                    <a:gs pos="50000">
                      <a:srgbClr val="FFFFFF"/>
                    </a:gs>
                    <a:gs pos="100000">
                      <a:srgbClr val="000000"/>
                    </a:gs>
                  </a:gsLst>
                  <a:lin ang="5400000" scaled="1"/>
                </a:gradFill>
                <a:ln w="127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2413" name="Group 733"/>
                <p:cNvGrpSpPr>
                  <a:grpSpLocks noChangeAspect="1"/>
                </p:cNvGrpSpPr>
                <p:nvPr/>
              </p:nvGrpSpPr>
              <p:grpSpPr bwMode="auto">
                <a:xfrm>
                  <a:off x="318" y="996"/>
                  <a:ext cx="22" cy="20"/>
                  <a:chOff x="564" y="1431"/>
                  <a:chExt cx="18" cy="18"/>
                </a:xfrm>
              </p:grpSpPr>
              <p:sp>
                <p:nvSpPr>
                  <p:cNvPr id="72414" name="Oval 734"/>
                  <p:cNvSpPr>
                    <a:spLocks noChangeAspect="1" noChangeArrowheads="1"/>
                  </p:cNvSpPr>
                  <p:nvPr/>
                </p:nvSpPr>
                <p:spPr bwMode="auto">
                  <a:xfrm>
                    <a:off x="564" y="1431"/>
                    <a:ext cx="18" cy="18"/>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15" name="Oval 735"/>
                  <p:cNvSpPr>
                    <a:spLocks noChangeAspect="1" noChangeArrowheads="1"/>
                  </p:cNvSpPr>
                  <p:nvPr/>
                </p:nvSpPr>
                <p:spPr bwMode="auto">
                  <a:xfrm>
                    <a:off x="569" y="1436"/>
                    <a:ext cx="8" cy="8"/>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16" name="AutoShape 736"/>
                  <p:cNvSpPr>
                    <a:spLocks noChangeAspect="1" noChangeArrowheads="1"/>
                  </p:cNvSpPr>
                  <p:nvPr/>
                </p:nvSpPr>
                <p:spPr bwMode="auto">
                  <a:xfrm>
                    <a:off x="572" y="1433"/>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17" name="AutoShape 737"/>
                  <p:cNvSpPr>
                    <a:spLocks noChangeAspect="1" noChangeArrowheads="1"/>
                  </p:cNvSpPr>
                  <p:nvPr/>
                </p:nvSpPr>
                <p:spPr bwMode="auto">
                  <a:xfrm>
                    <a:off x="578" y="1439"/>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18" name="AutoShape 738"/>
                  <p:cNvSpPr>
                    <a:spLocks noChangeAspect="1" noChangeArrowheads="1"/>
                  </p:cNvSpPr>
                  <p:nvPr/>
                </p:nvSpPr>
                <p:spPr bwMode="auto">
                  <a:xfrm>
                    <a:off x="576" y="1443"/>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19" name="AutoShape 739"/>
                  <p:cNvSpPr>
                    <a:spLocks noChangeAspect="1" noChangeArrowheads="1"/>
                  </p:cNvSpPr>
                  <p:nvPr/>
                </p:nvSpPr>
                <p:spPr bwMode="auto">
                  <a:xfrm>
                    <a:off x="566" y="1439"/>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20" name="AutoShape 740"/>
                  <p:cNvSpPr>
                    <a:spLocks noChangeAspect="1" noChangeArrowheads="1"/>
                  </p:cNvSpPr>
                  <p:nvPr/>
                </p:nvSpPr>
                <p:spPr bwMode="auto">
                  <a:xfrm>
                    <a:off x="572" y="1445"/>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21" name="AutoShape 741"/>
                  <p:cNvSpPr>
                    <a:spLocks noChangeAspect="1" noChangeArrowheads="1"/>
                  </p:cNvSpPr>
                  <p:nvPr/>
                </p:nvSpPr>
                <p:spPr bwMode="auto">
                  <a:xfrm>
                    <a:off x="568" y="1435"/>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22" name="AutoShape 742"/>
                  <p:cNvSpPr>
                    <a:spLocks noChangeAspect="1" noChangeArrowheads="1"/>
                  </p:cNvSpPr>
                  <p:nvPr/>
                </p:nvSpPr>
                <p:spPr bwMode="auto">
                  <a:xfrm>
                    <a:off x="576" y="1435"/>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23" name="AutoShape 743"/>
                  <p:cNvSpPr>
                    <a:spLocks noChangeAspect="1" noChangeArrowheads="1"/>
                  </p:cNvSpPr>
                  <p:nvPr/>
                </p:nvSpPr>
                <p:spPr bwMode="auto">
                  <a:xfrm>
                    <a:off x="568" y="1443"/>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24" name="Oval 744"/>
                  <p:cNvSpPr>
                    <a:spLocks noChangeAspect="1" noChangeArrowheads="1"/>
                  </p:cNvSpPr>
                  <p:nvPr/>
                </p:nvSpPr>
                <p:spPr bwMode="auto">
                  <a:xfrm>
                    <a:off x="572" y="1439"/>
                    <a:ext cx="2" cy="2"/>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2425" name="Group 745"/>
                <p:cNvGrpSpPr>
                  <a:grpSpLocks noChangeAspect="1"/>
                </p:cNvGrpSpPr>
                <p:nvPr/>
              </p:nvGrpSpPr>
              <p:grpSpPr bwMode="auto">
                <a:xfrm>
                  <a:off x="270" y="996"/>
                  <a:ext cx="21" cy="20"/>
                  <a:chOff x="564" y="1431"/>
                  <a:chExt cx="18" cy="18"/>
                </a:xfrm>
              </p:grpSpPr>
              <p:sp>
                <p:nvSpPr>
                  <p:cNvPr id="72426" name="Oval 746"/>
                  <p:cNvSpPr>
                    <a:spLocks noChangeAspect="1" noChangeArrowheads="1"/>
                  </p:cNvSpPr>
                  <p:nvPr/>
                </p:nvSpPr>
                <p:spPr bwMode="auto">
                  <a:xfrm>
                    <a:off x="564" y="1431"/>
                    <a:ext cx="18" cy="18"/>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27" name="Oval 747"/>
                  <p:cNvSpPr>
                    <a:spLocks noChangeAspect="1" noChangeArrowheads="1"/>
                  </p:cNvSpPr>
                  <p:nvPr/>
                </p:nvSpPr>
                <p:spPr bwMode="auto">
                  <a:xfrm>
                    <a:off x="569" y="1436"/>
                    <a:ext cx="8" cy="8"/>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28" name="AutoShape 748"/>
                  <p:cNvSpPr>
                    <a:spLocks noChangeAspect="1" noChangeArrowheads="1"/>
                  </p:cNvSpPr>
                  <p:nvPr/>
                </p:nvSpPr>
                <p:spPr bwMode="auto">
                  <a:xfrm>
                    <a:off x="572" y="1433"/>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29" name="AutoShape 749"/>
                  <p:cNvSpPr>
                    <a:spLocks noChangeAspect="1" noChangeArrowheads="1"/>
                  </p:cNvSpPr>
                  <p:nvPr/>
                </p:nvSpPr>
                <p:spPr bwMode="auto">
                  <a:xfrm>
                    <a:off x="578" y="1439"/>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30" name="AutoShape 750"/>
                  <p:cNvSpPr>
                    <a:spLocks noChangeAspect="1" noChangeArrowheads="1"/>
                  </p:cNvSpPr>
                  <p:nvPr/>
                </p:nvSpPr>
                <p:spPr bwMode="auto">
                  <a:xfrm>
                    <a:off x="576" y="1443"/>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31" name="AutoShape 751"/>
                  <p:cNvSpPr>
                    <a:spLocks noChangeAspect="1" noChangeArrowheads="1"/>
                  </p:cNvSpPr>
                  <p:nvPr/>
                </p:nvSpPr>
                <p:spPr bwMode="auto">
                  <a:xfrm>
                    <a:off x="566" y="1439"/>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32" name="AutoShape 752"/>
                  <p:cNvSpPr>
                    <a:spLocks noChangeAspect="1" noChangeArrowheads="1"/>
                  </p:cNvSpPr>
                  <p:nvPr/>
                </p:nvSpPr>
                <p:spPr bwMode="auto">
                  <a:xfrm>
                    <a:off x="572" y="1445"/>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33" name="AutoShape 753"/>
                  <p:cNvSpPr>
                    <a:spLocks noChangeAspect="1" noChangeArrowheads="1"/>
                  </p:cNvSpPr>
                  <p:nvPr/>
                </p:nvSpPr>
                <p:spPr bwMode="auto">
                  <a:xfrm>
                    <a:off x="568" y="1435"/>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34" name="AutoShape 754"/>
                  <p:cNvSpPr>
                    <a:spLocks noChangeAspect="1" noChangeArrowheads="1"/>
                  </p:cNvSpPr>
                  <p:nvPr/>
                </p:nvSpPr>
                <p:spPr bwMode="auto">
                  <a:xfrm>
                    <a:off x="576" y="1435"/>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35" name="AutoShape 755"/>
                  <p:cNvSpPr>
                    <a:spLocks noChangeAspect="1" noChangeArrowheads="1"/>
                  </p:cNvSpPr>
                  <p:nvPr/>
                </p:nvSpPr>
                <p:spPr bwMode="auto">
                  <a:xfrm>
                    <a:off x="568" y="1443"/>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36" name="Oval 756"/>
                  <p:cNvSpPr>
                    <a:spLocks noChangeAspect="1" noChangeArrowheads="1"/>
                  </p:cNvSpPr>
                  <p:nvPr/>
                </p:nvSpPr>
                <p:spPr bwMode="auto">
                  <a:xfrm>
                    <a:off x="572" y="1439"/>
                    <a:ext cx="2" cy="2"/>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2437" name="Group 757"/>
                <p:cNvGrpSpPr>
                  <a:grpSpLocks noChangeAspect="1"/>
                </p:cNvGrpSpPr>
                <p:nvPr/>
              </p:nvGrpSpPr>
              <p:grpSpPr bwMode="auto">
                <a:xfrm>
                  <a:off x="294" y="988"/>
                  <a:ext cx="22" cy="19"/>
                  <a:chOff x="564" y="1431"/>
                  <a:chExt cx="18" cy="18"/>
                </a:xfrm>
              </p:grpSpPr>
              <p:sp>
                <p:nvSpPr>
                  <p:cNvPr id="72438" name="Oval 758"/>
                  <p:cNvSpPr>
                    <a:spLocks noChangeAspect="1" noChangeArrowheads="1"/>
                  </p:cNvSpPr>
                  <p:nvPr/>
                </p:nvSpPr>
                <p:spPr bwMode="auto">
                  <a:xfrm>
                    <a:off x="564" y="1431"/>
                    <a:ext cx="18" cy="18"/>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39" name="Oval 759"/>
                  <p:cNvSpPr>
                    <a:spLocks noChangeAspect="1" noChangeArrowheads="1"/>
                  </p:cNvSpPr>
                  <p:nvPr/>
                </p:nvSpPr>
                <p:spPr bwMode="auto">
                  <a:xfrm>
                    <a:off x="569" y="1436"/>
                    <a:ext cx="8" cy="8"/>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40" name="AutoShape 760"/>
                  <p:cNvSpPr>
                    <a:spLocks noChangeAspect="1" noChangeArrowheads="1"/>
                  </p:cNvSpPr>
                  <p:nvPr/>
                </p:nvSpPr>
                <p:spPr bwMode="auto">
                  <a:xfrm>
                    <a:off x="572" y="1433"/>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41" name="AutoShape 761"/>
                  <p:cNvSpPr>
                    <a:spLocks noChangeAspect="1" noChangeArrowheads="1"/>
                  </p:cNvSpPr>
                  <p:nvPr/>
                </p:nvSpPr>
                <p:spPr bwMode="auto">
                  <a:xfrm>
                    <a:off x="578" y="1439"/>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42" name="AutoShape 762"/>
                  <p:cNvSpPr>
                    <a:spLocks noChangeAspect="1" noChangeArrowheads="1"/>
                  </p:cNvSpPr>
                  <p:nvPr/>
                </p:nvSpPr>
                <p:spPr bwMode="auto">
                  <a:xfrm>
                    <a:off x="576" y="1443"/>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43" name="AutoShape 763"/>
                  <p:cNvSpPr>
                    <a:spLocks noChangeAspect="1" noChangeArrowheads="1"/>
                  </p:cNvSpPr>
                  <p:nvPr/>
                </p:nvSpPr>
                <p:spPr bwMode="auto">
                  <a:xfrm>
                    <a:off x="566" y="1439"/>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44" name="AutoShape 764"/>
                  <p:cNvSpPr>
                    <a:spLocks noChangeAspect="1" noChangeArrowheads="1"/>
                  </p:cNvSpPr>
                  <p:nvPr/>
                </p:nvSpPr>
                <p:spPr bwMode="auto">
                  <a:xfrm>
                    <a:off x="572" y="1445"/>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45" name="AutoShape 765"/>
                  <p:cNvSpPr>
                    <a:spLocks noChangeAspect="1" noChangeArrowheads="1"/>
                  </p:cNvSpPr>
                  <p:nvPr/>
                </p:nvSpPr>
                <p:spPr bwMode="auto">
                  <a:xfrm>
                    <a:off x="568" y="1435"/>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46" name="AutoShape 766"/>
                  <p:cNvSpPr>
                    <a:spLocks noChangeAspect="1" noChangeArrowheads="1"/>
                  </p:cNvSpPr>
                  <p:nvPr/>
                </p:nvSpPr>
                <p:spPr bwMode="auto">
                  <a:xfrm>
                    <a:off x="576" y="1435"/>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47" name="AutoShape 767"/>
                  <p:cNvSpPr>
                    <a:spLocks noChangeAspect="1" noChangeArrowheads="1"/>
                  </p:cNvSpPr>
                  <p:nvPr/>
                </p:nvSpPr>
                <p:spPr bwMode="auto">
                  <a:xfrm>
                    <a:off x="568" y="1443"/>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48" name="Oval 768"/>
                  <p:cNvSpPr>
                    <a:spLocks noChangeAspect="1" noChangeArrowheads="1"/>
                  </p:cNvSpPr>
                  <p:nvPr/>
                </p:nvSpPr>
                <p:spPr bwMode="auto">
                  <a:xfrm>
                    <a:off x="572" y="1439"/>
                    <a:ext cx="2" cy="2"/>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2449" name="Group 769"/>
                <p:cNvGrpSpPr>
                  <a:grpSpLocks noChangeAspect="1"/>
                </p:cNvGrpSpPr>
                <p:nvPr/>
              </p:nvGrpSpPr>
              <p:grpSpPr bwMode="auto">
                <a:xfrm>
                  <a:off x="295" y="1033"/>
                  <a:ext cx="21" cy="20"/>
                  <a:chOff x="564" y="1431"/>
                  <a:chExt cx="18" cy="18"/>
                </a:xfrm>
              </p:grpSpPr>
              <p:sp>
                <p:nvSpPr>
                  <p:cNvPr id="72450" name="Oval 770"/>
                  <p:cNvSpPr>
                    <a:spLocks noChangeAspect="1" noChangeArrowheads="1"/>
                  </p:cNvSpPr>
                  <p:nvPr/>
                </p:nvSpPr>
                <p:spPr bwMode="auto">
                  <a:xfrm>
                    <a:off x="564" y="1431"/>
                    <a:ext cx="18" cy="18"/>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51" name="Oval 771"/>
                  <p:cNvSpPr>
                    <a:spLocks noChangeAspect="1" noChangeArrowheads="1"/>
                  </p:cNvSpPr>
                  <p:nvPr/>
                </p:nvSpPr>
                <p:spPr bwMode="auto">
                  <a:xfrm>
                    <a:off x="569" y="1436"/>
                    <a:ext cx="8" cy="8"/>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52" name="AutoShape 772"/>
                  <p:cNvSpPr>
                    <a:spLocks noChangeAspect="1" noChangeArrowheads="1"/>
                  </p:cNvSpPr>
                  <p:nvPr/>
                </p:nvSpPr>
                <p:spPr bwMode="auto">
                  <a:xfrm>
                    <a:off x="572" y="1433"/>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53" name="AutoShape 773"/>
                  <p:cNvSpPr>
                    <a:spLocks noChangeAspect="1" noChangeArrowheads="1"/>
                  </p:cNvSpPr>
                  <p:nvPr/>
                </p:nvSpPr>
                <p:spPr bwMode="auto">
                  <a:xfrm>
                    <a:off x="578" y="1439"/>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54" name="AutoShape 774"/>
                  <p:cNvSpPr>
                    <a:spLocks noChangeAspect="1" noChangeArrowheads="1"/>
                  </p:cNvSpPr>
                  <p:nvPr/>
                </p:nvSpPr>
                <p:spPr bwMode="auto">
                  <a:xfrm>
                    <a:off x="576" y="1443"/>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55" name="AutoShape 775"/>
                  <p:cNvSpPr>
                    <a:spLocks noChangeAspect="1" noChangeArrowheads="1"/>
                  </p:cNvSpPr>
                  <p:nvPr/>
                </p:nvSpPr>
                <p:spPr bwMode="auto">
                  <a:xfrm>
                    <a:off x="566" y="1439"/>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56" name="AutoShape 776"/>
                  <p:cNvSpPr>
                    <a:spLocks noChangeAspect="1" noChangeArrowheads="1"/>
                  </p:cNvSpPr>
                  <p:nvPr/>
                </p:nvSpPr>
                <p:spPr bwMode="auto">
                  <a:xfrm>
                    <a:off x="572" y="1445"/>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57" name="AutoShape 777"/>
                  <p:cNvSpPr>
                    <a:spLocks noChangeAspect="1" noChangeArrowheads="1"/>
                  </p:cNvSpPr>
                  <p:nvPr/>
                </p:nvSpPr>
                <p:spPr bwMode="auto">
                  <a:xfrm>
                    <a:off x="568" y="1435"/>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58" name="AutoShape 778"/>
                  <p:cNvSpPr>
                    <a:spLocks noChangeAspect="1" noChangeArrowheads="1"/>
                  </p:cNvSpPr>
                  <p:nvPr/>
                </p:nvSpPr>
                <p:spPr bwMode="auto">
                  <a:xfrm>
                    <a:off x="576" y="1435"/>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59" name="AutoShape 779"/>
                  <p:cNvSpPr>
                    <a:spLocks noChangeAspect="1" noChangeArrowheads="1"/>
                  </p:cNvSpPr>
                  <p:nvPr/>
                </p:nvSpPr>
                <p:spPr bwMode="auto">
                  <a:xfrm>
                    <a:off x="568" y="1443"/>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60" name="Oval 780"/>
                  <p:cNvSpPr>
                    <a:spLocks noChangeAspect="1" noChangeArrowheads="1"/>
                  </p:cNvSpPr>
                  <p:nvPr/>
                </p:nvSpPr>
                <p:spPr bwMode="auto">
                  <a:xfrm>
                    <a:off x="572" y="1439"/>
                    <a:ext cx="2" cy="2"/>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2461" name="Group 781"/>
                <p:cNvGrpSpPr>
                  <a:grpSpLocks noChangeAspect="1"/>
                </p:cNvGrpSpPr>
                <p:nvPr/>
              </p:nvGrpSpPr>
              <p:grpSpPr bwMode="auto">
                <a:xfrm>
                  <a:off x="293" y="1009"/>
                  <a:ext cx="24" cy="22"/>
                  <a:chOff x="599" y="1430"/>
                  <a:chExt cx="18" cy="18"/>
                </a:xfrm>
              </p:grpSpPr>
              <p:sp>
                <p:nvSpPr>
                  <p:cNvPr id="72462" name="Oval 782"/>
                  <p:cNvSpPr>
                    <a:spLocks noChangeAspect="1" noChangeArrowheads="1"/>
                  </p:cNvSpPr>
                  <p:nvPr/>
                </p:nvSpPr>
                <p:spPr bwMode="auto">
                  <a:xfrm>
                    <a:off x="599" y="1430"/>
                    <a:ext cx="18" cy="18"/>
                  </a:xfrm>
                  <a:prstGeom prst="ellipse">
                    <a:avLst/>
                  </a:prstGeom>
                  <a:gradFill rotWithShape="0">
                    <a:gsLst>
                      <a:gs pos="0">
                        <a:srgbClr val="FF0000">
                          <a:gamma/>
                          <a:tint val="0"/>
                          <a:invGamma/>
                        </a:srgbClr>
                      </a:gs>
                      <a:gs pos="100000">
                        <a:srgbClr val="FF0000"/>
                      </a:gs>
                    </a:gsLst>
                    <a:path path="shape">
                      <a:fillToRect l="50000" t="50000" r="50000" b="50000"/>
                    </a:path>
                  </a:gradFill>
                  <a:ln w="127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63" name="Oval 783"/>
                  <p:cNvSpPr>
                    <a:spLocks noChangeAspect="1" noChangeArrowheads="1"/>
                  </p:cNvSpPr>
                  <p:nvPr/>
                </p:nvSpPr>
                <p:spPr bwMode="auto">
                  <a:xfrm flipH="1">
                    <a:off x="600" y="1431"/>
                    <a:ext cx="16" cy="16"/>
                  </a:xfrm>
                  <a:prstGeom prst="ellipse">
                    <a:avLst/>
                  </a:prstGeom>
                  <a:gradFill rotWithShape="0">
                    <a:gsLst>
                      <a:gs pos="0">
                        <a:srgbClr val="FF0000">
                          <a:gamma/>
                          <a:tint val="0"/>
                          <a:invGamma/>
                        </a:srgbClr>
                      </a:gs>
                      <a:gs pos="100000">
                        <a:srgbClr val="FF0000"/>
                      </a:gs>
                    </a:gsLst>
                    <a:path path="shape">
                      <a:fillToRect l="50000" t="50000" r="50000" b="50000"/>
                    </a:path>
                  </a:gradFill>
                  <a:ln w="127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64" name="Oval 784"/>
                  <p:cNvSpPr>
                    <a:spLocks noChangeAspect="1" noChangeArrowheads="1"/>
                  </p:cNvSpPr>
                  <p:nvPr/>
                </p:nvSpPr>
                <p:spPr bwMode="auto">
                  <a:xfrm flipH="1">
                    <a:off x="602" y="1433"/>
                    <a:ext cx="12" cy="12"/>
                  </a:xfrm>
                  <a:prstGeom prst="ellipse">
                    <a:avLst/>
                  </a:prstGeom>
                  <a:gradFill rotWithShape="0">
                    <a:gsLst>
                      <a:gs pos="0">
                        <a:srgbClr val="FF0000">
                          <a:gamma/>
                          <a:tint val="0"/>
                          <a:invGamma/>
                        </a:srgbClr>
                      </a:gs>
                      <a:gs pos="100000">
                        <a:srgbClr val="FF0000"/>
                      </a:gs>
                    </a:gsLst>
                    <a:path path="shape">
                      <a:fillToRect l="50000" t="50000" r="50000" b="50000"/>
                    </a:path>
                  </a:gradFill>
                  <a:ln w="127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65" name="AutoShape 785"/>
                  <p:cNvSpPr>
                    <a:spLocks noChangeAspect="1" noChangeArrowheads="1"/>
                  </p:cNvSpPr>
                  <p:nvPr/>
                </p:nvSpPr>
                <p:spPr bwMode="auto">
                  <a:xfrm flipH="1">
                    <a:off x="609" y="1436"/>
                    <a:ext cx="1" cy="1"/>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66" name="AutoShape 786"/>
                  <p:cNvSpPr>
                    <a:spLocks noChangeAspect="1" noChangeArrowheads="1"/>
                  </p:cNvSpPr>
                  <p:nvPr/>
                </p:nvSpPr>
                <p:spPr bwMode="auto">
                  <a:xfrm flipH="1">
                    <a:off x="606" y="1441"/>
                    <a:ext cx="1" cy="1"/>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67" name="AutoShape 787"/>
                  <p:cNvSpPr>
                    <a:spLocks noChangeAspect="1" noChangeArrowheads="1"/>
                  </p:cNvSpPr>
                  <p:nvPr/>
                </p:nvSpPr>
                <p:spPr bwMode="auto">
                  <a:xfrm flipH="1">
                    <a:off x="605" y="1440"/>
                    <a:ext cx="1" cy="1"/>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68" name="AutoShape 788"/>
                  <p:cNvSpPr>
                    <a:spLocks noChangeAspect="1" noChangeArrowheads="1"/>
                  </p:cNvSpPr>
                  <p:nvPr/>
                </p:nvSpPr>
                <p:spPr bwMode="auto">
                  <a:xfrm flipH="1">
                    <a:off x="609" y="1441"/>
                    <a:ext cx="1" cy="1"/>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69" name="AutoShape 789"/>
                  <p:cNvSpPr>
                    <a:spLocks noChangeAspect="1" noChangeArrowheads="1"/>
                  </p:cNvSpPr>
                  <p:nvPr/>
                </p:nvSpPr>
                <p:spPr bwMode="auto">
                  <a:xfrm flipH="1">
                    <a:off x="605" y="1437"/>
                    <a:ext cx="1" cy="1"/>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70" name="AutoShape 790"/>
                  <p:cNvSpPr>
                    <a:spLocks noChangeAspect="1" noChangeArrowheads="1"/>
                  </p:cNvSpPr>
                  <p:nvPr/>
                </p:nvSpPr>
                <p:spPr bwMode="auto">
                  <a:xfrm flipH="1">
                    <a:off x="610" y="1437"/>
                    <a:ext cx="1" cy="1"/>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71" name="AutoShape 791"/>
                  <p:cNvSpPr>
                    <a:spLocks noChangeAspect="1" noChangeArrowheads="1"/>
                  </p:cNvSpPr>
                  <p:nvPr/>
                </p:nvSpPr>
                <p:spPr bwMode="auto">
                  <a:xfrm flipH="1">
                    <a:off x="610" y="1440"/>
                    <a:ext cx="1" cy="1"/>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72" name="AutoShape 792"/>
                  <p:cNvSpPr>
                    <a:spLocks noChangeAspect="1" noChangeArrowheads="1"/>
                  </p:cNvSpPr>
                  <p:nvPr/>
                </p:nvSpPr>
                <p:spPr bwMode="auto">
                  <a:xfrm flipH="1">
                    <a:off x="606" y="1436"/>
                    <a:ext cx="1" cy="1"/>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2473" name="Rectangle 793"/>
                <p:cNvSpPr>
                  <a:spLocks noChangeArrowheads="1"/>
                </p:cNvSpPr>
                <p:nvPr/>
              </p:nvSpPr>
              <p:spPr bwMode="auto">
                <a:xfrm rot="13687328">
                  <a:off x="345" y="977"/>
                  <a:ext cx="3" cy="5"/>
                </a:xfrm>
                <a:prstGeom prst="rect">
                  <a:avLst/>
                </a:prstGeom>
                <a:gradFill rotWithShape="0">
                  <a:gsLst>
                    <a:gs pos="0">
                      <a:srgbClr val="000000"/>
                    </a:gs>
                    <a:gs pos="50000">
                      <a:srgbClr val="FFFFFF"/>
                    </a:gs>
                    <a:gs pos="100000">
                      <a:srgbClr val="000000"/>
                    </a:gs>
                  </a:gsLst>
                  <a:lin ang="0" scaled="1"/>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2474" name="Group 794"/>
              <p:cNvGrpSpPr>
                <a:grpSpLocks/>
              </p:cNvGrpSpPr>
              <p:nvPr/>
            </p:nvGrpSpPr>
            <p:grpSpPr bwMode="auto">
              <a:xfrm rot="15648966">
                <a:off x="1411" y="4070"/>
                <a:ext cx="191" cy="234"/>
                <a:chOff x="398" y="878"/>
                <a:chExt cx="44" cy="39"/>
              </a:xfrm>
            </p:grpSpPr>
            <p:sp>
              <p:nvSpPr>
                <p:cNvPr id="72475" name="Oval 795"/>
                <p:cNvSpPr>
                  <a:spLocks noChangeArrowheads="1"/>
                </p:cNvSpPr>
                <p:nvPr/>
              </p:nvSpPr>
              <p:spPr bwMode="auto">
                <a:xfrm>
                  <a:off x="398" y="878"/>
                  <a:ext cx="44" cy="39"/>
                </a:xfrm>
                <a:prstGeom prst="ellipse">
                  <a:avLst/>
                </a:prstGeom>
                <a:noFill/>
                <a:ln w="28575" algn="ctr">
                  <a:solidFill>
                    <a:srgbClr val="0000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76" name="Rectangle 796"/>
                <p:cNvSpPr>
                  <a:spLocks noChangeArrowheads="1"/>
                </p:cNvSpPr>
                <p:nvPr/>
              </p:nvSpPr>
              <p:spPr bwMode="auto">
                <a:xfrm rot="8100000">
                  <a:off x="399" y="896"/>
                  <a:ext cx="42" cy="2"/>
                </a:xfrm>
                <a:prstGeom prst="rect">
                  <a:avLst/>
                </a:prstGeom>
                <a:solidFill>
                  <a:srgbClr val="000000"/>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77" name="AutoShape 797"/>
                <p:cNvSpPr>
                  <a:spLocks noChangeArrowheads="1"/>
                </p:cNvSpPr>
                <p:nvPr/>
              </p:nvSpPr>
              <p:spPr bwMode="auto">
                <a:xfrm>
                  <a:off x="417" y="895"/>
                  <a:ext cx="7" cy="5"/>
                </a:xfrm>
                <a:prstGeom prst="hexagon">
                  <a:avLst>
                    <a:gd name="adj" fmla="val 35000"/>
                    <a:gd name="vf" fmla="val 115470"/>
                  </a:avLst>
                </a:prstGeom>
                <a:gradFill rotWithShape="1">
                  <a:gsLst>
                    <a:gs pos="0">
                      <a:srgbClr val="C0C0C0"/>
                    </a:gs>
                    <a:gs pos="100000">
                      <a:srgbClr val="C0C0C0">
                        <a:gamma/>
                        <a:shade val="46275"/>
                        <a:invGamma/>
                      </a:srgbClr>
                    </a:gs>
                  </a:gsLst>
                  <a:path path="shape">
                    <a:fillToRect l="50000" t="50000" r="50000" b="50000"/>
                  </a:path>
                </a:gra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2478" name="Group 798"/>
              <p:cNvGrpSpPr>
                <a:grpSpLocks/>
              </p:cNvGrpSpPr>
              <p:nvPr/>
            </p:nvGrpSpPr>
            <p:grpSpPr bwMode="auto">
              <a:xfrm>
                <a:off x="1246" y="4050"/>
                <a:ext cx="216" cy="181"/>
                <a:chOff x="398" y="878"/>
                <a:chExt cx="44" cy="39"/>
              </a:xfrm>
            </p:grpSpPr>
            <p:sp>
              <p:nvSpPr>
                <p:cNvPr id="72479" name="Oval 799"/>
                <p:cNvSpPr>
                  <a:spLocks noChangeArrowheads="1"/>
                </p:cNvSpPr>
                <p:nvPr/>
              </p:nvSpPr>
              <p:spPr bwMode="auto">
                <a:xfrm>
                  <a:off x="398" y="878"/>
                  <a:ext cx="44" cy="39"/>
                </a:xfrm>
                <a:prstGeom prst="ellipse">
                  <a:avLst/>
                </a:prstGeom>
                <a:noFill/>
                <a:ln w="28575" algn="ctr">
                  <a:solidFill>
                    <a:srgbClr val="0000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80" name="Rectangle 800"/>
                <p:cNvSpPr>
                  <a:spLocks noChangeArrowheads="1"/>
                </p:cNvSpPr>
                <p:nvPr/>
              </p:nvSpPr>
              <p:spPr bwMode="auto">
                <a:xfrm rot="8100000">
                  <a:off x="399" y="896"/>
                  <a:ext cx="42" cy="2"/>
                </a:xfrm>
                <a:prstGeom prst="rect">
                  <a:avLst/>
                </a:prstGeom>
                <a:solidFill>
                  <a:srgbClr val="000000"/>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81" name="AutoShape 801"/>
                <p:cNvSpPr>
                  <a:spLocks noChangeArrowheads="1"/>
                </p:cNvSpPr>
                <p:nvPr/>
              </p:nvSpPr>
              <p:spPr bwMode="auto">
                <a:xfrm>
                  <a:off x="417" y="895"/>
                  <a:ext cx="7" cy="5"/>
                </a:xfrm>
                <a:prstGeom prst="hexagon">
                  <a:avLst>
                    <a:gd name="adj" fmla="val 35000"/>
                    <a:gd name="vf" fmla="val 115470"/>
                  </a:avLst>
                </a:prstGeom>
                <a:gradFill rotWithShape="1">
                  <a:gsLst>
                    <a:gs pos="0">
                      <a:srgbClr val="C0C0C0"/>
                    </a:gs>
                    <a:gs pos="100000">
                      <a:srgbClr val="C0C0C0">
                        <a:gamma/>
                        <a:shade val="46275"/>
                        <a:invGamma/>
                      </a:srgbClr>
                    </a:gs>
                  </a:gsLst>
                  <a:path path="shape">
                    <a:fillToRect l="50000" t="50000" r="50000" b="50000"/>
                  </a:path>
                </a:gra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2482" name="Group 802"/>
              <p:cNvGrpSpPr>
                <a:grpSpLocks/>
              </p:cNvGrpSpPr>
              <p:nvPr/>
            </p:nvGrpSpPr>
            <p:grpSpPr bwMode="auto">
              <a:xfrm>
                <a:off x="1252" y="4282"/>
                <a:ext cx="216" cy="181"/>
                <a:chOff x="398" y="878"/>
                <a:chExt cx="44" cy="39"/>
              </a:xfrm>
            </p:grpSpPr>
            <p:sp>
              <p:nvSpPr>
                <p:cNvPr id="72483" name="Oval 803"/>
                <p:cNvSpPr>
                  <a:spLocks noChangeArrowheads="1"/>
                </p:cNvSpPr>
                <p:nvPr/>
              </p:nvSpPr>
              <p:spPr bwMode="auto">
                <a:xfrm>
                  <a:off x="398" y="878"/>
                  <a:ext cx="44" cy="39"/>
                </a:xfrm>
                <a:prstGeom prst="ellipse">
                  <a:avLst/>
                </a:prstGeom>
                <a:noFill/>
                <a:ln w="28575" algn="ctr">
                  <a:solidFill>
                    <a:srgbClr val="0000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84" name="Rectangle 804"/>
                <p:cNvSpPr>
                  <a:spLocks noChangeArrowheads="1"/>
                </p:cNvSpPr>
                <p:nvPr/>
              </p:nvSpPr>
              <p:spPr bwMode="auto">
                <a:xfrm rot="8100000">
                  <a:off x="399" y="896"/>
                  <a:ext cx="42" cy="2"/>
                </a:xfrm>
                <a:prstGeom prst="rect">
                  <a:avLst/>
                </a:prstGeom>
                <a:solidFill>
                  <a:srgbClr val="000000"/>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85" name="AutoShape 805"/>
                <p:cNvSpPr>
                  <a:spLocks noChangeArrowheads="1"/>
                </p:cNvSpPr>
                <p:nvPr/>
              </p:nvSpPr>
              <p:spPr bwMode="auto">
                <a:xfrm>
                  <a:off x="417" y="895"/>
                  <a:ext cx="7" cy="5"/>
                </a:xfrm>
                <a:prstGeom prst="hexagon">
                  <a:avLst>
                    <a:gd name="adj" fmla="val 35000"/>
                    <a:gd name="vf" fmla="val 115470"/>
                  </a:avLst>
                </a:prstGeom>
                <a:gradFill rotWithShape="1">
                  <a:gsLst>
                    <a:gs pos="0">
                      <a:srgbClr val="C0C0C0"/>
                    </a:gs>
                    <a:gs pos="100000">
                      <a:srgbClr val="C0C0C0">
                        <a:gamma/>
                        <a:shade val="46275"/>
                        <a:invGamma/>
                      </a:srgbClr>
                    </a:gs>
                  </a:gsLst>
                  <a:path path="shape">
                    <a:fillToRect l="50000" t="50000" r="50000" b="50000"/>
                  </a:path>
                </a:gra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2486" name="Group 806"/>
              <p:cNvGrpSpPr>
                <a:grpSpLocks/>
              </p:cNvGrpSpPr>
              <p:nvPr/>
            </p:nvGrpSpPr>
            <p:grpSpPr bwMode="auto">
              <a:xfrm rot="15648966">
                <a:off x="1120" y="4073"/>
                <a:ext cx="191" cy="228"/>
                <a:chOff x="398" y="878"/>
                <a:chExt cx="44" cy="39"/>
              </a:xfrm>
            </p:grpSpPr>
            <p:sp>
              <p:nvSpPr>
                <p:cNvPr id="72487" name="Oval 807"/>
                <p:cNvSpPr>
                  <a:spLocks noChangeArrowheads="1"/>
                </p:cNvSpPr>
                <p:nvPr/>
              </p:nvSpPr>
              <p:spPr bwMode="auto">
                <a:xfrm>
                  <a:off x="398" y="878"/>
                  <a:ext cx="44" cy="39"/>
                </a:xfrm>
                <a:prstGeom prst="ellipse">
                  <a:avLst/>
                </a:prstGeom>
                <a:noFill/>
                <a:ln w="28575" algn="ctr">
                  <a:solidFill>
                    <a:srgbClr val="0000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88" name="Rectangle 808"/>
                <p:cNvSpPr>
                  <a:spLocks noChangeArrowheads="1"/>
                </p:cNvSpPr>
                <p:nvPr/>
              </p:nvSpPr>
              <p:spPr bwMode="auto">
                <a:xfrm rot="8100000">
                  <a:off x="399" y="896"/>
                  <a:ext cx="42" cy="2"/>
                </a:xfrm>
                <a:prstGeom prst="rect">
                  <a:avLst/>
                </a:prstGeom>
                <a:solidFill>
                  <a:srgbClr val="000000"/>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489" name="AutoShape 809"/>
                <p:cNvSpPr>
                  <a:spLocks noChangeArrowheads="1"/>
                </p:cNvSpPr>
                <p:nvPr/>
              </p:nvSpPr>
              <p:spPr bwMode="auto">
                <a:xfrm>
                  <a:off x="417" y="895"/>
                  <a:ext cx="7" cy="5"/>
                </a:xfrm>
                <a:prstGeom prst="hexagon">
                  <a:avLst>
                    <a:gd name="adj" fmla="val 35000"/>
                    <a:gd name="vf" fmla="val 115470"/>
                  </a:avLst>
                </a:prstGeom>
                <a:gradFill rotWithShape="1">
                  <a:gsLst>
                    <a:gs pos="0">
                      <a:srgbClr val="C0C0C0"/>
                    </a:gs>
                    <a:gs pos="100000">
                      <a:srgbClr val="C0C0C0">
                        <a:gamma/>
                        <a:shade val="46275"/>
                        <a:invGamma/>
                      </a:srgbClr>
                    </a:gs>
                  </a:gsLst>
                  <a:path path="shape">
                    <a:fillToRect l="50000" t="50000" r="50000" b="50000"/>
                  </a:path>
                </a:gra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72490" name="Group 810"/>
            <p:cNvGrpSpPr>
              <a:grpSpLocks/>
            </p:cNvGrpSpPr>
            <p:nvPr/>
          </p:nvGrpSpPr>
          <p:grpSpPr bwMode="auto">
            <a:xfrm>
              <a:off x="2832" y="4068"/>
              <a:ext cx="66" cy="6"/>
              <a:chOff x="472" y="820"/>
              <a:chExt cx="11" cy="1"/>
            </a:xfrm>
          </p:grpSpPr>
          <p:sp>
            <p:nvSpPr>
              <p:cNvPr id="72491" name="Freeform 811"/>
              <p:cNvSpPr>
                <a:spLocks/>
              </p:cNvSpPr>
              <p:nvPr/>
            </p:nvSpPr>
            <p:spPr bwMode="auto">
              <a:xfrm>
                <a:off x="482" y="820"/>
                <a:ext cx="1" cy="1"/>
              </a:xfrm>
              <a:custGeom>
                <a:avLst/>
                <a:gdLst>
                  <a:gd name="T0" fmla="*/ 0 h 1"/>
                  <a:gd name="T1" fmla="*/ 1 h 1"/>
                  <a:gd name="T2" fmla="*/ 1 h 1"/>
                  <a:gd name="T3" fmla="*/ 1 h 1"/>
                </a:gdLst>
                <a:ahLst/>
                <a:cxnLst>
                  <a:cxn ang="0">
                    <a:pos x="0" y="T0"/>
                  </a:cxn>
                  <a:cxn ang="0">
                    <a:pos x="0" y="T1"/>
                  </a:cxn>
                  <a:cxn ang="0">
                    <a:pos x="0" y="T2"/>
                  </a:cxn>
                  <a:cxn ang="0">
                    <a:pos x="0" y="T3"/>
                  </a:cxn>
                </a:cxnLst>
                <a:rect l="0" t="0" r="r" b="b"/>
                <a:pathLst>
                  <a:path h="1">
                    <a:moveTo>
                      <a:pt x="0" y="0"/>
                    </a:moveTo>
                    <a:lnTo>
                      <a:pt x="0" y="1"/>
                    </a:lnTo>
                    <a:lnTo>
                      <a:pt x="0" y="1"/>
                    </a:lnTo>
                    <a:lnTo>
                      <a:pt x="0" y="1"/>
                    </a:lnTo>
                  </a:path>
                </a:pathLst>
              </a:custGeom>
              <a:gradFill rotWithShape="1">
                <a:gsLst>
                  <a:gs pos="0">
                    <a:srgbClr val="FF0000"/>
                  </a:gs>
                  <a:gs pos="50000">
                    <a:srgbClr val="FFFFFF"/>
                  </a:gs>
                  <a:gs pos="100000">
                    <a:srgbClr val="FF0000"/>
                  </a:gs>
                </a:gsLst>
                <a:lin ang="5400000" scaled="1"/>
              </a:gradFill>
              <a:ln w="0">
                <a:solidFill>
                  <a:srgbClr val="000000"/>
                </a:solidFill>
                <a:prstDash val="solid"/>
                <a:round/>
                <a:headEnd/>
                <a:tailEnd/>
              </a:ln>
            </p:spPr>
            <p:txBody>
              <a:bodyPr/>
              <a:lstStyle/>
              <a:p>
                <a:endParaRPr lang="en-US" dirty="0"/>
              </a:p>
            </p:txBody>
          </p:sp>
          <p:sp>
            <p:nvSpPr>
              <p:cNvPr id="72492" name="Freeform 812"/>
              <p:cNvSpPr>
                <a:spLocks/>
              </p:cNvSpPr>
              <p:nvPr/>
            </p:nvSpPr>
            <p:spPr bwMode="auto">
              <a:xfrm>
                <a:off x="472" y="820"/>
                <a:ext cx="1" cy="1"/>
              </a:xfrm>
              <a:custGeom>
                <a:avLst/>
                <a:gdLst>
                  <a:gd name="T0" fmla="*/ 0 h 1"/>
                  <a:gd name="T1" fmla="*/ 1 h 1"/>
                  <a:gd name="T2" fmla="*/ 1 h 1"/>
                  <a:gd name="T3" fmla="*/ 1 h 1"/>
                </a:gdLst>
                <a:ahLst/>
                <a:cxnLst>
                  <a:cxn ang="0">
                    <a:pos x="0" y="T0"/>
                  </a:cxn>
                  <a:cxn ang="0">
                    <a:pos x="0" y="T1"/>
                  </a:cxn>
                  <a:cxn ang="0">
                    <a:pos x="0" y="T2"/>
                  </a:cxn>
                  <a:cxn ang="0">
                    <a:pos x="0" y="T3"/>
                  </a:cxn>
                </a:cxnLst>
                <a:rect l="0" t="0" r="r" b="b"/>
                <a:pathLst>
                  <a:path h="1">
                    <a:moveTo>
                      <a:pt x="0" y="0"/>
                    </a:moveTo>
                    <a:lnTo>
                      <a:pt x="0" y="1"/>
                    </a:lnTo>
                    <a:lnTo>
                      <a:pt x="0" y="1"/>
                    </a:lnTo>
                    <a:lnTo>
                      <a:pt x="0" y="1"/>
                    </a:lnTo>
                  </a:path>
                </a:pathLst>
              </a:custGeom>
              <a:gradFill rotWithShape="1">
                <a:gsLst>
                  <a:gs pos="0">
                    <a:srgbClr val="FF0000"/>
                  </a:gs>
                  <a:gs pos="50000">
                    <a:srgbClr val="FFFFFF"/>
                  </a:gs>
                  <a:gs pos="100000">
                    <a:srgbClr val="FF0000"/>
                  </a:gs>
                </a:gsLst>
                <a:lin ang="5400000" scaled="1"/>
              </a:gradFill>
              <a:ln w="0">
                <a:solidFill>
                  <a:srgbClr val="000000"/>
                </a:solidFill>
                <a:prstDash val="solid"/>
                <a:round/>
                <a:headEnd/>
                <a:tailEnd/>
              </a:ln>
            </p:spPr>
            <p:txBody>
              <a:bodyPr/>
              <a:lstStyle/>
              <a:p>
                <a:endParaRPr lang="en-US" dirty="0"/>
              </a:p>
            </p:txBody>
          </p:sp>
        </p:grpSp>
        <p:sp>
          <p:nvSpPr>
            <p:cNvPr id="72493" name="Text Box 813"/>
            <p:cNvSpPr txBox="1">
              <a:spLocks noChangeArrowheads="1"/>
            </p:cNvSpPr>
            <p:nvPr/>
          </p:nvSpPr>
          <p:spPr bwMode="auto">
            <a:xfrm>
              <a:off x="2724" y="1766"/>
              <a:ext cx="2280" cy="227"/>
            </a:xfrm>
            <a:prstGeom prst="rect">
              <a:avLst/>
            </a:prstGeom>
            <a:solidFill>
              <a:srgbClr val="DDDDDD"/>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r>
                <a:rPr lang="en-GB" sz="1200" b="1" dirty="0">
                  <a:solidFill>
                    <a:schemeClr val="tx2"/>
                  </a:solidFill>
                  <a:latin typeface="Arial Narrow" pitchFamily="34" charset="0"/>
                </a:rPr>
                <a:t>QUICK CONNECT SUB</a:t>
              </a:r>
            </a:p>
          </p:txBody>
        </p:sp>
        <p:sp>
          <p:nvSpPr>
            <p:cNvPr id="72494" name="Text Box 814"/>
            <p:cNvSpPr txBox="1">
              <a:spLocks noChangeArrowheads="1"/>
            </p:cNvSpPr>
            <p:nvPr/>
          </p:nvSpPr>
          <p:spPr bwMode="auto">
            <a:xfrm>
              <a:off x="2724" y="1526"/>
              <a:ext cx="2279" cy="204"/>
            </a:xfrm>
            <a:prstGeom prst="rect">
              <a:avLst/>
            </a:prstGeom>
            <a:solidFill>
              <a:srgbClr val="DDDDDD"/>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r>
                <a:rPr lang="en-GB" sz="1200" b="1" dirty="0">
                  <a:solidFill>
                    <a:schemeClr val="tx2"/>
                  </a:solidFill>
                  <a:latin typeface="Arial Narrow" pitchFamily="34" charset="0"/>
                </a:rPr>
                <a:t>STRIPPER</a:t>
              </a:r>
            </a:p>
          </p:txBody>
        </p:sp>
        <p:sp>
          <p:nvSpPr>
            <p:cNvPr id="72495" name="Text Box 815"/>
            <p:cNvSpPr txBox="1">
              <a:spLocks noChangeArrowheads="1"/>
            </p:cNvSpPr>
            <p:nvPr/>
          </p:nvSpPr>
          <p:spPr bwMode="auto">
            <a:xfrm>
              <a:off x="2724" y="1056"/>
              <a:ext cx="2279" cy="204"/>
            </a:xfrm>
            <a:prstGeom prst="rect">
              <a:avLst/>
            </a:prstGeom>
            <a:solidFill>
              <a:srgbClr val="DDDDDD"/>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r>
                <a:rPr lang="en-GB" sz="1200" b="1" dirty="0">
                  <a:solidFill>
                    <a:schemeClr val="tx2"/>
                  </a:solidFill>
                  <a:latin typeface="Arial Narrow" pitchFamily="34" charset="0"/>
                </a:rPr>
                <a:t>COILED TUBING INJECTOR HEAD</a:t>
              </a:r>
            </a:p>
          </p:txBody>
        </p:sp>
        <p:sp>
          <p:nvSpPr>
            <p:cNvPr id="72496" name="Text Box 816"/>
            <p:cNvSpPr txBox="1">
              <a:spLocks noChangeArrowheads="1"/>
            </p:cNvSpPr>
            <p:nvPr/>
          </p:nvSpPr>
          <p:spPr bwMode="auto">
            <a:xfrm>
              <a:off x="2734" y="2154"/>
              <a:ext cx="2280" cy="227"/>
            </a:xfrm>
            <a:prstGeom prst="rect">
              <a:avLst/>
            </a:prstGeom>
            <a:solidFill>
              <a:srgbClr val="DDDDDD"/>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r>
                <a:rPr lang="en-GB" sz="1200" b="1" dirty="0">
                  <a:solidFill>
                    <a:schemeClr val="tx2"/>
                  </a:solidFill>
                  <a:latin typeface="Arial Narrow" pitchFamily="34" charset="0"/>
                </a:rPr>
                <a:t>COILED TUBING BOP</a:t>
              </a:r>
            </a:p>
          </p:txBody>
        </p:sp>
        <p:sp>
          <p:nvSpPr>
            <p:cNvPr id="72497" name="Text Box 817"/>
            <p:cNvSpPr txBox="1">
              <a:spLocks noChangeArrowheads="1"/>
            </p:cNvSpPr>
            <p:nvPr/>
          </p:nvSpPr>
          <p:spPr bwMode="auto">
            <a:xfrm>
              <a:off x="2724" y="2451"/>
              <a:ext cx="2280" cy="227"/>
            </a:xfrm>
            <a:prstGeom prst="rect">
              <a:avLst/>
            </a:prstGeom>
            <a:solidFill>
              <a:srgbClr val="DDDDDD"/>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r>
                <a:rPr lang="en-GB" sz="1200" b="1" dirty="0">
                  <a:solidFill>
                    <a:schemeClr val="tx2"/>
                  </a:solidFill>
                  <a:latin typeface="Arial Narrow" pitchFamily="34" charset="0"/>
                </a:rPr>
                <a:t>FLOW TEE &amp; RISER SECTIONS AS REQUIRED</a:t>
              </a:r>
            </a:p>
          </p:txBody>
        </p:sp>
        <p:sp>
          <p:nvSpPr>
            <p:cNvPr id="72498" name="Text Box 818"/>
            <p:cNvSpPr txBox="1">
              <a:spLocks noChangeArrowheads="1"/>
            </p:cNvSpPr>
            <p:nvPr/>
          </p:nvSpPr>
          <p:spPr bwMode="auto">
            <a:xfrm>
              <a:off x="2725" y="2870"/>
              <a:ext cx="2280" cy="227"/>
            </a:xfrm>
            <a:prstGeom prst="rect">
              <a:avLst/>
            </a:prstGeom>
            <a:solidFill>
              <a:srgbClr val="DDDDDD"/>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r>
                <a:rPr lang="en-GB" sz="1200" b="1" dirty="0">
                  <a:solidFill>
                    <a:schemeClr val="tx2"/>
                  </a:solidFill>
                  <a:latin typeface="Arial Narrow" pitchFamily="34" charset="0"/>
                </a:rPr>
                <a:t>GATE VALVES x 3 c/w EQUALIZING JUMPER HOSES</a:t>
              </a:r>
            </a:p>
          </p:txBody>
        </p:sp>
        <p:sp>
          <p:nvSpPr>
            <p:cNvPr id="72499" name="Text Box 819"/>
            <p:cNvSpPr txBox="1">
              <a:spLocks noChangeArrowheads="1"/>
            </p:cNvSpPr>
            <p:nvPr/>
          </p:nvSpPr>
          <p:spPr bwMode="auto">
            <a:xfrm>
              <a:off x="2726" y="3359"/>
              <a:ext cx="2280" cy="227"/>
            </a:xfrm>
            <a:prstGeom prst="rect">
              <a:avLst/>
            </a:prstGeom>
            <a:solidFill>
              <a:srgbClr val="DDDDDD"/>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r>
                <a:rPr lang="en-GB" sz="1200" b="1" dirty="0">
                  <a:solidFill>
                    <a:schemeClr val="tx2"/>
                  </a:solidFill>
                  <a:latin typeface="Arial Narrow" pitchFamily="34" charset="0"/>
                </a:rPr>
                <a:t>DEPLOYMENT BOP</a:t>
              </a:r>
            </a:p>
          </p:txBody>
        </p:sp>
        <p:sp>
          <p:nvSpPr>
            <p:cNvPr id="72500" name="Text Box 820"/>
            <p:cNvSpPr txBox="1">
              <a:spLocks noChangeArrowheads="1"/>
            </p:cNvSpPr>
            <p:nvPr/>
          </p:nvSpPr>
          <p:spPr bwMode="auto">
            <a:xfrm>
              <a:off x="2733" y="3656"/>
              <a:ext cx="2280" cy="227"/>
            </a:xfrm>
            <a:prstGeom prst="rect">
              <a:avLst/>
            </a:prstGeom>
            <a:solidFill>
              <a:srgbClr val="DDDDDD"/>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r>
                <a:rPr lang="en-GB" sz="1200" b="1" dirty="0">
                  <a:solidFill>
                    <a:schemeClr val="tx2"/>
                  </a:solidFill>
                  <a:latin typeface="Arial Narrow" pitchFamily="34" charset="0"/>
                </a:rPr>
                <a:t>COILED TUBING SHEAR / SEAL BOP</a:t>
              </a:r>
            </a:p>
          </p:txBody>
        </p:sp>
        <p:sp>
          <p:nvSpPr>
            <p:cNvPr id="72501" name="Text Box 821"/>
            <p:cNvSpPr txBox="1">
              <a:spLocks noChangeArrowheads="1"/>
            </p:cNvSpPr>
            <p:nvPr/>
          </p:nvSpPr>
          <p:spPr bwMode="auto">
            <a:xfrm>
              <a:off x="2731" y="3930"/>
              <a:ext cx="2280" cy="227"/>
            </a:xfrm>
            <a:prstGeom prst="rect">
              <a:avLst/>
            </a:prstGeom>
            <a:solidFill>
              <a:srgbClr val="DDDDDD"/>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r>
                <a:rPr lang="en-GB" sz="1200" b="1" dirty="0">
                  <a:solidFill>
                    <a:schemeClr val="tx2"/>
                  </a:solidFill>
                  <a:latin typeface="Arial Narrow" pitchFamily="34" charset="0"/>
                </a:rPr>
                <a:t>WELLHEAD XMAS TREE</a:t>
              </a:r>
            </a:p>
          </p:txBody>
        </p:sp>
        <p:sp>
          <p:nvSpPr>
            <p:cNvPr id="72502" name="Line 822"/>
            <p:cNvSpPr>
              <a:spLocks noChangeShapeType="1"/>
            </p:cNvSpPr>
            <p:nvPr/>
          </p:nvSpPr>
          <p:spPr bwMode="auto">
            <a:xfrm flipH="1">
              <a:off x="1829" y="1158"/>
              <a:ext cx="894" cy="0"/>
            </a:xfrm>
            <a:prstGeom prst="line">
              <a:avLst/>
            </a:prstGeom>
            <a:noFill/>
            <a:ln w="12700">
              <a:solidFill>
                <a:schemeClr val="tx1"/>
              </a:solidFill>
              <a:round/>
              <a:headEnd/>
              <a:tailEnd type="triangle" w="med" len="med"/>
            </a:ln>
            <a:effectLst>
              <a:outerShdw dist="35921" dir="2700000" algn="ctr" rotWithShape="0">
                <a:srgbClr val="FFE102"/>
              </a:outerShdw>
            </a:effectLst>
            <a:extLst>
              <a:ext uri="{909E8E84-426E-40DD-AFC4-6F175D3DCCD1}">
                <a14:hiddenFill xmlns:a14="http://schemas.microsoft.com/office/drawing/2010/main">
                  <a:noFill/>
                </a14:hiddenFill>
              </a:ext>
            </a:extLst>
          </p:spPr>
          <p:txBody>
            <a:bodyPr lIns="92075" tIns="46038" rIns="92075" bIns="46038"/>
            <a:lstStyle/>
            <a:p>
              <a:endParaRPr lang="en-US" dirty="0"/>
            </a:p>
          </p:txBody>
        </p:sp>
        <p:sp>
          <p:nvSpPr>
            <p:cNvPr id="72503" name="Line 823"/>
            <p:cNvSpPr>
              <a:spLocks noChangeShapeType="1"/>
            </p:cNvSpPr>
            <p:nvPr/>
          </p:nvSpPr>
          <p:spPr bwMode="auto">
            <a:xfrm flipH="1">
              <a:off x="1824" y="1631"/>
              <a:ext cx="894" cy="0"/>
            </a:xfrm>
            <a:prstGeom prst="line">
              <a:avLst/>
            </a:prstGeom>
            <a:noFill/>
            <a:ln w="12700">
              <a:solidFill>
                <a:schemeClr val="tx1"/>
              </a:solidFill>
              <a:round/>
              <a:headEnd/>
              <a:tailEnd type="triangle" w="med" len="med"/>
            </a:ln>
            <a:effectLst>
              <a:outerShdw dist="35921" dir="2700000" algn="ctr" rotWithShape="0">
                <a:srgbClr val="FFE102"/>
              </a:outerShdw>
            </a:effectLst>
            <a:extLst>
              <a:ext uri="{909E8E84-426E-40DD-AFC4-6F175D3DCCD1}">
                <a14:hiddenFill xmlns:a14="http://schemas.microsoft.com/office/drawing/2010/main">
                  <a:noFill/>
                </a14:hiddenFill>
              </a:ext>
            </a:extLst>
          </p:spPr>
          <p:txBody>
            <a:bodyPr lIns="92075" tIns="46038" rIns="92075" bIns="46038"/>
            <a:lstStyle/>
            <a:p>
              <a:endParaRPr lang="en-US" dirty="0"/>
            </a:p>
          </p:txBody>
        </p:sp>
        <p:sp>
          <p:nvSpPr>
            <p:cNvPr id="72504" name="Line 824"/>
            <p:cNvSpPr>
              <a:spLocks noChangeShapeType="1"/>
            </p:cNvSpPr>
            <p:nvPr/>
          </p:nvSpPr>
          <p:spPr bwMode="auto">
            <a:xfrm flipH="1">
              <a:off x="1832" y="1864"/>
              <a:ext cx="894" cy="0"/>
            </a:xfrm>
            <a:prstGeom prst="line">
              <a:avLst/>
            </a:prstGeom>
            <a:noFill/>
            <a:ln w="12700">
              <a:solidFill>
                <a:schemeClr val="tx1"/>
              </a:solidFill>
              <a:round/>
              <a:headEnd/>
              <a:tailEnd type="triangle" w="med" len="med"/>
            </a:ln>
            <a:effectLst>
              <a:outerShdw dist="35921" dir="2700000" algn="ctr" rotWithShape="0">
                <a:srgbClr val="FFE102"/>
              </a:outerShdw>
            </a:effectLst>
            <a:extLst>
              <a:ext uri="{909E8E84-426E-40DD-AFC4-6F175D3DCCD1}">
                <a14:hiddenFill xmlns:a14="http://schemas.microsoft.com/office/drawing/2010/main">
                  <a:noFill/>
                </a14:hiddenFill>
              </a:ext>
            </a:extLst>
          </p:spPr>
          <p:txBody>
            <a:bodyPr lIns="92075" tIns="46038" rIns="92075" bIns="46038"/>
            <a:lstStyle/>
            <a:p>
              <a:endParaRPr lang="en-US" dirty="0"/>
            </a:p>
          </p:txBody>
        </p:sp>
        <p:sp>
          <p:nvSpPr>
            <p:cNvPr id="72505" name="Line 825"/>
            <p:cNvSpPr>
              <a:spLocks noChangeShapeType="1"/>
            </p:cNvSpPr>
            <p:nvPr/>
          </p:nvSpPr>
          <p:spPr bwMode="auto">
            <a:xfrm flipH="1">
              <a:off x="1837" y="2267"/>
              <a:ext cx="894" cy="0"/>
            </a:xfrm>
            <a:prstGeom prst="line">
              <a:avLst/>
            </a:prstGeom>
            <a:noFill/>
            <a:ln w="12700">
              <a:solidFill>
                <a:schemeClr val="tx1"/>
              </a:solidFill>
              <a:round/>
              <a:headEnd/>
              <a:tailEnd type="triangle" w="med" len="med"/>
            </a:ln>
            <a:effectLst>
              <a:outerShdw dist="35921" dir="2700000" algn="ctr" rotWithShape="0">
                <a:srgbClr val="FFE102"/>
              </a:outerShdw>
            </a:effectLst>
            <a:extLst>
              <a:ext uri="{909E8E84-426E-40DD-AFC4-6F175D3DCCD1}">
                <a14:hiddenFill xmlns:a14="http://schemas.microsoft.com/office/drawing/2010/main">
                  <a:noFill/>
                </a14:hiddenFill>
              </a:ext>
            </a:extLst>
          </p:spPr>
          <p:txBody>
            <a:bodyPr lIns="92075" tIns="46038" rIns="92075" bIns="46038"/>
            <a:lstStyle/>
            <a:p>
              <a:endParaRPr lang="en-US" dirty="0"/>
            </a:p>
          </p:txBody>
        </p:sp>
        <p:sp>
          <p:nvSpPr>
            <p:cNvPr id="72506" name="Line 826"/>
            <p:cNvSpPr>
              <a:spLocks noChangeShapeType="1"/>
            </p:cNvSpPr>
            <p:nvPr/>
          </p:nvSpPr>
          <p:spPr bwMode="auto">
            <a:xfrm flipH="1">
              <a:off x="1831" y="2564"/>
              <a:ext cx="894" cy="0"/>
            </a:xfrm>
            <a:prstGeom prst="line">
              <a:avLst/>
            </a:prstGeom>
            <a:noFill/>
            <a:ln w="12700">
              <a:solidFill>
                <a:schemeClr val="tx1"/>
              </a:solidFill>
              <a:round/>
              <a:headEnd/>
              <a:tailEnd type="triangle" w="med" len="med"/>
            </a:ln>
            <a:effectLst>
              <a:outerShdw dist="35921" dir="2700000" algn="ctr" rotWithShape="0">
                <a:srgbClr val="FFE102"/>
              </a:outerShdw>
            </a:effectLst>
            <a:extLst>
              <a:ext uri="{909E8E84-426E-40DD-AFC4-6F175D3DCCD1}">
                <a14:hiddenFill xmlns:a14="http://schemas.microsoft.com/office/drawing/2010/main">
                  <a:noFill/>
                </a14:hiddenFill>
              </a:ext>
            </a:extLst>
          </p:spPr>
          <p:txBody>
            <a:bodyPr lIns="92075" tIns="46038" rIns="92075" bIns="46038"/>
            <a:lstStyle/>
            <a:p>
              <a:endParaRPr lang="en-US" dirty="0"/>
            </a:p>
          </p:txBody>
        </p:sp>
        <p:sp>
          <p:nvSpPr>
            <p:cNvPr id="72507" name="Line 827"/>
            <p:cNvSpPr>
              <a:spLocks noChangeShapeType="1"/>
            </p:cNvSpPr>
            <p:nvPr/>
          </p:nvSpPr>
          <p:spPr bwMode="auto">
            <a:xfrm flipH="1">
              <a:off x="1825" y="2987"/>
              <a:ext cx="894" cy="0"/>
            </a:xfrm>
            <a:prstGeom prst="line">
              <a:avLst/>
            </a:prstGeom>
            <a:noFill/>
            <a:ln w="12700">
              <a:solidFill>
                <a:schemeClr val="tx1"/>
              </a:solidFill>
              <a:round/>
              <a:headEnd/>
              <a:tailEnd type="triangle" w="med" len="med"/>
            </a:ln>
            <a:effectLst>
              <a:outerShdw dist="35921" dir="2700000" algn="ctr" rotWithShape="0">
                <a:srgbClr val="FFE102"/>
              </a:outerShdw>
            </a:effectLst>
            <a:extLst>
              <a:ext uri="{909E8E84-426E-40DD-AFC4-6F175D3DCCD1}">
                <a14:hiddenFill xmlns:a14="http://schemas.microsoft.com/office/drawing/2010/main">
                  <a:noFill/>
                </a14:hiddenFill>
              </a:ext>
            </a:extLst>
          </p:spPr>
          <p:txBody>
            <a:bodyPr lIns="92075" tIns="46038" rIns="92075" bIns="46038"/>
            <a:lstStyle/>
            <a:p>
              <a:endParaRPr lang="en-US" dirty="0"/>
            </a:p>
          </p:txBody>
        </p:sp>
        <p:sp>
          <p:nvSpPr>
            <p:cNvPr id="72508" name="Line 828"/>
            <p:cNvSpPr>
              <a:spLocks noChangeShapeType="1"/>
            </p:cNvSpPr>
            <p:nvPr/>
          </p:nvSpPr>
          <p:spPr bwMode="auto">
            <a:xfrm flipH="1">
              <a:off x="1831" y="3470"/>
              <a:ext cx="894" cy="0"/>
            </a:xfrm>
            <a:prstGeom prst="line">
              <a:avLst/>
            </a:prstGeom>
            <a:noFill/>
            <a:ln w="12700">
              <a:solidFill>
                <a:schemeClr val="tx1"/>
              </a:solidFill>
              <a:round/>
              <a:headEnd/>
              <a:tailEnd type="triangle" w="med" len="med"/>
            </a:ln>
            <a:effectLst>
              <a:outerShdw dist="35921" dir="2700000" algn="ctr" rotWithShape="0">
                <a:srgbClr val="FFE102"/>
              </a:outerShdw>
            </a:effectLst>
            <a:extLst>
              <a:ext uri="{909E8E84-426E-40DD-AFC4-6F175D3DCCD1}">
                <a14:hiddenFill xmlns:a14="http://schemas.microsoft.com/office/drawing/2010/main">
                  <a:noFill/>
                </a14:hiddenFill>
              </a:ext>
            </a:extLst>
          </p:spPr>
          <p:txBody>
            <a:bodyPr lIns="92075" tIns="46038" rIns="92075" bIns="46038"/>
            <a:lstStyle/>
            <a:p>
              <a:endParaRPr lang="en-US" dirty="0"/>
            </a:p>
          </p:txBody>
        </p:sp>
        <p:sp>
          <p:nvSpPr>
            <p:cNvPr id="72509" name="Line 829"/>
            <p:cNvSpPr>
              <a:spLocks noChangeShapeType="1"/>
            </p:cNvSpPr>
            <p:nvPr/>
          </p:nvSpPr>
          <p:spPr bwMode="auto">
            <a:xfrm flipH="1">
              <a:off x="1836" y="4040"/>
              <a:ext cx="894" cy="0"/>
            </a:xfrm>
            <a:prstGeom prst="line">
              <a:avLst/>
            </a:prstGeom>
            <a:noFill/>
            <a:ln w="12700">
              <a:solidFill>
                <a:schemeClr val="tx1"/>
              </a:solidFill>
              <a:round/>
              <a:headEnd/>
              <a:tailEnd type="triangle" w="med" len="med"/>
            </a:ln>
            <a:effectLst>
              <a:outerShdw dist="35921" dir="2700000" algn="ctr" rotWithShape="0">
                <a:srgbClr val="FFE102"/>
              </a:outerShdw>
            </a:effectLst>
            <a:extLst>
              <a:ext uri="{909E8E84-426E-40DD-AFC4-6F175D3DCCD1}">
                <a14:hiddenFill xmlns:a14="http://schemas.microsoft.com/office/drawing/2010/main">
                  <a:noFill/>
                </a14:hiddenFill>
              </a:ext>
            </a:extLst>
          </p:spPr>
          <p:txBody>
            <a:bodyPr lIns="92075" tIns="46038" rIns="92075" bIns="46038"/>
            <a:lstStyle/>
            <a:p>
              <a:endParaRPr lang="en-US" dirty="0"/>
            </a:p>
          </p:txBody>
        </p:sp>
        <p:sp>
          <p:nvSpPr>
            <p:cNvPr id="72510" name="Line 830"/>
            <p:cNvSpPr>
              <a:spLocks noChangeShapeType="1"/>
            </p:cNvSpPr>
            <p:nvPr/>
          </p:nvSpPr>
          <p:spPr bwMode="auto">
            <a:xfrm flipH="1">
              <a:off x="1939" y="3762"/>
              <a:ext cx="788" cy="0"/>
            </a:xfrm>
            <a:prstGeom prst="line">
              <a:avLst/>
            </a:prstGeom>
            <a:noFill/>
            <a:ln w="12700">
              <a:solidFill>
                <a:schemeClr val="tx1"/>
              </a:solidFill>
              <a:round/>
              <a:headEnd/>
              <a:tailEnd type="triangle" w="med" len="med"/>
            </a:ln>
            <a:effectLst>
              <a:outerShdw dist="35921" dir="2700000" algn="ctr" rotWithShape="0">
                <a:srgbClr val="FFE102"/>
              </a:outerShdw>
            </a:effectLst>
            <a:extLst>
              <a:ext uri="{909E8E84-426E-40DD-AFC4-6F175D3DCCD1}">
                <a14:hiddenFill xmlns:a14="http://schemas.microsoft.com/office/drawing/2010/main">
                  <a:noFill/>
                </a14:hiddenFill>
              </a:ext>
            </a:extLst>
          </p:spPr>
          <p:txBody>
            <a:bodyPr lIns="92075" tIns="46038" rIns="92075" bIns="46038"/>
            <a:lstStyle/>
            <a:p>
              <a:endParaRPr lang="en-US" dirty="0"/>
            </a:p>
          </p:txBody>
        </p:sp>
        <p:grpSp>
          <p:nvGrpSpPr>
            <p:cNvPr id="72511" name="Group 831"/>
            <p:cNvGrpSpPr>
              <a:grpSpLocks/>
            </p:cNvGrpSpPr>
            <p:nvPr/>
          </p:nvGrpSpPr>
          <p:grpSpPr bwMode="auto">
            <a:xfrm>
              <a:off x="984" y="2526"/>
              <a:ext cx="480" cy="96"/>
              <a:chOff x="215" y="626"/>
              <a:chExt cx="80" cy="16"/>
            </a:xfrm>
          </p:grpSpPr>
          <p:sp>
            <p:nvSpPr>
              <p:cNvPr id="72512" name="Rectangle 832"/>
              <p:cNvSpPr>
                <a:spLocks noChangeArrowheads="1"/>
              </p:cNvSpPr>
              <p:nvPr/>
            </p:nvSpPr>
            <p:spPr bwMode="auto">
              <a:xfrm>
                <a:off x="243" y="629"/>
                <a:ext cx="6" cy="10"/>
              </a:xfrm>
              <a:prstGeom prst="rect">
                <a:avLst/>
              </a:prstGeom>
              <a:gradFill rotWithShape="0">
                <a:gsLst>
                  <a:gs pos="0">
                    <a:srgbClr val="333399"/>
                  </a:gs>
                  <a:gs pos="50000">
                    <a:srgbClr val="FFFFFF"/>
                  </a:gs>
                  <a:gs pos="100000">
                    <a:srgbClr val="333399"/>
                  </a:gs>
                </a:gsLst>
                <a:lin ang="540000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72513" name="AutoShape 833"/>
              <p:cNvSpPr>
                <a:spLocks noChangeArrowheads="1"/>
              </p:cNvSpPr>
              <p:nvPr/>
            </p:nvSpPr>
            <p:spPr bwMode="auto">
              <a:xfrm>
                <a:off x="227" y="626"/>
                <a:ext cx="16" cy="16"/>
              </a:xfrm>
              <a:prstGeom prst="flowChartAlternateProcess">
                <a:avLst/>
              </a:prstGeom>
              <a:gradFill rotWithShape="0">
                <a:gsLst>
                  <a:gs pos="0">
                    <a:srgbClr val="333399"/>
                  </a:gs>
                  <a:gs pos="50000">
                    <a:srgbClr val="FFFFFF"/>
                  </a:gs>
                  <a:gs pos="100000">
                    <a:srgbClr val="333399"/>
                  </a:gs>
                </a:gsLst>
                <a:lin ang="540000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72514" name="Oval 834"/>
              <p:cNvSpPr>
                <a:spLocks noChangeArrowheads="1"/>
              </p:cNvSpPr>
              <p:nvPr/>
            </p:nvSpPr>
            <p:spPr bwMode="auto">
              <a:xfrm>
                <a:off x="229" y="628"/>
                <a:ext cx="12" cy="12"/>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515" name="Oval 835"/>
              <p:cNvSpPr>
                <a:spLocks noChangeArrowheads="1"/>
              </p:cNvSpPr>
              <p:nvPr/>
            </p:nvSpPr>
            <p:spPr bwMode="auto">
              <a:xfrm>
                <a:off x="230" y="629"/>
                <a:ext cx="10" cy="10"/>
              </a:xfrm>
              <a:prstGeom prst="ellipse">
                <a:avLst/>
              </a:prstGeom>
              <a:solidFill>
                <a:srgbClr val="FF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516" name="Line 836"/>
              <p:cNvSpPr>
                <a:spLocks noChangeShapeType="1"/>
              </p:cNvSpPr>
              <p:nvPr/>
            </p:nvSpPr>
            <p:spPr bwMode="auto">
              <a:xfrm flipV="1">
                <a:off x="230" y="630"/>
                <a:ext cx="9" cy="8"/>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517" name="Line 837"/>
              <p:cNvSpPr>
                <a:spLocks noChangeShapeType="1"/>
              </p:cNvSpPr>
              <p:nvPr/>
            </p:nvSpPr>
            <p:spPr bwMode="auto">
              <a:xfrm>
                <a:off x="231" y="631"/>
                <a:ext cx="8" cy="6"/>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518" name="AutoShape 838"/>
              <p:cNvSpPr>
                <a:spLocks noChangeArrowheads="1"/>
              </p:cNvSpPr>
              <p:nvPr/>
            </p:nvSpPr>
            <p:spPr bwMode="auto">
              <a:xfrm rot="27000000">
                <a:off x="212" y="630"/>
                <a:ext cx="14" cy="7"/>
              </a:xfrm>
              <a:custGeom>
                <a:avLst/>
                <a:gdLst>
                  <a:gd name="G0" fmla="+- 4547 0 0"/>
                  <a:gd name="G1" fmla="+- 21600 0 4547"/>
                  <a:gd name="G2" fmla="*/ 4547 1 2"/>
                  <a:gd name="G3" fmla="+- 21600 0 G2"/>
                  <a:gd name="G4" fmla="+/ 4547 21600 2"/>
                  <a:gd name="G5" fmla="+/ G1 0 2"/>
                  <a:gd name="G6" fmla="*/ 21600 21600 4547"/>
                  <a:gd name="G7" fmla="*/ G6 1 2"/>
                  <a:gd name="G8" fmla="+- 21600 0 G7"/>
                  <a:gd name="G9" fmla="*/ 21600 1 2"/>
                  <a:gd name="G10" fmla="+- 4547 0 G9"/>
                  <a:gd name="G11" fmla="?: G10 G8 0"/>
                  <a:gd name="G12" fmla="?: G10 G7 21600"/>
                  <a:gd name="T0" fmla="*/ 19326 w 21600"/>
                  <a:gd name="T1" fmla="*/ 10800 h 21600"/>
                  <a:gd name="T2" fmla="*/ 10800 w 21600"/>
                  <a:gd name="T3" fmla="*/ 21600 h 21600"/>
                  <a:gd name="T4" fmla="*/ 2274 w 21600"/>
                  <a:gd name="T5" fmla="*/ 10800 h 21600"/>
                  <a:gd name="T6" fmla="*/ 10800 w 21600"/>
                  <a:gd name="T7" fmla="*/ 0 h 21600"/>
                  <a:gd name="T8" fmla="*/ 4074 w 21600"/>
                  <a:gd name="T9" fmla="*/ 4074 h 21600"/>
                  <a:gd name="T10" fmla="*/ 17526 w 21600"/>
                  <a:gd name="T11" fmla="*/ 17526 h 21600"/>
                </a:gdLst>
                <a:ahLst/>
                <a:cxnLst>
                  <a:cxn ang="0">
                    <a:pos x="T0" y="T1"/>
                  </a:cxn>
                  <a:cxn ang="0">
                    <a:pos x="T2" y="T3"/>
                  </a:cxn>
                  <a:cxn ang="0">
                    <a:pos x="T4" y="T5"/>
                  </a:cxn>
                  <a:cxn ang="0">
                    <a:pos x="T6" y="T7"/>
                  </a:cxn>
                </a:cxnLst>
                <a:rect l="T8" t="T9" r="T10" b="T11"/>
                <a:pathLst>
                  <a:path w="21600" h="21600">
                    <a:moveTo>
                      <a:pt x="0" y="0"/>
                    </a:moveTo>
                    <a:lnTo>
                      <a:pt x="4547" y="21600"/>
                    </a:lnTo>
                    <a:lnTo>
                      <a:pt x="17053" y="21600"/>
                    </a:lnTo>
                    <a:lnTo>
                      <a:pt x="21600" y="0"/>
                    </a:lnTo>
                    <a:close/>
                  </a:path>
                </a:pathLst>
              </a:custGeom>
              <a:gradFill rotWithShape="0">
                <a:gsLst>
                  <a:gs pos="0">
                    <a:srgbClr val="333399"/>
                  </a:gs>
                  <a:gs pos="50000">
                    <a:srgbClr val="FFFFFF"/>
                  </a:gs>
                  <a:gs pos="100000">
                    <a:srgbClr val="333399"/>
                  </a:gs>
                </a:gsLst>
                <a:lin ang="540000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72519" name="Line 839"/>
              <p:cNvSpPr>
                <a:spLocks noChangeShapeType="1"/>
              </p:cNvSpPr>
              <p:nvPr/>
            </p:nvSpPr>
            <p:spPr bwMode="auto">
              <a:xfrm rot="10800000">
                <a:off x="219" y="630"/>
                <a:ext cx="0" cy="9"/>
              </a:xfrm>
              <a:prstGeom prst="line">
                <a:avLst/>
              </a:prstGeom>
              <a:noFill/>
              <a:ln w="635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72520" name="Rectangle 840"/>
              <p:cNvSpPr>
                <a:spLocks noChangeArrowheads="1"/>
              </p:cNvSpPr>
              <p:nvPr/>
            </p:nvSpPr>
            <p:spPr bwMode="auto">
              <a:xfrm rot="10800000">
                <a:off x="222" y="629"/>
                <a:ext cx="5" cy="10"/>
              </a:xfrm>
              <a:prstGeom prst="rect">
                <a:avLst/>
              </a:prstGeom>
              <a:gradFill rotWithShape="0">
                <a:gsLst>
                  <a:gs pos="0">
                    <a:srgbClr val="333399"/>
                  </a:gs>
                  <a:gs pos="50000">
                    <a:srgbClr val="FFFFFF"/>
                  </a:gs>
                  <a:gs pos="100000">
                    <a:srgbClr val="333399"/>
                  </a:gs>
                </a:gsLst>
                <a:lin ang="540000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72521" name="Rectangle 841"/>
              <p:cNvSpPr>
                <a:spLocks noChangeArrowheads="1"/>
              </p:cNvSpPr>
              <p:nvPr/>
            </p:nvSpPr>
            <p:spPr bwMode="auto">
              <a:xfrm rot="10800000">
                <a:off x="218" y="638"/>
                <a:ext cx="4" cy="4"/>
              </a:xfrm>
              <a:prstGeom prst="rect">
                <a:avLst/>
              </a:prstGeom>
              <a:gradFill rotWithShape="0">
                <a:gsLst>
                  <a:gs pos="0">
                    <a:srgbClr val="333399"/>
                  </a:gs>
                  <a:gs pos="50000">
                    <a:srgbClr val="000000"/>
                  </a:gs>
                  <a:gs pos="100000">
                    <a:srgbClr val="333399"/>
                  </a:gs>
                </a:gsLst>
                <a:lin ang="540000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72522" name="Rectangle 842"/>
              <p:cNvSpPr>
                <a:spLocks noChangeArrowheads="1"/>
              </p:cNvSpPr>
              <p:nvPr/>
            </p:nvSpPr>
            <p:spPr bwMode="auto">
              <a:xfrm rot="10800000">
                <a:off x="218" y="632"/>
                <a:ext cx="4" cy="4"/>
              </a:xfrm>
              <a:prstGeom prst="rect">
                <a:avLst/>
              </a:prstGeom>
              <a:gradFill rotWithShape="0">
                <a:gsLst>
                  <a:gs pos="0">
                    <a:srgbClr val="333399"/>
                  </a:gs>
                  <a:gs pos="50000">
                    <a:srgbClr val="000000"/>
                  </a:gs>
                  <a:gs pos="100000">
                    <a:srgbClr val="333399"/>
                  </a:gs>
                </a:gsLst>
                <a:lin ang="540000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72523" name="Rectangle 843"/>
              <p:cNvSpPr>
                <a:spLocks noChangeArrowheads="1"/>
              </p:cNvSpPr>
              <p:nvPr/>
            </p:nvSpPr>
            <p:spPr bwMode="auto">
              <a:xfrm rot="10800000">
                <a:off x="218" y="626"/>
                <a:ext cx="4" cy="4"/>
              </a:xfrm>
              <a:prstGeom prst="rect">
                <a:avLst/>
              </a:prstGeom>
              <a:gradFill rotWithShape="0">
                <a:gsLst>
                  <a:gs pos="0">
                    <a:srgbClr val="333399"/>
                  </a:gs>
                  <a:gs pos="50000">
                    <a:srgbClr val="000000"/>
                  </a:gs>
                  <a:gs pos="100000">
                    <a:srgbClr val="333399"/>
                  </a:gs>
                </a:gsLst>
                <a:lin ang="540000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72524" name="AutoShape 844"/>
              <p:cNvSpPr>
                <a:spLocks noChangeArrowheads="1"/>
              </p:cNvSpPr>
              <p:nvPr/>
            </p:nvSpPr>
            <p:spPr bwMode="auto">
              <a:xfrm>
                <a:off x="261" y="626"/>
                <a:ext cx="16" cy="16"/>
              </a:xfrm>
              <a:prstGeom prst="flowChartAlternateProcess">
                <a:avLst/>
              </a:prstGeom>
              <a:gradFill rotWithShape="0">
                <a:gsLst>
                  <a:gs pos="0">
                    <a:srgbClr val="333399"/>
                  </a:gs>
                  <a:gs pos="50000">
                    <a:srgbClr val="FFFFFF"/>
                  </a:gs>
                  <a:gs pos="100000">
                    <a:srgbClr val="333399"/>
                  </a:gs>
                </a:gsLst>
                <a:lin ang="540000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72525" name="Oval 845"/>
              <p:cNvSpPr>
                <a:spLocks noChangeArrowheads="1"/>
              </p:cNvSpPr>
              <p:nvPr/>
            </p:nvSpPr>
            <p:spPr bwMode="auto">
              <a:xfrm>
                <a:off x="263" y="628"/>
                <a:ext cx="12" cy="12"/>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526" name="Oval 846"/>
              <p:cNvSpPr>
                <a:spLocks noChangeArrowheads="1"/>
              </p:cNvSpPr>
              <p:nvPr/>
            </p:nvSpPr>
            <p:spPr bwMode="auto">
              <a:xfrm>
                <a:off x="264" y="629"/>
                <a:ext cx="10" cy="10"/>
              </a:xfrm>
              <a:prstGeom prst="ellipse">
                <a:avLst/>
              </a:prstGeom>
              <a:solidFill>
                <a:srgbClr val="FF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527" name="Line 847"/>
              <p:cNvSpPr>
                <a:spLocks noChangeShapeType="1"/>
              </p:cNvSpPr>
              <p:nvPr/>
            </p:nvSpPr>
            <p:spPr bwMode="auto">
              <a:xfrm flipV="1">
                <a:off x="265" y="630"/>
                <a:ext cx="8" cy="8"/>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528" name="Line 848"/>
              <p:cNvSpPr>
                <a:spLocks noChangeShapeType="1"/>
              </p:cNvSpPr>
              <p:nvPr/>
            </p:nvSpPr>
            <p:spPr bwMode="auto">
              <a:xfrm>
                <a:off x="265" y="631"/>
                <a:ext cx="8" cy="6"/>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529" name="AutoShape 849"/>
              <p:cNvSpPr>
                <a:spLocks noChangeArrowheads="1"/>
              </p:cNvSpPr>
              <p:nvPr/>
            </p:nvSpPr>
            <p:spPr bwMode="auto">
              <a:xfrm rot="27000000">
                <a:off x="246" y="630"/>
                <a:ext cx="14" cy="7"/>
              </a:xfrm>
              <a:custGeom>
                <a:avLst/>
                <a:gdLst>
                  <a:gd name="G0" fmla="+- 4547 0 0"/>
                  <a:gd name="G1" fmla="+- 21600 0 4547"/>
                  <a:gd name="G2" fmla="*/ 4547 1 2"/>
                  <a:gd name="G3" fmla="+- 21600 0 G2"/>
                  <a:gd name="G4" fmla="+/ 4547 21600 2"/>
                  <a:gd name="G5" fmla="+/ G1 0 2"/>
                  <a:gd name="G6" fmla="*/ 21600 21600 4547"/>
                  <a:gd name="G7" fmla="*/ G6 1 2"/>
                  <a:gd name="G8" fmla="+- 21600 0 G7"/>
                  <a:gd name="G9" fmla="*/ 21600 1 2"/>
                  <a:gd name="G10" fmla="+- 4547 0 G9"/>
                  <a:gd name="G11" fmla="?: G10 G8 0"/>
                  <a:gd name="G12" fmla="?: G10 G7 21600"/>
                  <a:gd name="T0" fmla="*/ 19326 w 21600"/>
                  <a:gd name="T1" fmla="*/ 10800 h 21600"/>
                  <a:gd name="T2" fmla="*/ 10800 w 21600"/>
                  <a:gd name="T3" fmla="*/ 21600 h 21600"/>
                  <a:gd name="T4" fmla="*/ 2274 w 21600"/>
                  <a:gd name="T5" fmla="*/ 10800 h 21600"/>
                  <a:gd name="T6" fmla="*/ 10800 w 21600"/>
                  <a:gd name="T7" fmla="*/ 0 h 21600"/>
                  <a:gd name="T8" fmla="*/ 4074 w 21600"/>
                  <a:gd name="T9" fmla="*/ 4074 h 21600"/>
                  <a:gd name="T10" fmla="*/ 17526 w 21600"/>
                  <a:gd name="T11" fmla="*/ 17526 h 21600"/>
                </a:gdLst>
                <a:ahLst/>
                <a:cxnLst>
                  <a:cxn ang="0">
                    <a:pos x="T0" y="T1"/>
                  </a:cxn>
                  <a:cxn ang="0">
                    <a:pos x="T2" y="T3"/>
                  </a:cxn>
                  <a:cxn ang="0">
                    <a:pos x="T4" y="T5"/>
                  </a:cxn>
                  <a:cxn ang="0">
                    <a:pos x="T6" y="T7"/>
                  </a:cxn>
                </a:cxnLst>
                <a:rect l="T8" t="T9" r="T10" b="T11"/>
                <a:pathLst>
                  <a:path w="21600" h="21600">
                    <a:moveTo>
                      <a:pt x="0" y="0"/>
                    </a:moveTo>
                    <a:lnTo>
                      <a:pt x="4547" y="21600"/>
                    </a:lnTo>
                    <a:lnTo>
                      <a:pt x="17053" y="21600"/>
                    </a:lnTo>
                    <a:lnTo>
                      <a:pt x="21600" y="0"/>
                    </a:lnTo>
                    <a:close/>
                  </a:path>
                </a:pathLst>
              </a:custGeom>
              <a:gradFill rotWithShape="0">
                <a:gsLst>
                  <a:gs pos="0">
                    <a:srgbClr val="333399"/>
                  </a:gs>
                  <a:gs pos="50000">
                    <a:srgbClr val="FFFFFF"/>
                  </a:gs>
                  <a:gs pos="100000">
                    <a:srgbClr val="333399"/>
                  </a:gs>
                </a:gsLst>
                <a:lin ang="540000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72530" name="Line 850"/>
              <p:cNvSpPr>
                <a:spLocks noChangeShapeType="1"/>
              </p:cNvSpPr>
              <p:nvPr/>
            </p:nvSpPr>
            <p:spPr bwMode="auto">
              <a:xfrm rot="10800000">
                <a:off x="253" y="630"/>
                <a:ext cx="0" cy="9"/>
              </a:xfrm>
              <a:prstGeom prst="line">
                <a:avLst/>
              </a:prstGeom>
              <a:noFill/>
              <a:ln w="635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72531" name="Rectangle 851"/>
              <p:cNvSpPr>
                <a:spLocks noChangeArrowheads="1"/>
              </p:cNvSpPr>
              <p:nvPr/>
            </p:nvSpPr>
            <p:spPr bwMode="auto">
              <a:xfrm rot="10800000">
                <a:off x="256" y="629"/>
                <a:ext cx="5" cy="10"/>
              </a:xfrm>
              <a:prstGeom prst="rect">
                <a:avLst/>
              </a:prstGeom>
              <a:gradFill rotWithShape="0">
                <a:gsLst>
                  <a:gs pos="0">
                    <a:srgbClr val="333399"/>
                  </a:gs>
                  <a:gs pos="50000">
                    <a:srgbClr val="FFFFFF"/>
                  </a:gs>
                  <a:gs pos="100000">
                    <a:srgbClr val="333399"/>
                  </a:gs>
                </a:gsLst>
                <a:lin ang="540000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72532" name="Rectangle 852"/>
              <p:cNvSpPr>
                <a:spLocks noChangeArrowheads="1"/>
              </p:cNvSpPr>
              <p:nvPr/>
            </p:nvSpPr>
            <p:spPr bwMode="auto">
              <a:xfrm rot="10800000">
                <a:off x="252" y="638"/>
                <a:ext cx="4" cy="4"/>
              </a:xfrm>
              <a:prstGeom prst="rect">
                <a:avLst/>
              </a:prstGeom>
              <a:gradFill rotWithShape="0">
                <a:gsLst>
                  <a:gs pos="0">
                    <a:srgbClr val="333399"/>
                  </a:gs>
                  <a:gs pos="50000">
                    <a:srgbClr val="000000"/>
                  </a:gs>
                  <a:gs pos="100000">
                    <a:srgbClr val="333399"/>
                  </a:gs>
                </a:gsLst>
                <a:lin ang="540000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72533" name="Rectangle 853"/>
              <p:cNvSpPr>
                <a:spLocks noChangeArrowheads="1"/>
              </p:cNvSpPr>
              <p:nvPr/>
            </p:nvSpPr>
            <p:spPr bwMode="auto">
              <a:xfrm rot="10800000">
                <a:off x="252" y="632"/>
                <a:ext cx="4" cy="4"/>
              </a:xfrm>
              <a:prstGeom prst="rect">
                <a:avLst/>
              </a:prstGeom>
              <a:gradFill rotWithShape="0">
                <a:gsLst>
                  <a:gs pos="0">
                    <a:srgbClr val="333399"/>
                  </a:gs>
                  <a:gs pos="50000">
                    <a:srgbClr val="000000"/>
                  </a:gs>
                  <a:gs pos="100000">
                    <a:srgbClr val="333399"/>
                  </a:gs>
                </a:gsLst>
                <a:lin ang="540000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72534" name="Rectangle 854"/>
              <p:cNvSpPr>
                <a:spLocks noChangeArrowheads="1"/>
              </p:cNvSpPr>
              <p:nvPr/>
            </p:nvSpPr>
            <p:spPr bwMode="auto">
              <a:xfrm rot="10800000">
                <a:off x="252" y="626"/>
                <a:ext cx="4" cy="4"/>
              </a:xfrm>
              <a:prstGeom prst="rect">
                <a:avLst/>
              </a:prstGeom>
              <a:gradFill rotWithShape="0">
                <a:gsLst>
                  <a:gs pos="0">
                    <a:srgbClr val="333399"/>
                  </a:gs>
                  <a:gs pos="50000">
                    <a:srgbClr val="000000"/>
                  </a:gs>
                  <a:gs pos="100000">
                    <a:srgbClr val="333399"/>
                  </a:gs>
                </a:gsLst>
                <a:lin ang="540000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72535" name="AutoShape 855"/>
              <p:cNvSpPr>
                <a:spLocks noChangeArrowheads="1"/>
              </p:cNvSpPr>
              <p:nvPr/>
            </p:nvSpPr>
            <p:spPr bwMode="auto">
              <a:xfrm rot="27000000">
                <a:off x="280" y="630"/>
                <a:ext cx="14" cy="7"/>
              </a:xfrm>
              <a:custGeom>
                <a:avLst/>
                <a:gdLst>
                  <a:gd name="G0" fmla="+- 4547 0 0"/>
                  <a:gd name="G1" fmla="+- 21600 0 4547"/>
                  <a:gd name="G2" fmla="*/ 4547 1 2"/>
                  <a:gd name="G3" fmla="+- 21600 0 G2"/>
                  <a:gd name="G4" fmla="+/ 4547 21600 2"/>
                  <a:gd name="G5" fmla="+/ G1 0 2"/>
                  <a:gd name="G6" fmla="*/ 21600 21600 4547"/>
                  <a:gd name="G7" fmla="*/ G6 1 2"/>
                  <a:gd name="G8" fmla="+- 21600 0 G7"/>
                  <a:gd name="G9" fmla="*/ 21600 1 2"/>
                  <a:gd name="G10" fmla="+- 4547 0 G9"/>
                  <a:gd name="G11" fmla="?: G10 G8 0"/>
                  <a:gd name="G12" fmla="?: G10 G7 21600"/>
                  <a:gd name="T0" fmla="*/ 19326 w 21600"/>
                  <a:gd name="T1" fmla="*/ 10800 h 21600"/>
                  <a:gd name="T2" fmla="*/ 10800 w 21600"/>
                  <a:gd name="T3" fmla="*/ 21600 h 21600"/>
                  <a:gd name="T4" fmla="*/ 2274 w 21600"/>
                  <a:gd name="T5" fmla="*/ 10800 h 21600"/>
                  <a:gd name="T6" fmla="*/ 10800 w 21600"/>
                  <a:gd name="T7" fmla="*/ 0 h 21600"/>
                  <a:gd name="T8" fmla="*/ 4074 w 21600"/>
                  <a:gd name="T9" fmla="*/ 4074 h 21600"/>
                  <a:gd name="T10" fmla="*/ 17526 w 21600"/>
                  <a:gd name="T11" fmla="*/ 17526 h 21600"/>
                </a:gdLst>
                <a:ahLst/>
                <a:cxnLst>
                  <a:cxn ang="0">
                    <a:pos x="T0" y="T1"/>
                  </a:cxn>
                  <a:cxn ang="0">
                    <a:pos x="T2" y="T3"/>
                  </a:cxn>
                  <a:cxn ang="0">
                    <a:pos x="T4" y="T5"/>
                  </a:cxn>
                  <a:cxn ang="0">
                    <a:pos x="T6" y="T7"/>
                  </a:cxn>
                </a:cxnLst>
                <a:rect l="T8" t="T9" r="T10" b="T11"/>
                <a:pathLst>
                  <a:path w="21600" h="21600">
                    <a:moveTo>
                      <a:pt x="0" y="0"/>
                    </a:moveTo>
                    <a:lnTo>
                      <a:pt x="4547" y="21600"/>
                    </a:lnTo>
                    <a:lnTo>
                      <a:pt x="17053" y="21600"/>
                    </a:lnTo>
                    <a:lnTo>
                      <a:pt x="21600" y="0"/>
                    </a:lnTo>
                    <a:close/>
                  </a:path>
                </a:pathLst>
              </a:custGeom>
              <a:gradFill rotWithShape="0">
                <a:gsLst>
                  <a:gs pos="0">
                    <a:srgbClr val="333399"/>
                  </a:gs>
                  <a:gs pos="50000">
                    <a:srgbClr val="FFFFFF"/>
                  </a:gs>
                  <a:gs pos="100000">
                    <a:srgbClr val="333399"/>
                  </a:gs>
                </a:gsLst>
                <a:lin ang="540000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72536" name="Line 856"/>
              <p:cNvSpPr>
                <a:spLocks noChangeShapeType="1"/>
              </p:cNvSpPr>
              <p:nvPr/>
            </p:nvSpPr>
            <p:spPr bwMode="auto">
              <a:xfrm rot="10800000">
                <a:off x="287" y="630"/>
                <a:ext cx="0" cy="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537" name="Rectangle 857"/>
              <p:cNvSpPr>
                <a:spLocks noChangeArrowheads="1"/>
              </p:cNvSpPr>
              <p:nvPr/>
            </p:nvSpPr>
            <p:spPr bwMode="auto">
              <a:xfrm rot="10800000">
                <a:off x="290" y="629"/>
                <a:ext cx="5" cy="10"/>
              </a:xfrm>
              <a:prstGeom prst="rect">
                <a:avLst/>
              </a:prstGeom>
              <a:gradFill rotWithShape="0">
                <a:gsLst>
                  <a:gs pos="0">
                    <a:srgbClr val="333399"/>
                  </a:gs>
                  <a:gs pos="50000">
                    <a:srgbClr val="FFFFFF"/>
                  </a:gs>
                  <a:gs pos="100000">
                    <a:srgbClr val="333399"/>
                  </a:gs>
                </a:gsLst>
                <a:lin ang="540000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72538" name="Rectangle 858"/>
              <p:cNvSpPr>
                <a:spLocks noChangeArrowheads="1"/>
              </p:cNvSpPr>
              <p:nvPr/>
            </p:nvSpPr>
            <p:spPr bwMode="auto">
              <a:xfrm rot="10800000">
                <a:off x="287" y="638"/>
                <a:ext cx="4" cy="4"/>
              </a:xfrm>
              <a:prstGeom prst="rect">
                <a:avLst/>
              </a:prstGeom>
              <a:gradFill rotWithShape="0">
                <a:gsLst>
                  <a:gs pos="0">
                    <a:srgbClr val="333399"/>
                  </a:gs>
                  <a:gs pos="50000">
                    <a:srgbClr val="000000"/>
                  </a:gs>
                  <a:gs pos="100000">
                    <a:srgbClr val="333399"/>
                  </a:gs>
                </a:gsLst>
                <a:lin ang="540000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72539" name="Rectangle 859"/>
              <p:cNvSpPr>
                <a:spLocks noChangeArrowheads="1"/>
              </p:cNvSpPr>
              <p:nvPr/>
            </p:nvSpPr>
            <p:spPr bwMode="auto">
              <a:xfrm rot="10800000">
                <a:off x="287" y="632"/>
                <a:ext cx="4" cy="4"/>
              </a:xfrm>
              <a:prstGeom prst="rect">
                <a:avLst/>
              </a:prstGeom>
              <a:gradFill rotWithShape="0">
                <a:gsLst>
                  <a:gs pos="0">
                    <a:srgbClr val="333399"/>
                  </a:gs>
                  <a:gs pos="50000">
                    <a:srgbClr val="000000"/>
                  </a:gs>
                  <a:gs pos="100000">
                    <a:srgbClr val="333399"/>
                  </a:gs>
                </a:gsLst>
                <a:lin ang="540000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72540" name="Rectangle 860"/>
              <p:cNvSpPr>
                <a:spLocks noChangeArrowheads="1"/>
              </p:cNvSpPr>
              <p:nvPr/>
            </p:nvSpPr>
            <p:spPr bwMode="auto">
              <a:xfrm rot="10800000">
                <a:off x="287" y="626"/>
                <a:ext cx="4" cy="4"/>
              </a:xfrm>
              <a:prstGeom prst="rect">
                <a:avLst/>
              </a:prstGeom>
              <a:gradFill rotWithShape="0">
                <a:gsLst>
                  <a:gs pos="0">
                    <a:srgbClr val="333399"/>
                  </a:gs>
                  <a:gs pos="50000">
                    <a:srgbClr val="000000"/>
                  </a:gs>
                  <a:gs pos="100000">
                    <a:srgbClr val="333399"/>
                  </a:gs>
                </a:gsLst>
                <a:lin ang="540000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72541" name="Rectangle 861"/>
              <p:cNvSpPr>
                <a:spLocks noChangeArrowheads="1"/>
              </p:cNvSpPr>
              <p:nvPr/>
            </p:nvSpPr>
            <p:spPr bwMode="auto">
              <a:xfrm>
                <a:off x="277" y="629"/>
                <a:ext cx="6" cy="10"/>
              </a:xfrm>
              <a:prstGeom prst="rect">
                <a:avLst/>
              </a:prstGeom>
              <a:gradFill rotWithShape="0">
                <a:gsLst>
                  <a:gs pos="0">
                    <a:srgbClr val="333399"/>
                  </a:gs>
                  <a:gs pos="50000">
                    <a:srgbClr val="FFFFFF"/>
                  </a:gs>
                  <a:gs pos="100000">
                    <a:srgbClr val="333399"/>
                  </a:gs>
                </a:gsLst>
                <a:lin ang="540000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grpSp>
        <p:grpSp>
          <p:nvGrpSpPr>
            <p:cNvPr id="72542" name="Group 862"/>
            <p:cNvGrpSpPr>
              <a:grpSpLocks/>
            </p:cNvGrpSpPr>
            <p:nvPr/>
          </p:nvGrpSpPr>
          <p:grpSpPr bwMode="auto">
            <a:xfrm>
              <a:off x="1281" y="2685"/>
              <a:ext cx="177" cy="624"/>
              <a:chOff x="201" y="2565"/>
              <a:chExt cx="177" cy="681"/>
            </a:xfrm>
          </p:grpSpPr>
          <p:grpSp>
            <p:nvGrpSpPr>
              <p:cNvPr id="72543" name="Group 863"/>
              <p:cNvGrpSpPr>
                <a:grpSpLocks/>
              </p:cNvGrpSpPr>
              <p:nvPr/>
            </p:nvGrpSpPr>
            <p:grpSpPr bwMode="auto">
              <a:xfrm>
                <a:off x="204" y="2736"/>
                <a:ext cx="174" cy="60"/>
                <a:chOff x="313" y="743"/>
                <a:chExt cx="29" cy="10"/>
              </a:xfrm>
            </p:grpSpPr>
            <p:grpSp>
              <p:nvGrpSpPr>
                <p:cNvPr id="72544" name="Group 864"/>
                <p:cNvGrpSpPr>
                  <a:grpSpLocks/>
                </p:cNvGrpSpPr>
                <p:nvPr/>
              </p:nvGrpSpPr>
              <p:grpSpPr bwMode="auto">
                <a:xfrm>
                  <a:off x="322" y="743"/>
                  <a:ext cx="8" cy="10"/>
                  <a:chOff x="248" y="952"/>
                  <a:chExt cx="6" cy="7"/>
                </a:xfrm>
              </p:grpSpPr>
              <p:sp>
                <p:nvSpPr>
                  <p:cNvPr id="72545" name="Rectangle 865"/>
                  <p:cNvSpPr>
                    <a:spLocks noChangeArrowheads="1"/>
                  </p:cNvSpPr>
                  <p:nvPr/>
                </p:nvSpPr>
                <p:spPr bwMode="auto">
                  <a:xfrm>
                    <a:off x="248" y="955"/>
                    <a:ext cx="6" cy="4"/>
                  </a:xfrm>
                  <a:prstGeom prst="rect">
                    <a:avLst/>
                  </a:prstGeom>
                  <a:solidFill>
                    <a:srgbClr val="FF0000"/>
                  </a:solidFill>
                  <a:ln w="1270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546" name="Line 866"/>
                  <p:cNvSpPr>
                    <a:spLocks noChangeShapeType="1"/>
                  </p:cNvSpPr>
                  <p:nvPr/>
                </p:nvSpPr>
                <p:spPr bwMode="auto">
                  <a:xfrm flipV="1">
                    <a:off x="251" y="952"/>
                    <a:ext cx="0" cy="3"/>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547" name="Line 867"/>
                  <p:cNvSpPr>
                    <a:spLocks noChangeShapeType="1"/>
                  </p:cNvSpPr>
                  <p:nvPr/>
                </p:nvSpPr>
                <p:spPr bwMode="auto">
                  <a:xfrm>
                    <a:off x="249" y="952"/>
                    <a:ext cx="4" cy="0"/>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2548" name="Line 868"/>
                <p:cNvSpPr>
                  <a:spLocks noChangeShapeType="1"/>
                </p:cNvSpPr>
                <p:nvPr/>
              </p:nvSpPr>
              <p:spPr bwMode="auto">
                <a:xfrm>
                  <a:off x="330" y="750"/>
                  <a:ext cx="12" cy="0"/>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549" name="Line 869"/>
                <p:cNvSpPr>
                  <a:spLocks noChangeShapeType="1"/>
                </p:cNvSpPr>
                <p:nvPr/>
              </p:nvSpPr>
              <p:spPr bwMode="auto">
                <a:xfrm>
                  <a:off x="313" y="750"/>
                  <a:ext cx="9" cy="0"/>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2550" name="Line 870"/>
              <p:cNvSpPr>
                <a:spLocks noChangeShapeType="1"/>
              </p:cNvSpPr>
              <p:nvPr/>
            </p:nvSpPr>
            <p:spPr bwMode="auto">
              <a:xfrm flipV="1">
                <a:off x="201" y="2565"/>
                <a:ext cx="174" cy="0"/>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551" name="Line 871"/>
              <p:cNvSpPr>
                <a:spLocks noChangeShapeType="1"/>
              </p:cNvSpPr>
              <p:nvPr/>
            </p:nvSpPr>
            <p:spPr bwMode="auto">
              <a:xfrm flipV="1">
                <a:off x="204" y="3237"/>
                <a:ext cx="174" cy="3"/>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2552" name="Group 872"/>
              <p:cNvGrpSpPr>
                <a:grpSpLocks/>
              </p:cNvGrpSpPr>
              <p:nvPr/>
            </p:nvGrpSpPr>
            <p:grpSpPr bwMode="auto">
              <a:xfrm>
                <a:off x="204" y="2568"/>
                <a:ext cx="0" cy="678"/>
                <a:chOff x="342" y="715"/>
                <a:chExt cx="0" cy="113"/>
              </a:xfrm>
            </p:grpSpPr>
            <p:sp>
              <p:nvSpPr>
                <p:cNvPr id="72553" name="Line 873"/>
                <p:cNvSpPr>
                  <a:spLocks noChangeShapeType="1"/>
                </p:cNvSpPr>
                <p:nvPr/>
              </p:nvSpPr>
              <p:spPr bwMode="auto">
                <a:xfrm>
                  <a:off x="342" y="715"/>
                  <a:ext cx="0" cy="43"/>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554" name="Line 874"/>
                <p:cNvSpPr>
                  <a:spLocks noChangeShapeType="1"/>
                </p:cNvSpPr>
                <p:nvPr/>
              </p:nvSpPr>
              <p:spPr bwMode="auto">
                <a:xfrm>
                  <a:off x="342" y="791"/>
                  <a:ext cx="0" cy="37"/>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555" name="Line 875"/>
                <p:cNvSpPr>
                  <a:spLocks noChangeShapeType="1"/>
                </p:cNvSpPr>
                <p:nvPr/>
              </p:nvSpPr>
              <p:spPr bwMode="auto">
                <a:xfrm flipV="1">
                  <a:off x="342" y="758"/>
                  <a:ext cx="0" cy="35"/>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2556" name="Group 876"/>
              <p:cNvGrpSpPr>
                <a:grpSpLocks/>
              </p:cNvGrpSpPr>
              <p:nvPr/>
            </p:nvGrpSpPr>
            <p:grpSpPr bwMode="auto">
              <a:xfrm>
                <a:off x="204" y="2982"/>
                <a:ext cx="174" cy="60"/>
                <a:chOff x="313" y="784"/>
                <a:chExt cx="29" cy="10"/>
              </a:xfrm>
            </p:grpSpPr>
            <p:grpSp>
              <p:nvGrpSpPr>
                <p:cNvPr id="72557" name="Group 877"/>
                <p:cNvGrpSpPr>
                  <a:grpSpLocks/>
                </p:cNvGrpSpPr>
                <p:nvPr/>
              </p:nvGrpSpPr>
              <p:grpSpPr bwMode="auto">
                <a:xfrm>
                  <a:off x="322" y="784"/>
                  <a:ext cx="8" cy="10"/>
                  <a:chOff x="248" y="952"/>
                  <a:chExt cx="6" cy="7"/>
                </a:xfrm>
              </p:grpSpPr>
              <p:sp>
                <p:nvSpPr>
                  <p:cNvPr id="72558" name="Rectangle 878"/>
                  <p:cNvSpPr>
                    <a:spLocks noChangeArrowheads="1"/>
                  </p:cNvSpPr>
                  <p:nvPr/>
                </p:nvSpPr>
                <p:spPr bwMode="auto">
                  <a:xfrm>
                    <a:off x="248" y="955"/>
                    <a:ext cx="6" cy="4"/>
                  </a:xfrm>
                  <a:prstGeom prst="rect">
                    <a:avLst/>
                  </a:prstGeom>
                  <a:solidFill>
                    <a:srgbClr val="FF0000"/>
                  </a:solidFill>
                  <a:ln w="1270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559" name="Line 879"/>
                  <p:cNvSpPr>
                    <a:spLocks noChangeShapeType="1"/>
                  </p:cNvSpPr>
                  <p:nvPr/>
                </p:nvSpPr>
                <p:spPr bwMode="auto">
                  <a:xfrm flipV="1">
                    <a:off x="251" y="952"/>
                    <a:ext cx="0" cy="3"/>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560" name="Line 880"/>
                  <p:cNvSpPr>
                    <a:spLocks noChangeShapeType="1"/>
                  </p:cNvSpPr>
                  <p:nvPr/>
                </p:nvSpPr>
                <p:spPr bwMode="auto">
                  <a:xfrm>
                    <a:off x="249" y="952"/>
                    <a:ext cx="4" cy="0"/>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2561" name="Line 881"/>
                <p:cNvSpPr>
                  <a:spLocks noChangeShapeType="1"/>
                </p:cNvSpPr>
                <p:nvPr/>
              </p:nvSpPr>
              <p:spPr bwMode="auto">
                <a:xfrm>
                  <a:off x="330" y="791"/>
                  <a:ext cx="12" cy="0"/>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562" name="Line 882"/>
                <p:cNvSpPr>
                  <a:spLocks noChangeShapeType="1"/>
                </p:cNvSpPr>
                <p:nvPr/>
              </p:nvSpPr>
              <p:spPr bwMode="auto">
                <a:xfrm>
                  <a:off x="313" y="791"/>
                  <a:ext cx="9" cy="0"/>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spTree>
    <p:extLst>
      <p:ext uri="{BB962C8B-B14F-4D97-AF65-F5344CB8AC3E}">
        <p14:creationId xmlns:p14="http://schemas.microsoft.com/office/powerpoint/2010/main" val="860294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fade">
                                      <p:cBhvr>
                                        <p:cTn id="7" dur="2000"/>
                                        <p:tgtEl>
                                          <p:spTgt spid="71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76200" y="55563"/>
            <a:ext cx="6629400" cy="685800"/>
          </a:xfrm>
          <a:noFill/>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b="1" u="sng" dirty="0" smtClean="0">
                <a:solidFill>
                  <a:schemeClr val="tx2"/>
                </a:solidFill>
                <a:ea typeface="ＭＳ Ｐゴシック" pitchFamily="34" charset="-128"/>
              </a:rPr>
              <a:t>Deployment BOP</a:t>
            </a:r>
          </a:p>
        </p:txBody>
      </p:sp>
      <p:sp>
        <p:nvSpPr>
          <p:cNvPr id="73731" name="AutoShape 3"/>
          <p:cNvSpPr>
            <a:spLocks noChangeArrowheads="1"/>
          </p:cNvSpPr>
          <p:nvPr/>
        </p:nvSpPr>
        <p:spPr bwMode="auto">
          <a:xfrm rot="-841273">
            <a:off x="3006725" y="4859338"/>
            <a:ext cx="2855913" cy="207962"/>
          </a:xfrm>
          <a:prstGeom prst="rightArrow">
            <a:avLst>
              <a:gd name="adj1" fmla="val 50000"/>
              <a:gd name="adj2" fmla="val 343321"/>
            </a:avLst>
          </a:prstGeom>
          <a:solidFill>
            <a:srgbClr val="0000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3732" name="Text Box 4"/>
          <p:cNvSpPr txBox="1">
            <a:spLocks noChangeArrowheads="1"/>
          </p:cNvSpPr>
          <p:nvPr/>
        </p:nvSpPr>
        <p:spPr bwMode="auto">
          <a:xfrm>
            <a:off x="3232150" y="2643188"/>
            <a:ext cx="1905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5000"/>
              </a:lnSpc>
              <a:spcBef>
                <a:spcPct val="50000"/>
              </a:spcBef>
            </a:pPr>
            <a:r>
              <a:rPr lang="en-US" sz="2000" b="1" dirty="0">
                <a:solidFill>
                  <a:schemeClr val="accent2"/>
                </a:solidFill>
              </a:rPr>
              <a:t>Disconnect Ram</a:t>
            </a:r>
            <a:endParaRPr lang="en-US" sz="2000" b="1" dirty="0"/>
          </a:p>
        </p:txBody>
      </p:sp>
      <p:sp>
        <p:nvSpPr>
          <p:cNvPr id="73733" name="Text Box 5"/>
          <p:cNvSpPr txBox="1">
            <a:spLocks noChangeArrowheads="1"/>
          </p:cNvSpPr>
          <p:nvPr/>
        </p:nvSpPr>
        <p:spPr bwMode="auto">
          <a:xfrm>
            <a:off x="3241675" y="3532188"/>
            <a:ext cx="20605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000" b="1" dirty="0">
                <a:solidFill>
                  <a:schemeClr val="accent2"/>
                </a:solidFill>
              </a:rPr>
              <a:t>No-Go Ram with Internal  Lock Ram</a:t>
            </a:r>
            <a:endParaRPr lang="en-US" sz="2000" b="1" dirty="0"/>
          </a:p>
        </p:txBody>
      </p:sp>
      <p:grpSp>
        <p:nvGrpSpPr>
          <p:cNvPr id="73734" name="Group 6"/>
          <p:cNvGrpSpPr>
            <a:grpSpLocks/>
          </p:cNvGrpSpPr>
          <p:nvPr/>
        </p:nvGrpSpPr>
        <p:grpSpPr bwMode="auto">
          <a:xfrm>
            <a:off x="2008188" y="738188"/>
            <a:ext cx="1423987" cy="1954212"/>
            <a:chOff x="242" y="130"/>
            <a:chExt cx="142" cy="227"/>
          </a:xfrm>
        </p:grpSpPr>
        <p:grpSp>
          <p:nvGrpSpPr>
            <p:cNvPr id="73735" name="Group 7"/>
            <p:cNvGrpSpPr>
              <a:grpSpLocks/>
            </p:cNvGrpSpPr>
            <p:nvPr/>
          </p:nvGrpSpPr>
          <p:grpSpPr bwMode="auto">
            <a:xfrm>
              <a:off x="274" y="324"/>
              <a:ext cx="22" cy="33"/>
              <a:chOff x="173" y="323"/>
              <a:chExt cx="13" cy="32"/>
            </a:xfrm>
          </p:grpSpPr>
          <p:sp>
            <p:nvSpPr>
              <p:cNvPr id="73736" name="Rectangle 8"/>
              <p:cNvSpPr>
                <a:spLocks noChangeArrowheads="1"/>
              </p:cNvSpPr>
              <p:nvPr/>
            </p:nvSpPr>
            <p:spPr bwMode="auto">
              <a:xfrm>
                <a:off x="175" y="323"/>
                <a:ext cx="9" cy="5"/>
              </a:xfrm>
              <a:prstGeom prst="rect">
                <a:avLst/>
              </a:prstGeom>
              <a:gradFill rotWithShape="1">
                <a:gsLst>
                  <a:gs pos="0">
                    <a:srgbClr val="000080"/>
                  </a:gs>
                  <a:gs pos="50000">
                    <a:srgbClr val="FFFFFF"/>
                  </a:gs>
                  <a:gs pos="100000">
                    <a:srgbClr val="000080"/>
                  </a:gs>
                </a:gsLst>
                <a:lin ang="0" scaled="1"/>
              </a:gradFill>
              <a:ln w="0">
                <a:solidFill>
                  <a:srgbClr val="000000"/>
                </a:solidFill>
                <a:miter lim="800000"/>
                <a:headEnd/>
                <a:tailEnd/>
              </a:ln>
            </p:spPr>
            <p:txBody>
              <a:bodyPr/>
              <a:lstStyle/>
              <a:p>
                <a:endParaRPr lang="en-US" dirty="0"/>
              </a:p>
            </p:txBody>
          </p:sp>
          <p:sp>
            <p:nvSpPr>
              <p:cNvPr id="73737" name="Rectangle 9"/>
              <p:cNvSpPr>
                <a:spLocks noChangeArrowheads="1"/>
              </p:cNvSpPr>
              <p:nvPr/>
            </p:nvSpPr>
            <p:spPr bwMode="auto">
              <a:xfrm>
                <a:off x="176" y="328"/>
                <a:ext cx="7" cy="3"/>
              </a:xfrm>
              <a:prstGeom prst="rect">
                <a:avLst/>
              </a:prstGeom>
              <a:gradFill rotWithShape="1">
                <a:gsLst>
                  <a:gs pos="0">
                    <a:srgbClr val="000080"/>
                  </a:gs>
                  <a:gs pos="50000">
                    <a:srgbClr val="FFFFFF"/>
                  </a:gs>
                  <a:gs pos="100000">
                    <a:srgbClr val="000080"/>
                  </a:gs>
                </a:gsLst>
                <a:lin ang="0" scaled="1"/>
              </a:gradFill>
              <a:ln w="0">
                <a:solidFill>
                  <a:srgbClr val="000000"/>
                </a:solidFill>
                <a:miter lim="800000"/>
                <a:headEnd/>
                <a:tailEnd/>
              </a:ln>
            </p:spPr>
            <p:txBody>
              <a:bodyPr/>
              <a:lstStyle/>
              <a:p>
                <a:endParaRPr lang="en-US" dirty="0"/>
              </a:p>
            </p:txBody>
          </p:sp>
          <p:sp>
            <p:nvSpPr>
              <p:cNvPr id="73738" name="Rectangle 10"/>
              <p:cNvSpPr>
                <a:spLocks noChangeArrowheads="1"/>
              </p:cNvSpPr>
              <p:nvPr/>
            </p:nvSpPr>
            <p:spPr bwMode="auto">
              <a:xfrm>
                <a:off x="175" y="330"/>
                <a:ext cx="9" cy="5"/>
              </a:xfrm>
              <a:prstGeom prst="rect">
                <a:avLst/>
              </a:prstGeom>
              <a:gradFill rotWithShape="1">
                <a:gsLst>
                  <a:gs pos="0">
                    <a:srgbClr val="000080"/>
                  </a:gs>
                  <a:gs pos="50000">
                    <a:srgbClr val="FFFFFF"/>
                  </a:gs>
                  <a:gs pos="100000">
                    <a:srgbClr val="000080"/>
                  </a:gs>
                </a:gsLst>
                <a:lin ang="0" scaled="1"/>
              </a:gradFill>
              <a:ln w="0">
                <a:solidFill>
                  <a:srgbClr val="000000"/>
                </a:solidFill>
                <a:miter lim="800000"/>
                <a:headEnd/>
                <a:tailEnd/>
              </a:ln>
            </p:spPr>
            <p:txBody>
              <a:bodyPr/>
              <a:lstStyle/>
              <a:p>
                <a:endParaRPr lang="en-US" dirty="0"/>
              </a:p>
            </p:txBody>
          </p:sp>
          <p:grpSp>
            <p:nvGrpSpPr>
              <p:cNvPr id="73739" name="Group 11"/>
              <p:cNvGrpSpPr>
                <a:grpSpLocks/>
              </p:cNvGrpSpPr>
              <p:nvPr/>
            </p:nvGrpSpPr>
            <p:grpSpPr bwMode="auto">
              <a:xfrm>
                <a:off x="173" y="334"/>
                <a:ext cx="13" cy="21"/>
                <a:chOff x="498" y="343"/>
                <a:chExt cx="13" cy="21"/>
              </a:xfrm>
            </p:grpSpPr>
            <p:sp>
              <p:nvSpPr>
                <p:cNvPr id="73740" name="Rectangle 12"/>
                <p:cNvSpPr>
                  <a:spLocks noChangeArrowheads="1"/>
                </p:cNvSpPr>
                <p:nvPr/>
              </p:nvSpPr>
              <p:spPr bwMode="auto">
                <a:xfrm>
                  <a:off x="498" y="343"/>
                  <a:ext cx="13" cy="3"/>
                </a:xfrm>
                <a:prstGeom prst="rect">
                  <a:avLst/>
                </a:prstGeom>
                <a:gradFill rotWithShape="1">
                  <a:gsLst>
                    <a:gs pos="0">
                      <a:srgbClr val="000080"/>
                    </a:gs>
                    <a:gs pos="50000">
                      <a:srgbClr val="FFFFFF"/>
                    </a:gs>
                    <a:gs pos="100000">
                      <a:srgbClr val="000080"/>
                    </a:gs>
                  </a:gsLst>
                  <a:lin ang="0" scaled="1"/>
                </a:gradFill>
                <a:ln w="0">
                  <a:solidFill>
                    <a:srgbClr val="000000"/>
                  </a:solidFill>
                  <a:miter lim="800000"/>
                  <a:headEnd/>
                  <a:tailEnd/>
                </a:ln>
              </p:spPr>
              <p:txBody>
                <a:bodyPr/>
                <a:lstStyle/>
                <a:p>
                  <a:endParaRPr lang="en-US" dirty="0"/>
                </a:p>
              </p:txBody>
            </p:sp>
            <p:sp>
              <p:nvSpPr>
                <p:cNvPr id="73741" name="Rectangle 13"/>
                <p:cNvSpPr>
                  <a:spLocks noChangeArrowheads="1"/>
                </p:cNvSpPr>
                <p:nvPr/>
              </p:nvSpPr>
              <p:spPr bwMode="auto">
                <a:xfrm>
                  <a:off x="498" y="355"/>
                  <a:ext cx="13" cy="3"/>
                </a:xfrm>
                <a:prstGeom prst="rect">
                  <a:avLst/>
                </a:prstGeom>
                <a:gradFill rotWithShape="1">
                  <a:gsLst>
                    <a:gs pos="0">
                      <a:srgbClr val="000080"/>
                    </a:gs>
                    <a:gs pos="50000">
                      <a:srgbClr val="FFFFFF"/>
                    </a:gs>
                    <a:gs pos="100000">
                      <a:srgbClr val="000080"/>
                    </a:gs>
                  </a:gsLst>
                  <a:lin ang="0" scaled="1"/>
                </a:gradFill>
                <a:ln w="0">
                  <a:solidFill>
                    <a:srgbClr val="000000"/>
                  </a:solidFill>
                  <a:miter lim="800000"/>
                  <a:headEnd/>
                  <a:tailEnd/>
                </a:ln>
              </p:spPr>
              <p:txBody>
                <a:bodyPr/>
                <a:lstStyle/>
                <a:p>
                  <a:endParaRPr lang="en-US" dirty="0"/>
                </a:p>
              </p:txBody>
            </p:sp>
            <p:sp>
              <p:nvSpPr>
                <p:cNvPr id="73742" name="Rectangle 14"/>
                <p:cNvSpPr>
                  <a:spLocks noChangeArrowheads="1"/>
                </p:cNvSpPr>
                <p:nvPr/>
              </p:nvSpPr>
              <p:spPr bwMode="auto">
                <a:xfrm>
                  <a:off x="498" y="346"/>
                  <a:ext cx="3" cy="9"/>
                </a:xfrm>
                <a:prstGeom prst="rect">
                  <a:avLst/>
                </a:prstGeom>
                <a:gradFill rotWithShape="1">
                  <a:gsLst>
                    <a:gs pos="0">
                      <a:srgbClr val="000080"/>
                    </a:gs>
                    <a:gs pos="50000">
                      <a:srgbClr val="FFFFFF"/>
                    </a:gs>
                    <a:gs pos="100000">
                      <a:srgbClr val="000080"/>
                    </a:gs>
                  </a:gsLst>
                  <a:lin ang="0" scaled="1"/>
                </a:gradFill>
                <a:ln w="0">
                  <a:solidFill>
                    <a:srgbClr val="000000"/>
                  </a:solidFill>
                  <a:miter lim="800000"/>
                  <a:headEnd/>
                  <a:tailEnd/>
                </a:ln>
              </p:spPr>
              <p:txBody>
                <a:bodyPr/>
                <a:lstStyle/>
                <a:p>
                  <a:endParaRPr lang="en-US" dirty="0"/>
                </a:p>
              </p:txBody>
            </p:sp>
            <p:sp>
              <p:nvSpPr>
                <p:cNvPr id="73743" name="Rectangle 15"/>
                <p:cNvSpPr>
                  <a:spLocks noChangeArrowheads="1"/>
                </p:cNvSpPr>
                <p:nvPr/>
              </p:nvSpPr>
              <p:spPr bwMode="auto">
                <a:xfrm>
                  <a:off x="508" y="346"/>
                  <a:ext cx="3" cy="9"/>
                </a:xfrm>
                <a:prstGeom prst="rect">
                  <a:avLst/>
                </a:prstGeom>
                <a:gradFill rotWithShape="1">
                  <a:gsLst>
                    <a:gs pos="0">
                      <a:srgbClr val="000080"/>
                    </a:gs>
                    <a:gs pos="50000">
                      <a:srgbClr val="FFFFFF"/>
                    </a:gs>
                    <a:gs pos="100000">
                      <a:srgbClr val="000080"/>
                    </a:gs>
                  </a:gsLst>
                  <a:lin ang="0" scaled="1"/>
                </a:gradFill>
                <a:ln w="0">
                  <a:solidFill>
                    <a:srgbClr val="000000"/>
                  </a:solidFill>
                  <a:miter lim="800000"/>
                  <a:headEnd/>
                  <a:tailEnd/>
                </a:ln>
              </p:spPr>
              <p:txBody>
                <a:bodyPr/>
                <a:lstStyle/>
                <a:p>
                  <a:endParaRPr lang="en-US" dirty="0"/>
                </a:p>
              </p:txBody>
            </p:sp>
            <p:sp>
              <p:nvSpPr>
                <p:cNvPr id="73744" name="Rectangle 16"/>
                <p:cNvSpPr>
                  <a:spLocks noChangeArrowheads="1"/>
                </p:cNvSpPr>
                <p:nvPr/>
              </p:nvSpPr>
              <p:spPr bwMode="auto">
                <a:xfrm>
                  <a:off x="500" y="358"/>
                  <a:ext cx="9" cy="3"/>
                </a:xfrm>
                <a:prstGeom prst="rect">
                  <a:avLst/>
                </a:prstGeom>
                <a:gradFill rotWithShape="1">
                  <a:gsLst>
                    <a:gs pos="0">
                      <a:srgbClr val="000080"/>
                    </a:gs>
                    <a:gs pos="50000">
                      <a:srgbClr val="FFFFFF"/>
                    </a:gs>
                    <a:gs pos="100000">
                      <a:srgbClr val="000080"/>
                    </a:gs>
                  </a:gsLst>
                  <a:lin ang="0" scaled="1"/>
                </a:gradFill>
                <a:ln w="0">
                  <a:solidFill>
                    <a:srgbClr val="000000"/>
                  </a:solidFill>
                  <a:miter lim="800000"/>
                  <a:headEnd/>
                  <a:tailEnd/>
                </a:ln>
              </p:spPr>
              <p:txBody>
                <a:bodyPr/>
                <a:lstStyle/>
                <a:p>
                  <a:endParaRPr lang="en-US" dirty="0"/>
                </a:p>
              </p:txBody>
            </p:sp>
            <p:sp>
              <p:nvSpPr>
                <p:cNvPr id="73745" name="Rectangle 17"/>
                <p:cNvSpPr>
                  <a:spLocks noChangeArrowheads="1"/>
                </p:cNvSpPr>
                <p:nvPr/>
              </p:nvSpPr>
              <p:spPr bwMode="auto">
                <a:xfrm>
                  <a:off x="501" y="361"/>
                  <a:ext cx="7" cy="3"/>
                </a:xfrm>
                <a:prstGeom prst="rect">
                  <a:avLst/>
                </a:prstGeom>
                <a:gradFill rotWithShape="1">
                  <a:gsLst>
                    <a:gs pos="0">
                      <a:srgbClr val="000080"/>
                    </a:gs>
                    <a:gs pos="50000">
                      <a:srgbClr val="FFFFFF"/>
                    </a:gs>
                    <a:gs pos="100000">
                      <a:srgbClr val="000080"/>
                    </a:gs>
                  </a:gsLst>
                  <a:lin ang="0" scaled="1"/>
                </a:gradFill>
                <a:ln w="0">
                  <a:solidFill>
                    <a:srgbClr val="000000"/>
                  </a:solidFill>
                  <a:miter lim="800000"/>
                  <a:headEnd/>
                  <a:tailEnd/>
                </a:ln>
              </p:spPr>
              <p:txBody>
                <a:bodyPr/>
                <a:lstStyle/>
                <a:p>
                  <a:endParaRPr lang="en-US" dirty="0"/>
                </a:p>
              </p:txBody>
            </p:sp>
            <p:sp>
              <p:nvSpPr>
                <p:cNvPr id="73746" name="Rectangle 18"/>
                <p:cNvSpPr>
                  <a:spLocks noChangeArrowheads="1"/>
                </p:cNvSpPr>
                <p:nvPr/>
              </p:nvSpPr>
              <p:spPr bwMode="auto">
                <a:xfrm>
                  <a:off x="502" y="346"/>
                  <a:ext cx="5" cy="9"/>
                </a:xfrm>
                <a:prstGeom prst="rect">
                  <a:avLst/>
                </a:prstGeom>
                <a:solidFill>
                  <a:srgbClr val="000080"/>
                </a:solidFill>
                <a:ln w="0">
                  <a:solidFill>
                    <a:srgbClr val="000000"/>
                  </a:solidFill>
                  <a:miter lim="800000"/>
                  <a:headEnd/>
                  <a:tailEnd/>
                </a:ln>
              </p:spPr>
              <p:txBody>
                <a:bodyPr/>
                <a:lstStyle/>
                <a:p>
                  <a:endParaRPr lang="en-US" dirty="0"/>
                </a:p>
              </p:txBody>
            </p:sp>
          </p:grpSp>
        </p:grpSp>
        <p:grpSp>
          <p:nvGrpSpPr>
            <p:cNvPr id="73747" name="Group 19"/>
            <p:cNvGrpSpPr>
              <a:grpSpLocks/>
            </p:cNvGrpSpPr>
            <p:nvPr/>
          </p:nvGrpSpPr>
          <p:grpSpPr bwMode="auto">
            <a:xfrm>
              <a:off x="242" y="130"/>
              <a:ext cx="142" cy="194"/>
              <a:chOff x="242" y="130"/>
              <a:chExt cx="142" cy="194"/>
            </a:xfrm>
          </p:grpSpPr>
          <p:grpSp>
            <p:nvGrpSpPr>
              <p:cNvPr id="73748" name="Group 20"/>
              <p:cNvGrpSpPr>
                <a:grpSpLocks/>
              </p:cNvGrpSpPr>
              <p:nvPr/>
            </p:nvGrpSpPr>
            <p:grpSpPr bwMode="auto">
              <a:xfrm rot="1119105">
                <a:off x="258" y="208"/>
                <a:ext cx="3" cy="45"/>
                <a:chOff x="399" y="233"/>
                <a:chExt cx="40" cy="96"/>
              </a:xfrm>
            </p:grpSpPr>
            <p:sp>
              <p:nvSpPr>
                <p:cNvPr id="73749" name="Rectangle 21"/>
                <p:cNvSpPr>
                  <a:spLocks noChangeArrowheads="1"/>
                </p:cNvSpPr>
                <p:nvPr/>
              </p:nvSpPr>
              <p:spPr bwMode="auto">
                <a:xfrm>
                  <a:off x="399" y="233"/>
                  <a:ext cx="40" cy="96"/>
                </a:xfrm>
                <a:prstGeom prst="rect">
                  <a:avLst/>
                </a:prstGeom>
                <a:gradFill rotWithShape="1">
                  <a:gsLst>
                    <a:gs pos="0">
                      <a:srgbClr val="000080"/>
                    </a:gs>
                    <a:gs pos="50000">
                      <a:srgbClr val="3366FF"/>
                    </a:gs>
                    <a:gs pos="100000">
                      <a:srgbClr val="000080"/>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50" name="Line 22"/>
                <p:cNvSpPr>
                  <a:spLocks noChangeShapeType="1"/>
                </p:cNvSpPr>
                <p:nvPr/>
              </p:nvSpPr>
              <p:spPr bwMode="auto">
                <a:xfrm>
                  <a:off x="399" y="272"/>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51" name="Line 23"/>
                <p:cNvSpPr>
                  <a:spLocks noChangeShapeType="1"/>
                </p:cNvSpPr>
                <p:nvPr/>
              </p:nvSpPr>
              <p:spPr bwMode="auto">
                <a:xfrm>
                  <a:off x="399" y="280"/>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52" name="Line 24"/>
                <p:cNvSpPr>
                  <a:spLocks noChangeShapeType="1"/>
                </p:cNvSpPr>
                <p:nvPr/>
              </p:nvSpPr>
              <p:spPr bwMode="auto">
                <a:xfrm>
                  <a:off x="399" y="288"/>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53" name="Line 25"/>
                <p:cNvSpPr>
                  <a:spLocks noChangeShapeType="1"/>
                </p:cNvSpPr>
                <p:nvPr/>
              </p:nvSpPr>
              <p:spPr bwMode="auto">
                <a:xfrm>
                  <a:off x="399" y="313"/>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54" name="Line 26"/>
                <p:cNvSpPr>
                  <a:spLocks noChangeShapeType="1"/>
                </p:cNvSpPr>
                <p:nvPr/>
              </p:nvSpPr>
              <p:spPr bwMode="auto">
                <a:xfrm>
                  <a:off x="399" y="305"/>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55" name="Line 27"/>
                <p:cNvSpPr>
                  <a:spLocks noChangeShapeType="1"/>
                </p:cNvSpPr>
                <p:nvPr/>
              </p:nvSpPr>
              <p:spPr bwMode="auto">
                <a:xfrm>
                  <a:off x="399" y="297"/>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56" name="Line 28"/>
                <p:cNvSpPr>
                  <a:spLocks noChangeShapeType="1"/>
                </p:cNvSpPr>
                <p:nvPr/>
              </p:nvSpPr>
              <p:spPr bwMode="auto">
                <a:xfrm>
                  <a:off x="399" y="321"/>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57" name="Line 29"/>
                <p:cNvSpPr>
                  <a:spLocks noChangeShapeType="1"/>
                </p:cNvSpPr>
                <p:nvPr/>
              </p:nvSpPr>
              <p:spPr bwMode="auto">
                <a:xfrm>
                  <a:off x="399" y="240"/>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58" name="Line 30"/>
                <p:cNvSpPr>
                  <a:spLocks noChangeShapeType="1"/>
                </p:cNvSpPr>
                <p:nvPr/>
              </p:nvSpPr>
              <p:spPr bwMode="auto">
                <a:xfrm>
                  <a:off x="399" y="248"/>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59" name="Line 31"/>
                <p:cNvSpPr>
                  <a:spLocks noChangeShapeType="1"/>
                </p:cNvSpPr>
                <p:nvPr/>
              </p:nvSpPr>
              <p:spPr bwMode="auto">
                <a:xfrm>
                  <a:off x="399" y="256"/>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60" name="Line 32"/>
                <p:cNvSpPr>
                  <a:spLocks noChangeShapeType="1"/>
                </p:cNvSpPr>
                <p:nvPr/>
              </p:nvSpPr>
              <p:spPr bwMode="auto">
                <a:xfrm>
                  <a:off x="399" y="264"/>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3761" name="Group 33"/>
              <p:cNvGrpSpPr>
                <a:grpSpLocks/>
              </p:cNvGrpSpPr>
              <p:nvPr/>
            </p:nvGrpSpPr>
            <p:grpSpPr bwMode="auto">
              <a:xfrm rot="-1007923">
                <a:off x="306" y="209"/>
                <a:ext cx="4" cy="45"/>
                <a:chOff x="399" y="233"/>
                <a:chExt cx="40" cy="96"/>
              </a:xfrm>
            </p:grpSpPr>
            <p:sp>
              <p:nvSpPr>
                <p:cNvPr id="73762" name="Rectangle 34"/>
                <p:cNvSpPr>
                  <a:spLocks noChangeArrowheads="1"/>
                </p:cNvSpPr>
                <p:nvPr/>
              </p:nvSpPr>
              <p:spPr bwMode="auto">
                <a:xfrm>
                  <a:off x="399" y="233"/>
                  <a:ext cx="40" cy="96"/>
                </a:xfrm>
                <a:prstGeom prst="rect">
                  <a:avLst/>
                </a:prstGeom>
                <a:gradFill rotWithShape="1">
                  <a:gsLst>
                    <a:gs pos="0">
                      <a:srgbClr val="000080"/>
                    </a:gs>
                    <a:gs pos="50000">
                      <a:srgbClr val="3366FF"/>
                    </a:gs>
                    <a:gs pos="100000">
                      <a:srgbClr val="000080"/>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63" name="Line 35"/>
                <p:cNvSpPr>
                  <a:spLocks noChangeShapeType="1"/>
                </p:cNvSpPr>
                <p:nvPr/>
              </p:nvSpPr>
              <p:spPr bwMode="auto">
                <a:xfrm>
                  <a:off x="399" y="272"/>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64" name="Line 36"/>
                <p:cNvSpPr>
                  <a:spLocks noChangeShapeType="1"/>
                </p:cNvSpPr>
                <p:nvPr/>
              </p:nvSpPr>
              <p:spPr bwMode="auto">
                <a:xfrm>
                  <a:off x="399" y="280"/>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65" name="Line 37"/>
                <p:cNvSpPr>
                  <a:spLocks noChangeShapeType="1"/>
                </p:cNvSpPr>
                <p:nvPr/>
              </p:nvSpPr>
              <p:spPr bwMode="auto">
                <a:xfrm>
                  <a:off x="399" y="288"/>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66" name="Line 38"/>
                <p:cNvSpPr>
                  <a:spLocks noChangeShapeType="1"/>
                </p:cNvSpPr>
                <p:nvPr/>
              </p:nvSpPr>
              <p:spPr bwMode="auto">
                <a:xfrm>
                  <a:off x="399" y="313"/>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67" name="Line 39"/>
                <p:cNvSpPr>
                  <a:spLocks noChangeShapeType="1"/>
                </p:cNvSpPr>
                <p:nvPr/>
              </p:nvSpPr>
              <p:spPr bwMode="auto">
                <a:xfrm>
                  <a:off x="399" y="305"/>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68" name="Line 40"/>
                <p:cNvSpPr>
                  <a:spLocks noChangeShapeType="1"/>
                </p:cNvSpPr>
                <p:nvPr/>
              </p:nvSpPr>
              <p:spPr bwMode="auto">
                <a:xfrm>
                  <a:off x="399" y="297"/>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69" name="Line 41"/>
                <p:cNvSpPr>
                  <a:spLocks noChangeShapeType="1"/>
                </p:cNvSpPr>
                <p:nvPr/>
              </p:nvSpPr>
              <p:spPr bwMode="auto">
                <a:xfrm>
                  <a:off x="399" y="321"/>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70" name="Line 42"/>
                <p:cNvSpPr>
                  <a:spLocks noChangeShapeType="1"/>
                </p:cNvSpPr>
                <p:nvPr/>
              </p:nvSpPr>
              <p:spPr bwMode="auto">
                <a:xfrm>
                  <a:off x="399" y="240"/>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71" name="Line 43"/>
                <p:cNvSpPr>
                  <a:spLocks noChangeShapeType="1"/>
                </p:cNvSpPr>
                <p:nvPr/>
              </p:nvSpPr>
              <p:spPr bwMode="auto">
                <a:xfrm>
                  <a:off x="399" y="248"/>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72" name="Line 44"/>
                <p:cNvSpPr>
                  <a:spLocks noChangeShapeType="1"/>
                </p:cNvSpPr>
                <p:nvPr/>
              </p:nvSpPr>
              <p:spPr bwMode="auto">
                <a:xfrm>
                  <a:off x="399" y="256"/>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73" name="Line 45"/>
                <p:cNvSpPr>
                  <a:spLocks noChangeShapeType="1"/>
                </p:cNvSpPr>
                <p:nvPr/>
              </p:nvSpPr>
              <p:spPr bwMode="auto">
                <a:xfrm>
                  <a:off x="399" y="264"/>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3774" name="Group 46"/>
              <p:cNvGrpSpPr>
                <a:grpSpLocks/>
              </p:cNvGrpSpPr>
              <p:nvPr/>
            </p:nvGrpSpPr>
            <p:grpSpPr bwMode="auto">
              <a:xfrm rot="1119105">
                <a:off x="307" y="255"/>
                <a:ext cx="3" cy="44"/>
                <a:chOff x="399" y="233"/>
                <a:chExt cx="40" cy="96"/>
              </a:xfrm>
            </p:grpSpPr>
            <p:sp>
              <p:nvSpPr>
                <p:cNvPr id="73775" name="Rectangle 47"/>
                <p:cNvSpPr>
                  <a:spLocks noChangeArrowheads="1"/>
                </p:cNvSpPr>
                <p:nvPr/>
              </p:nvSpPr>
              <p:spPr bwMode="auto">
                <a:xfrm>
                  <a:off x="399" y="233"/>
                  <a:ext cx="40" cy="96"/>
                </a:xfrm>
                <a:prstGeom prst="rect">
                  <a:avLst/>
                </a:prstGeom>
                <a:gradFill rotWithShape="1">
                  <a:gsLst>
                    <a:gs pos="0">
                      <a:srgbClr val="000080"/>
                    </a:gs>
                    <a:gs pos="50000">
                      <a:srgbClr val="3366FF"/>
                    </a:gs>
                    <a:gs pos="100000">
                      <a:srgbClr val="000080"/>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76" name="Line 48"/>
                <p:cNvSpPr>
                  <a:spLocks noChangeShapeType="1"/>
                </p:cNvSpPr>
                <p:nvPr/>
              </p:nvSpPr>
              <p:spPr bwMode="auto">
                <a:xfrm>
                  <a:off x="399" y="272"/>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77" name="Line 49"/>
                <p:cNvSpPr>
                  <a:spLocks noChangeShapeType="1"/>
                </p:cNvSpPr>
                <p:nvPr/>
              </p:nvSpPr>
              <p:spPr bwMode="auto">
                <a:xfrm>
                  <a:off x="399" y="280"/>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78" name="Line 50"/>
                <p:cNvSpPr>
                  <a:spLocks noChangeShapeType="1"/>
                </p:cNvSpPr>
                <p:nvPr/>
              </p:nvSpPr>
              <p:spPr bwMode="auto">
                <a:xfrm>
                  <a:off x="399" y="288"/>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79" name="Line 51"/>
                <p:cNvSpPr>
                  <a:spLocks noChangeShapeType="1"/>
                </p:cNvSpPr>
                <p:nvPr/>
              </p:nvSpPr>
              <p:spPr bwMode="auto">
                <a:xfrm>
                  <a:off x="399" y="313"/>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80" name="Line 52"/>
                <p:cNvSpPr>
                  <a:spLocks noChangeShapeType="1"/>
                </p:cNvSpPr>
                <p:nvPr/>
              </p:nvSpPr>
              <p:spPr bwMode="auto">
                <a:xfrm>
                  <a:off x="399" y="305"/>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81" name="Line 53"/>
                <p:cNvSpPr>
                  <a:spLocks noChangeShapeType="1"/>
                </p:cNvSpPr>
                <p:nvPr/>
              </p:nvSpPr>
              <p:spPr bwMode="auto">
                <a:xfrm>
                  <a:off x="399" y="297"/>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82" name="Line 54"/>
                <p:cNvSpPr>
                  <a:spLocks noChangeShapeType="1"/>
                </p:cNvSpPr>
                <p:nvPr/>
              </p:nvSpPr>
              <p:spPr bwMode="auto">
                <a:xfrm>
                  <a:off x="399" y="321"/>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83" name="Line 55"/>
                <p:cNvSpPr>
                  <a:spLocks noChangeShapeType="1"/>
                </p:cNvSpPr>
                <p:nvPr/>
              </p:nvSpPr>
              <p:spPr bwMode="auto">
                <a:xfrm>
                  <a:off x="399" y="240"/>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84" name="Line 56"/>
                <p:cNvSpPr>
                  <a:spLocks noChangeShapeType="1"/>
                </p:cNvSpPr>
                <p:nvPr/>
              </p:nvSpPr>
              <p:spPr bwMode="auto">
                <a:xfrm>
                  <a:off x="399" y="248"/>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85" name="Line 57"/>
                <p:cNvSpPr>
                  <a:spLocks noChangeShapeType="1"/>
                </p:cNvSpPr>
                <p:nvPr/>
              </p:nvSpPr>
              <p:spPr bwMode="auto">
                <a:xfrm>
                  <a:off x="399" y="256"/>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86" name="Line 58"/>
                <p:cNvSpPr>
                  <a:spLocks noChangeShapeType="1"/>
                </p:cNvSpPr>
                <p:nvPr/>
              </p:nvSpPr>
              <p:spPr bwMode="auto">
                <a:xfrm>
                  <a:off x="399" y="264"/>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3787" name="Group 59"/>
              <p:cNvGrpSpPr>
                <a:grpSpLocks/>
              </p:cNvGrpSpPr>
              <p:nvPr/>
            </p:nvGrpSpPr>
            <p:grpSpPr bwMode="auto">
              <a:xfrm rot="-1216954">
                <a:off x="258" y="255"/>
                <a:ext cx="3" cy="48"/>
                <a:chOff x="399" y="233"/>
                <a:chExt cx="40" cy="96"/>
              </a:xfrm>
            </p:grpSpPr>
            <p:sp>
              <p:nvSpPr>
                <p:cNvPr id="73788" name="Rectangle 60"/>
                <p:cNvSpPr>
                  <a:spLocks noChangeArrowheads="1"/>
                </p:cNvSpPr>
                <p:nvPr/>
              </p:nvSpPr>
              <p:spPr bwMode="auto">
                <a:xfrm>
                  <a:off x="399" y="233"/>
                  <a:ext cx="40" cy="96"/>
                </a:xfrm>
                <a:prstGeom prst="rect">
                  <a:avLst/>
                </a:prstGeom>
                <a:gradFill rotWithShape="1">
                  <a:gsLst>
                    <a:gs pos="0">
                      <a:srgbClr val="000080"/>
                    </a:gs>
                    <a:gs pos="50000">
                      <a:srgbClr val="3366FF"/>
                    </a:gs>
                    <a:gs pos="100000">
                      <a:srgbClr val="000080"/>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89" name="Line 61"/>
                <p:cNvSpPr>
                  <a:spLocks noChangeShapeType="1"/>
                </p:cNvSpPr>
                <p:nvPr/>
              </p:nvSpPr>
              <p:spPr bwMode="auto">
                <a:xfrm>
                  <a:off x="399" y="272"/>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90" name="Line 62"/>
                <p:cNvSpPr>
                  <a:spLocks noChangeShapeType="1"/>
                </p:cNvSpPr>
                <p:nvPr/>
              </p:nvSpPr>
              <p:spPr bwMode="auto">
                <a:xfrm>
                  <a:off x="399" y="280"/>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91" name="Line 63"/>
                <p:cNvSpPr>
                  <a:spLocks noChangeShapeType="1"/>
                </p:cNvSpPr>
                <p:nvPr/>
              </p:nvSpPr>
              <p:spPr bwMode="auto">
                <a:xfrm>
                  <a:off x="399" y="288"/>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92" name="Line 64"/>
                <p:cNvSpPr>
                  <a:spLocks noChangeShapeType="1"/>
                </p:cNvSpPr>
                <p:nvPr/>
              </p:nvSpPr>
              <p:spPr bwMode="auto">
                <a:xfrm>
                  <a:off x="399" y="313"/>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93" name="Line 65"/>
                <p:cNvSpPr>
                  <a:spLocks noChangeShapeType="1"/>
                </p:cNvSpPr>
                <p:nvPr/>
              </p:nvSpPr>
              <p:spPr bwMode="auto">
                <a:xfrm>
                  <a:off x="399" y="305"/>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94" name="Line 66"/>
                <p:cNvSpPr>
                  <a:spLocks noChangeShapeType="1"/>
                </p:cNvSpPr>
                <p:nvPr/>
              </p:nvSpPr>
              <p:spPr bwMode="auto">
                <a:xfrm>
                  <a:off x="399" y="297"/>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95" name="Line 67"/>
                <p:cNvSpPr>
                  <a:spLocks noChangeShapeType="1"/>
                </p:cNvSpPr>
                <p:nvPr/>
              </p:nvSpPr>
              <p:spPr bwMode="auto">
                <a:xfrm>
                  <a:off x="399" y="321"/>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96" name="Line 68"/>
                <p:cNvSpPr>
                  <a:spLocks noChangeShapeType="1"/>
                </p:cNvSpPr>
                <p:nvPr/>
              </p:nvSpPr>
              <p:spPr bwMode="auto">
                <a:xfrm>
                  <a:off x="399" y="240"/>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97" name="Line 69"/>
                <p:cNvSpPr>
                  <a:spLocks noChangeShapeType="1"/>
                </p:cNvSpPr>
                <p:nvPr/>
              </p:nvSpPr>
              <p:spPr bwMode="auto">
                <a:xfrm>
                  <a:off x="399" y="248"/>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98" name="Line 70"/>
                <p:cNvSpPr>
                  <a:spLocks noChangeShapeType="1"/>
                </p:cNvSpPr>
                <p:nvPr/>
              </p:nvSpPr>
              <p:spPr bwMode="auto">
                <a:xfrm>
                  <a:off x="399" y="256"/>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799" name="Line 71"/>
                <p:cNvSpPr>
                  <a:spLocks noChangeShapeType="1"/>
                </p:cNvSpPr>
                <p:nvPr/>
              </p:nvSpPr>
              <p:spPr bwMode="auto">
                <a:xfrm>
                  <a:off x="399" y="264"/>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3800" name="Group 72"/>
              <p:cNvGrpSpPr>
                <a:grpSpLocks/>
              </p:cNvGrpSpPr>
              <p:nvPr/>
            </p:nvGrpSpPr>
            <p:grpSpPr bwMode="auto">
              <a:xfrm rot="-2081709">
                <a:off x="279" y="160"/>
                <a:ext cx="76" cy="3"/>
                <a:chOff x="721" y="352"/>
                <a:chExt cx="72" cy="3"/>
              </a:xfrm>
            </p:grpSpPr>
            <p:sp>
              <p:nvSpPr>
                <p:cNvPr id="73801" name="Rectangle 73"/>
                <p:cNvSpPr>
                  <a:spLocks noChangeArrowheads="1"/>
                </p:cNvSpPr>
                <p:nvPr/>
              </p:nvSpPr>
              <p:spPr bwMode="auto">
                <a:xfrm>
                  <a:off x="734" y="352"/>
                  <a:ext cx="59" cy="3"/>
                </a:xfrm>
                <a:prstGeom prst="rect">
                  <a:avLst/>
                </a:prstGeom>
                <a:gradFill rotWithShape="0">
                  <a:gsLst>
                    <a:gs pos="0">
                      <a:srgbClr val="000080"/>
                    </a:gs>
                    <a:gs pos="50000">
                      <a:srgbClr val="FFFFFF"/>
                    </a:gs>
                    <a:gs pos="100000">
                      <a:srgbClr val="000080"/>
                    </a:gs>
                  </a:gsLst>
                  <a:lin ang="0" scaled="1"/>
                </a:gradFill>
                <a:ln w="9525">
                  <a:solidFill>
                    <a:srgbClr val="000000"/>
                  </a:solidFill>
                  <a:miter lim="800000"/>
                  <a:headEnd/>
                  <a:tailEnd/>
                </a:ln>
              </p:spPr>
              <p:txBody>
                <a:bodyPr/>
                <a:lstStyle/>
                <a:p>
                  <a:endParaRPr lang="en-US" dirty="0"/>
                </a:p>
              </p:txBody>
            </p:sp>
            <p:sp>
              <p:nvSpPr>
                <p:cNvPr id="73802" name="Rectangle 74"/>
                <p:cNvSpPr>
                  <a:spLocks noChangeArrowheads="1"/>
                </p:cNvSpPr>
                <p:nvPr/>
              </p:nvSpPr>
              <p:spPr bwMode="auto">
                <a:xfrm>
                  <a:off x="721" y="352"/>
                  <a:ext cx="13" cy="3"/>
                </a:xfrm>
                <a:prstGeom prst="rect">
                  <a:avLst/>
                </a:prstGeom>
                <a:gradFill rotWithShape="0">
                  <a:gsLst>
                    <a:gs pos="0">
                      <a:srgbClr val="000080"/>
                    </a:gs>
                    <a:gs pos="50000">
                      <a:srgbClr val="FFFFFF"/>
                    </a:gs>
                    <a:gs pos="100000">
                      <a:srgbClr val="000080"/>
                    </a:gs>
                  </a:gsLst>
                  <a:lin ang="0" scaled="1"/>
                </a:gradFill>
                <a:ln w="9525">
                  <a:solidFill>
                    <a:srgbClr val="000000"/>
                  </a:solidFill>
                  <a:miter lim="800000"/>
                  <a:headEnd/>
                  <a:tailEnd/>
                </a:ln>
              </p:spPr>
              <p:txBody>
                <a:bodyPr/>
                <a:lstStyle/>
                <a:p>
                  <a:endParaRPr lang="en-US" dirty="0"/>
                </a:p>
              </p:txBody>
            </p:sp>
          </p:grpSp>
          <p:sp>
            <p:nvSpPr>
              <p:cNvPr id="73803" name="AutoShape 75"/>
              <p:cNvSpPr>
                <a:spLocks noChangeArrowheads="1"/>
              </p:cNvSpPr>
              <p:nvPr/>
            </p:nvSpPr>
            <p:spPr bwMode="auto">
              <a:xfrm rot="10800000">
                <a:off x="280" y="181"/>
                <a:ext cx="37" cy="7"/>
              </a:xfrm>
              <a:custGeom>
                <a:avLst/>
                <a:gdLst>
                  <a:gd name="G0" fmla="+- 8361 0 0"/>
                  <a:gd name="G1" fmla="+- 21600 0 8361"/>
                  <a:gd name="G2" fmla="*/ 8361 1 2"/>
                  <a:gd name="G3" fmla="+- 21600 0 G2"/>
                  <a:gd name="G4" fmla="+/ 8361 21600 2"/>
                  <a:gd name="G5" fmla="+/ G1 0 2"/>
                  <a:gd name="G6" fmla="*/ 21600 21600 8361"/>
                  <a:gd name="G7" fmla="*/ G6 1 2"/>
                  <a:gd name="G8" fmla="+- 21600 0 G7"/>
                  <a:gd name="G9" fmla="*/ 21600 1 2"/>
                  <a:gd name="G10" fmla="+- 8361 0 G9"/>
                  <a:gd name="G11" fmla="?: G10 G8 0"/>
                  <a:gd name="G12" fmla="?: G10 G7 21600"/>
                  <a:gd name="T0" fmla="*/ 17419 w 21600"/>
                  <a:gd name="T1" fmla="*/ 10800 h 21600"/>
                  <a:gd name="T2" fmla="*/ 10800 w 21600"/>
                  <a:gd name="T3" fmla="*/ 21600 h 21600"/>
                  <a:gd name="T4" fmla="*/ 4181 w 21600"/>
                  <a:gd name="T5" fmla="*/ 10800 h 21600"/>
                  <a:gd name="T6" fmla="*/ 10800 w 21600"/>
                  <a:gd name="T7" fmla="*/ 0 h 21600"/>
                  <a:gd name="T8" fmla="*/ 5981 w 21600"/>
                  <a:gd name="T9" fmla="*/ 5981 h 21600"/>
                  <a:gd name="T10" fmla="*/ 15619 w 21600"/>
                  <a:gd name="T11" fmla="*/ 15619 h 21600"/>
                </a:gdLst>
                <a:ahLst/>
                <a:cxnLst>
                  <a:cxn ang="0">
                    <a:pos x="T0" y="T1"/>
                  </a:cxn>
                  <a:cxn ang="0">
                    <a:pos x="T2" y="T3"/>
                  </a:cxn>
                  <a:cxn ang="0">
                    <a:pos x="T4" y="T5"/>
                  </a:cxn>
                  <a:cxn ang="0">
                    <a:pos x="T6" y="T7"/>
                  </a:cxn>
                </a:cxnLst>
                <a:rect l="T8" t="T9" r="T10" b="T11"/>
                <a:pathLst>
                  <a:path w="21600" h="21600">
                    <a:moveTo>
                      <a:pt x="0" y="0"/>
                    </a:moveTo>
                    <a:lnTo>
                      <a:pt x="8361" y="21600"/>
                    </a:lnTo>
                    <a:lnTo>
                      <a:pt x="13239" y="21600"/>
                    </a:lnTo>
                    <a:lnTo>
                      <a:pt x="21600" y="0"/>
                    </a:lnTo>
                    <a:close/>
                  </a:path>
                </a:pathLst>
              </a:custGeom>
              <a:gradFill rotWithShape="1">
                <a:gsLst>
                  <a:gs pos="0">
                    <a:srgbClr val="000080"/>
                  </a:gs>
                  <a:gs pos="50000">
                    <a:srgbClr val="FFFFFF"/>
                  </a:gs>
                  <a:gs pos="100000">
                    <a:srgbClr val="000080"/>
                  </a:gs>
                </a:gsLst>
                <a:lin ang="5400000" scaled="1"/>
              </a:gradFill>
              <a:ln w="9525">
                <a:solidFill>
                  <a:srgbClr val="000000"/>
                </a:solidFill>
                <a:miter lim="800000"/>
                <a:headEnd/>
                <a:tailEnd/>
              </a:ln>
            </p:spPr>
            <p:txBody>
              <a:bodyPr/>
              <a:lstStyle/>
              <a:p>
                <a:endParaRPr lang="en-US" dirty="0"/>
              </a:p>
            </p:txBody>
          </p:sp>
          <p:grpSp>
            <p:nvGrpSpPr>
              <p:cNvPr id="73804" name="Group 76"/>
              <p:cNvGrpSpPr>
                <a:grpSpLocks/>
              </p:cNvGrpSpPr>
              <p:nvPr/>
            </p:nvGrpSpPr>
            <p:grpSpPr bwMode="auto">
              <a:xfrm>
                <a:off x="275" y="214"/>
                <a:ext cx="5" cy="80"/>
                <a:chOff x="717" y="263"/>
                <a:chExt cx="3" cy="79"/>
              </a:xfrm>
            </p:grpSpPr>
            <p:sp>
              <p:nvSpPr>
                <p:cNvPr id="73805" name="Rectangle 77"/>
                <p:cNvSpPr>
                  <a:spLocks noChangeArrowheads="1"/>
                </p:cNvSpPr>
                <p:nvPr/>
              </p:nvSpPr>
              <p:spPr bwMode="auto">
                <a:xfrm rot="5400000">
                  <a:off x="716" y="287"/>
                  <a:ext cx="5" cy="3"/>
                </a:xfrm>
                <a:prstGeom prst="rect">
                  <a:avLst/>
                </a:prstGeom>
                <a:gradFill rotWithShape="1">
                  <a:gsLst>
                    <a:gs pos="0">
                      <a:srgbClr val="0000FF"/>
                    </a:gs>
                    <a:gs pos="100000">
                      <a:srgbClr val="000080"/>
                    </a:gs>
                  </a:gsLst>
                  <a:lin ang="0" scaled="1"/>
                </a:gradFill>
                <a:ln w="9525">
                  <a:solidFill>
                    <a:srgbClr val="000000"/>
                  </a:solidFill>
                  <a:miter lim="800000"/>
                  <a:headEnd/>
                  <a:tailEnd/>
                </a:ln>
              </p:spPr>
              <p:txBody>
                <a:bodyPr/>
                <a:lstStyle/>
                <a:p>
                  <a:endParaRPr lang="en-US" dirty="0"/>
                </a:p>
              </p:txBody>
            </p:sp>
            <p:sp>
              <p:nvSpPr>
                <p:cNvPr id="73806" name="Rectangle 78"/>
                <p:cNvSpPr>
                  <a:spLocks noChangeArrowheads="1"/>
                </p:cNvSpPr>
                <p:nvPr/>
              </p:nvSpPr>
              <p:spPr bwMode="auto">
                <a:xfrm rot="5400000">
                  <a:off x="716" y="293"/>
                  <a:ext cx="5" cy="3"/>
                </a:xfrm>
                <a:prstGeom prst="rect">
                  <a:avLst/>
                </a:prstGeom>
                <a:gradFill rotWithShape="1">
                  <a:gsLst>
                    <a:gs pos="0">
                      <a:srgbClr val="0000FF"/>
                    </a:gs>
                    <a:gs pos="100000">
                      <a:srgbClr val="000080"/>
                    </a:gs>
                  </a:gsLst>
                  <a:lin ang="0" scaled="1"/>
                </a:gradFill>
                <a:ln w="9525">
                  <a:solidFill>
                    <a:srgbClr val="000000"/>
                  </a:solidFill>
                  <a:miter lim="800000"/>
                  <a:headEnd/>
                  <a:tailEnd/>
                </a:ln>
              </p:spPr>
              <p:txBody>
                <a:bodyPr/>
                <a:lstStyle/>
                <a:p>
                  <a:endParaRPr lang="en-US" dirty="0"/>
                </a:p>
              </p:txBody>
            </p:sp>
            <p:sp>
              <p:nvSpPr>
                <p:cNvPr id="73807" name="Rectangle 79"/>
                <p:cNvSpPr>
                  <a:spLocks noChangeArrowheads="1"/>
                </p:cNvSpPr>
                <p:nvPr/>
              </p:nvSpPr>
              <p:spPr bwMode="auto">
                <a:xfrm rot="5400000">
                  <a:off x="716" y="299"/>
                  <a:ext cx="6" cy="3"/>
                </a:xfrm>
                <a:prstGeom prst="rect">
                  <a:avLst/>
                </a:prstGeom>
                <a:gradFill rotWithShape="1">
                  <a:gsLst>
                    <a:gs pos="0">
                      <a:srgbClr val="0000FF"/>
                    </a:gs>
                    <a:gs pos="100000">
                      <a:srgbClr val="000080"/>
                    </a:gs>
                  </a:gsLst>
                  <a:lin ang="0" scaled="1"/>
                </a:gradFill>
                <a:ln w="9525">
                  <a:solidFill>
                    <a:srgbClr val="000000"/>
                  </a:solidFill>
                  <a:miter lim="800000"/>
                  <a:headEnd/>
                  <a:tailEnd/>
                </a:ln>
              </p:spPr>
              <p:txBody>
                <a:bodyPr/>
                <a:lstStyle/>
                <a:p>
                  <a:endParaRPr lang="en-US" dirty="0"/>
                </a:p>
              </p:txBody>
            </p:sp>
            <p:sp>
              <p:nvSpPr>
                <p:cNvPr id="73808" name="Rectangle 80"/>
                <p:cNvSpPr>
                  <a:spLocks noChangeArrowheads="1"/>
                </p:cNvSpPr>
                <p:nvPr/>
              </p:nvSpPr>
              <p:spPr bwMode="auto">
                <a:xfrm rot="5400000">
                  <a:off x="716" y="306"/>
                  <a:ext cx="5" cy="3"/>
                </a:xfrm>
                <a:prstGeom prst="rect">
                  <a:avLst/>
                </a:prstGeom>
                <a:gradFill rotWithShape="1">
                  <a:gsLst>
                    <a:gs pos="0">
                      <a:srgbClr val="0000FF"/>
                    </a:gs>
                    <a:gs pos="100000">
                      <a:srgbClr val="000080"/>
                    </a:gs>
                  </a:gsLst>
                  <a:lin ang="0" scaled="1"/>
                </a:gradFill>
                <a:ln w="9525">
                  <a:solidFill>
                    <a:srgbClr val="000000"/>
                  </a:solidFill>
                  <a:miter lim="800000"/>
                  <a:headEnd/>
                  <a:tailEnd/>
                </a:ln>
              </p:spPr>
              <p:txBody>
                <a:bodyPr/>
                <a:lstStyle/>
                <a:p>
                  <a:endParaRPr lang="en-US" dirty="0"/>
                </a:p>
              </p:txBody>
            </p:sp>
            <p:sp>
              <p:nvSpPr>
                <p:cNvPr id="73809" name="Rectangle 81"/>
                <p:cNvSpPr>
                  <a:spLocks noChangeArrowheads="1"/>
                </p:cNvSpPr>
                <p:nvPr/>
              </p:nvSpPr>
              <p:spPr bwMode="auto">
                <a:xfrm rot="5400000">
                  <a:off x="716" y="312"/>
                  <a:ext cx="5" cy="3"/>
                </a:xfrm>
                <a:prstGeom prst="rect">
                  <a:avLst/>
                </a:prstGeom>
                <a:gradFill rotWithShape="1">
                  <a:gsLst>
                    <a:gs pos="0">
                      <a:srgbClr val="0000FF"/>
                    </a:gs>
                    <a:gs pos="100000">
                      <a:srgbClr val="000080"/>
                    </a:gs>
                  </a:gsLst>
                  <a:lin ang="0" scaled="1"/>
                </a:gradFill>
                <a:ln w="9525">
                  <a:solidFill>
                    <a:srgbClr val="000000"/>
                  </a:solidFill>
                  <a:miter lim="800000"/>
                  <a:headEnd/>
                  <a:tailEnd/>
                </a:ln>
              </p:spPr>
              <p:txBody>
                <a:bodyPr/>
                <a:lstStyle/>
                <a:p>
                  <a:endParaRPr lang="en-US" dirty="0"/>
                </a:p>
              </p:txBody>
            </p:sp>
            <p:sp>
              <p:nvSpPr>
                <p:cNvPr id="73810" name="Rectangle 82"/>
                <p:cNvSpPr>
                  <a:spLocks noChangeArrowheads="1"/>
                </p:cNvSpPr>
                <p:nvPr/>
              </p:nvSpPr>
              <p:spPr bwMode="auto">
                <a:xfrm rot="5400000">
                  <a:off x="716" y="276"/>
                  <a:ext cx="5" cy="3"/>
                </a:xfrm>
                <a:prstGeom prst="rect">
                  <a:avLst/>
                </a:prstGeom>
                <a:gradFill rotWithShape="1">
                  <a:gsLst>
                    <a:gs pos="0">
                      <a:srgbClr val="0000FF"/>
                    </a:gs>
                    <a:gs pos="100000">
                      <a:srgbClr val="000080"/>
                    </a:gs>
                  </a:gsLst>
                  <a:lin ang="0" scaled="1"/>
                </a:gradFill>
                <a:ln w="9525">
                  <a:solidFill>
                    <a:srgbClr val="000000"/>
                  </a:solidFill>
                  <a:miter lim="800000"/>
                  <a:headEnd/>
                  <a:tailEnd/>
                </a:ln>
              </p:spPr>
              <p:txBody>
                <a:bodyPr/>
                <a:lstStyle/>
                <a:p>
                  <a:endParaRPr lang="en-US" dirty="0"/>
                </a:p>
              </p:txBody>
            </p:sp>
            <p:sp>
              <p:nvSpPr>
                <p:cNvPr id="73811" name="Rectangle 83"/>
                <p:cNvSpPr>
                  <a:spLocks noChangeArrowheads="1"/>
                </p:cNvSpPr>
                <p:nvPr/>
              </p:nvSpPr>
              <p:spPr bwMode="auto">
                <a:xfrm rot="5400000">
                  <a:off x="716" y="281"/>
                  <a:ext cx="5" cy="3"/>
                </a:xfrm>
                <a:prstGeom prst="rect">
                  <a:avLst/>
                </a:prstGeom>
                <a:gradFill rotWithShape="1">
                  <a:gsLst>
                    <a:gs pos="0">
                      <a:srgbClr val="0000FF"/>
                    </a:gs>
                    <a:gs pos="100000">
                      <a:srgbClr val="000080"/>
                    </a:gs>
                  </a:gsLst>
                  <a:lin ang="0" scaled="1"/>
                </a:gradFill>
                <a:ln w="9525">
                  <a:solidFill>
                    <a:srgbClr val="000000"/>
                  </a:solidFill>
                  <a:miter lim="800000"/>
                  <a:headEnd/>
                  <a:tailEnd/>
                </a:ln>
              </p:spPr>
              <p:txBody>
                <a:bodyPr/>
                <a:lstStyle/>
                <a:p>
                  <a:endParaRPr lang="en-US" dirty="0"/>
                </a:p>
              </p:txBody>
            </p:sp>
            <p:sp>
              <p:nvSpPr>
                <p:cNvPr id="73812" name="Rectangle 84"/>
                <p:cNvSpPr>
                  <a:spLocks noChangeArrowheads="1"/>
                </p:cNvSpPr>
                <p:nvPr/>
              </p:nvSpPr>
              <p:spPr bwMode="auto">
                <a:xfrm rot="5400000">
                  <a:off x="716" y="323"/>
                  <a:ext cx="5" cy="3"/>
                </a:xfrm>
                <a:prstGeom prst="rect">
                  <a:avLst/>
                </a:prstGeom>
                <a:gradFill rotWithShape="1">
                  <a:gsLst>
                    <a:gs pos="0">
                      <a:srgbClr val="0000FF"/>
                    </a:gs>
                    <a:gs pos="100000">
                      <a:srgbClr val="000080"/>
                    </a:gs>
                  </a:gsLst>
                  <a:lin ang="0" scaled="1"/>
                </a:gradFill>
                <a:ln w="9525">
                  <a:solidFill>
                    <a:srgbClr val="000000"/>
                  </a:solidFill>
                  <a:miter lim="800000"/>
                  <a:headEnd/>
                  <a:tailEnd/>
                </a:ln>
              </p:spPr>
              <p:txBody>
                <a:bodyPr/>
                <a:lstStyle/>
                <a:p>
                  <a:endParaRPr lang="en-US" dirty="0"/>
                </a:p>
              </p:txBody>
            </p:sp>
            <p:sp>
              <p:nvSpPr>
                <p:cNvPr id="73813" name="Rectangle 85"/>
                <p:cNvSpPr>
                  <a:spLocks noChangeArrowheads="1"/>
                </p:cNvSpPr>
                <p:nvPr/>
              </p:nvSpPr>
              <p:spPr bwMode="auto">
                <a:xfrm rot="5400000">
                  <a:off x="716" y="318"/>
                  <a:ext cx="5" cy="3"/>
                </a:xfrm>
                <a:prstGeom prst="rect">
                  <a:avLst/>
                </a:prstGeom>
                <a:gradFill rotWithShape="1">
                  <a:gsLst>
                    <a:gs pos="0">
                      <a:srgbClr val="0000FF"/>
                    </a:gs>
                    <a:gs pos="100000">
                      <a:srgbClr val="000080"/>
                    </a:gs>
                  </a:gsLst>
                  <a:lin ang="0" scaled="1"/>
                </a:gradFill>
                <a:ln w="9525">
                  <a:solidFill>
                    <a:srgbClr val="000000"/>
                  </a:solidFill>
                  <a:miter lim="800000"/>
                  <a:headEnd/>
                  <a:tailEnd/>
                </a:ln>
              </p:spPr>
              <p:txBody>
                <a:bodyPr/>
                <a:lstStyle/>
                <a:p>
                  <a:endParaRPr lang="en-US" dirty="0"/>
                </a:p>
              </p:txBody>
            </p:sp>
            <p:sp>
              <p:nvSpPr>
                <p:cNvPr id="73814" name="Rectangle 86"/>
                <p:cNvSpPr>
                  <a:spLocks noChangeArrowheads="1"/>
                </p:cNvSpPr>
                <p:nvPr/>
              </p:nvSpPr>
              <p:spPr bwMode="auto">
                <a:xfrm rot="5400000">
                  <a:off x="716" y="270"/>
                  <a:ext cx="5" cy="3"/>
                </a:xfrm>
                <a:prstGeom prst="rect">
                  <a:avLst/>
                </a:prstGeom>
                <a:gradFill rotWithShape="1">
                  <a:gsLst>
                    <a:gs pos="0">
                      <a:srgbClr val="0000FF"/>
                    </a:gs>
                    <a:gs pos="100000">
                      <a:srgbClr val="000080"/>
                    </a:gs>
                  </a:gsLst>
                  <a:lin ang="0" scaled="1"/>
                </a:gradFill>
                <a:ln w="9525">
                  <a:solidFill>
                    <a:srgbClr val="000000"/>
                  </a:solidFill>
                  <a:miter lim="800000"/>
                  <a:headEnd/>
                  <a:tailEnd/>
                </a:ln>
              </p:spPr>
              <p:txBody>
                <a:bodyPr/>
                <a:lstStyle/>
                <a:p>
                  <a:endParaRPr lang="en-US" dirty="0"/>
                </a:p>
              </p:txBody>
            </p:sp>
            <p:sp>
              <p:nvSpPr>
                <p:cNvPr id="73815" name="Rectangle 87"/>
                <p:cNvSpPr>
                  <a:spLocks noChangeArrowheads="1"/>
                </p:cNvSpPr>
                <p:nvPr/>
              </p:nvSpPr>
              <p:spPr bwMode="auto">
                <a:xfrm rot="5400000">
                  <a:off x="716" y="264"/>
                  <a:ext cx="5" cy="3"/>
                </a:xfrm>
                <a:prstGeom prst="rect">
                  <a:avLst/>
                </a:prstGeom>
                <a:gradFill rotWithShape="1">
                  <a:gsLst>
                    <a:gs pos="0">
                      <a:srgbClr val="0000FF"/>
                    </a:gs>
                    <a:gs pos="100000">
                      <a:srgbClr val="000080"/>
                    </a:gs>
                  </a:gsLst>
                  <a:lin ang="0" scaled="1"/>
                </a:gradFill>
                <a:ln w="9525">
                  <a:solidFill>
                    <a:srgbClr val="000000"/>
                  </a:solidFill>
                  <a:miter lim="800000"/>
                  <a:headEnd/>
                  <a:tailEnd/>
                </a:ln>
              </p:spPr>
              <p:txBody>
                <a:bodyPr/>
                <a:lstStyle/>
                <a:p>
                  <a:endParaRPr lang="en-US" dirty="0"/>
                </a:p>
              </p:txBody>
            </p:sp>
            <p:sp>
              <p:nvSpPr>
                <p:cNvPr id="73816" name="Rectangle 88"/>
                <p:cNvSpPr>
                  <a:spLocks noChangeArrowheads="1"/>
                </p:cNvSpPr>
                <p:nvPr/>
              </p:nvSpPr>
              <p:spPr bwMode="auto">
                <a:xfrm rot="5400000">
                  <a:off x="716" y="328"/>
                  <a:ext cx="5" cy="3"/>
                </a:xfrm>
                <a:prstGeom prst="rect">
                  <a:avLst/>
                </a:prstGeom>
                <a:gradFill rotWithShape="1">
                  <a:gsLst>
                    <a:gs pos="0">
                      <a:srgbClr val="0000FF"/>
                    </a:gs>
                    <a:gs pos="100000">
                      <a:srgbClr val="000080"/>
                    </a:gs>
                  </a:gsLst>
                  <a:lin ang="0" scaled="1"/>
                </a:gradFill>
                <a:ln w="9525">
                  <a:solidFill>
                    <a:srgbClr val="000000"/>
                  </a:solidFill>
                  <a:miter lim="800000"/>
                  <a:headEnd/>
                  <a:tailEnd/>
                </a:ln>
              </p:spPr>
              <p:txBody>
                <a:bodyPr/>
                <a:lstStyle/>
                <a:p>
                  <a:endParaRPr lang="en-US" dirty="0"/>
                </a:p>
              </p:txBody>
            </p:sp>
            <p:sp>
              <p:nvSpPr>
                <p:cNvPr id="73817" name="Rectangle 89"/>
                <p:cNvSpPr>
                  <a:spLocks noChangeArrowheads="1"/>
                </p:cNvSpPr>
                <p:nvPr/>
              </p:nvSpPr>
              <p:spPr bwMode="auto">
                <a:xfrm rot="5400000">
                  <a:off x="716" y="333"/>
                  <a:ext cx="5" cy="3"/>
                </a:xfrm>
                <a:prstGeom prst="rect">
                  <a:avLst/>
                </a:prstGeom>
                <a:gradFill rotWithShape="1">
                  <a:gsLst>
                    <a:gs pos="0">
                      <a:srgbClr val="0000FF"/>
                    </a:gs>
                    <a:gs pos="100000">
                      <a:srgbClr val="000080"/>
                    </a:gs>
                  </a:gsLst>
                  <a:lin ang="0" scaled="1"/>
                </a:gradFill>
                <a:ln w="9525">
                  <a:solidFill>
                    <a:srgbClr val="000000"/>
                  </a:solidFill>
                  <a:miter lim="800000"/>
                  <a:headEnd/>
                  <a:tailEnd/>
                </a:ln>
              </p:spPr>
              <p:txBody>
                <a:bodyPr/>
                <a:lstStyle/>
                <a:p>
                  <a:endParaRPr lang="en-US" dirty="0"/>
                </a:p>
              </p:txBody>
            </p:sp>
            <p:sp>
              <p:nvSpPr>
                <p:cNvPr id="73818" name="Rectangle 90"/>
                <p:cNvSpPr>
                  <a:spLocks noChangeArrowheads="1"/>
                </p:cNvSpPr>
                <p:nvPr/>
              </p:nvSpPr>
              <p:spPr bwMode="auto">
                <a:xfrm rot="5400000">
                  <a:off x="716" y="338"/>
                  <a:ext cx="5" cy="3"/>
                </a:xfrm>
                <a:prstGeom prst="rect">
                  <a:avLst/>
                </a:prstGeom>
                <a:gradFill rotWithShape="1">
                  <a:gsLst>
                    <a:gs pos="0">
                      <a:srgbClr val="0000FF"/>
                    </a:gs>
                    <a:gs pos="100000">
                      <a:srgbClr val="000080"/>
                    </a:gs>
                  </a:gsLst>
                  <a:lin ang="0" scaled="1"/>
                </a:gradFill>
                <a:ln w="9525">
                  <a:solidFill>
                    <a:srgbClr val="000000"/>
                  </a:solidFill>
                  <a:miter lim="800000"/>
                  <a:headEnd/>
                  <a:tailEnd/>
                </a:ln>
              </p:spPr>
              <p:txBody>
                <a:bodyPr/>
                <a:lstStyle/>
                <a:p>
                  <a:endParaRPr lang="en-US" dirty="0"/>
                </a:p>
              </p:txBody>
            </p:sp>
          </p:grpSp>
          <p:sp>
            <p:nvSpPr>
              <p:cNvPr id="73819" name="AutoShape 91"/>
              <p:cNvSpPr>
                <a:spLocks noChangeArrowheads="1"/>
              </p:cNvSpPr>
              <p:nvPr/>
            </p:nvSpPr>
            <p:spPr bwMode="auto">
              <a:xfrm>
                <a:off x="242" y="312"/>
                <a:ext cx="83" cy="12"/>
              </a:xfrm>
              <a:custGeom>
                <a:avLst/>
                <a:gdLst>
                  <a:gd name="G0" fmla="+- 3467 0 0"/>
                  <a:gd name="G1" fmla="+- 21600 0 3467"/>
                  <a:gd name="G2" fmla="*/ 3467 1 2"/>
                  <a:gd name="G3" fmla="+- 21600 0 G2"/>
                  <a:gd name="G4" fmla="+/ 3467 21600 2"/>
                  <a:gd name="G5" fmla="+/ G1 0 2"/>
                  <a:gd name="G6" fmla="*/ 21600 21600 3467"/>
                  <a:gd name="G7" fmla="*/ G6 1 2"/>
                  <a:gd name="G8" fmla="+- 21600 0 G7"/>
                  <a:gd name="G9" fmla="*/ 21600 1 2"/>
                  <a:gd name="G10" fmla="+- 3467 0 G9"/>
                  <a:gd name="G11" fmla="?: G10 G8 0"/>
                  <a:gd name="G12" fmla="?: G10 G7 21600"/>
                  <a:gd name="T0" fmla="*/ 19866 w 21600"/>
                  <a:gd name="T1" fmla="*/ 10800 h 21600"/>
                  <a:gd name="T2" fmla="*/ 10800 w 21600"/>
                  <a:gd name="T3" fmla="*/ 21600 h 21600"/>
                  <a:gd name="T4" fmla="*/ 1734 w 21600"/>
                  <a:gd name="T5" fmla="*/ 10800 h 21600"/>
                  <a:gd name="T6" fmla="*/ 10800 w 21600"/>
                  <a:gd name="T7" fmla="*/ 0 h 21600"/>
                  <a:gd name="T8" fmla="*/ 3534 w 21600"/>
                  <a:gd name="T9" fmla="*/ 3534 h 21600"/>
                  <a:gd name="T10" fmla="*/ 18066 w 21600"/>
                  <a:gd name="T11" fmla="*/ 18066 h 21600"/>
                </a:gdLst>
                <a:ahLst/>
                <a:cxnLst>
                  <a:cxn ang="0">
                    <a:pos x="T0" y="T1"/>
                  </a:cxn>
                  <a:cxn ang="0">
                    <a:pos x="T2" y="T3"/>
                  </a:cxn>
                  <a:cxn ang="0">
                    <a:pos x="T4" y="T5"/>
                  </a:cxn>
                  <a:cxn ang="0">
                    <a:pos x="T6" y="T7"/>
                  </a:cxn>
                </a:cxnLst>
                <a:rect l="T8" t="T9" r="T10" b="T11"/>
                <a:pathLst>
                  <a:path w="21600" h="21600">
                    <a:moveTo>
                      <a:pt x="0" y="0"/>
                    </a:moveTo>
                    <a:lnTo>
                      <a:pt x="3467" y="21600"/>
                    </a:lnTo>
                    <a:lnTo>
                      <a:pt x="18133" y="21600"/>
                    </a:lnTo>
                    <a:lnTo>
                      <a:pt x="21600" y="0"/>
                    </a:lnTo>
                    <a:close/>
                  </a:path>
                </a:pathLst>
              </a:custGeom>
              <a:gradFill rotWithShape="1">
                <a:gsLst>
                  <a:gs pos="0">
                    <a:srgbClr val="000080"/>
                  </a:gs>
                  <a:gs pos="50000">
                    <a:srgbClr val="666699"/>
                  </a:gs>
                  <a:gs pos="100000">
                    <a:srgbClr val="000080"/>
                  </a:gs>
                </a:gsLst>
                <a:lin ang="5400000" scaled="1"/>
              </a:gradFill>
              <a:ln w="9525">
                <a:solidFill>
                  <a:srgbClr val="000000"/>
                </a:solidFill>
                <a:miter lim="800000"/>
                <a:headEnd/>
                <a:tailEnd/>
              </a:ln>
            </p:spPr>
            <p:txBody>
              <a:bodyPr/>
              <a:lstStyle/>
              <a:p>
                <a:endParaRPr lang="en-US" dirty="0"/>
              </a:p>
            </p:txBody>
          </p:sp>
          <p:sp>
            <p:nvSpPr>
              <p:cNvPr id="73820" name="AutoShape 92"/>
              <p:cNvSpPr>
                <a:spLocks noChangeArrowheads="1"/>
              </p:cNvSpPr>
              <p:nvPr/>
            </p:nvSpPr>
            <p:spPr bwMode="auto">
              <a:xfrm rot="10800000">
                <a:off x="242" y="287"/>
                <a:ext cx="83" cy="1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000080"/>
                  </a:gs>
                  <a:gs pos="50000">
                    <a:srgbClr val="666699"/>
                  </a:gs>
                  <a:gs pos="100000">
                    <a:srgbClr val="000080"/>
                  </a:gs>
                </a:gsLst>
                <a:lin ang="5400000" scaled="1"/>
              </a:gradFill>
              <a:ln w="9525">
                <a:solidFill>
                  <a:srgbClr val="000000"/>
                </a:solidFill>
                <a:miter lim="800000"/>
                <a:headEnd/>
                <a:tailEnd/>
              </a:ln>
            </p:spPr>
            <p:txBody>
              <a:bodyPr/>
              <a:lstStyle/>
              <a:p>
                <a:endParaRPr lang="en-US" dirty="0"/>
              </a:p>
            </p:txBody>
          </p:sp>
          <p:sp>
            <p:nvSpPr>
              <p:cNvPr id="73821" name="Rectangle 93"/>
              <p:cNvSpPr>
                <a:spLocks noChangeArrowheads="1"/>
              </p:cNvSpPr>
              <p:nvPr/>
            </p:nvSpPr>
            <p:spPr bwMode="auto">
              <a:xfrm>
                <a:off x="296" y="205"/>
                <a:ext cx="6" cy="91"/>
              </a:xfrm>
              <a:prstGeom prst="rect">
                <a:avLst/>
              </a:prstGeom>
              <a:gradFill rotWithShape="1">
                <a:gsLst>
                  <a:gs pos="0">
                    <a:srgbClr val="000080"/>
                  </a:gs>
                  <a:gs pos="50000">
                    <a:srgbClr val="666699"/>
                  </a:gs>
                  <a:gs pos="100000">
                    <a:srgbClr val="000080"/>
                  </a:gs>
                </a:gsLst>
                <a:lin ang="0" scaled="1"/>
              </a:gradFill>
              <a:ln w="9525">
                <a:solidFill>
                  <a:srgbClr val="000000"/>
                </a:solidFill>
                <a:miter lim="800000"/>
                <a:headEnd/>
                <a:tailEnd/>
              </a:ln>
            </p:spPr>
            <p:txBody>
              <a:bodyPr/>
              <a:lstStyle/>
              <a:p>
                <a:endParaRPr lang="en-US" dirty="0"/>
              </a:p>
            </p:txBody>
          </p:sp>
          <p:sp>
            <p:nvSpPr>
              <p:cNvPr id="73822" name="Rectangle 94"/>
              <p:cNvSpPr>
                <a:spLocks noChangeArrowheads="1"/>
              </p:cNvSpPr>
              <p:nvPr/>
            </p:nvSpPr>
            <p:spPr bwMode="auto">
              <a:xfrm>
                <a:off x="267" y="205"/>
                <a:ext cx="6" cy="91"/>
              </a:xfrm>
              <a:prstGeom prst="rect">
                <a:avLst/>
              </a:prstGeom>
              <a:gradFill rotWithShape="1">
                <a:gsLst>
                  <a:gs pos="0">
                    <a:srgbClr val="000080"/>
                  </a:gs>
                  <a:gs pos="50000">
                    <a:srgbClr val="666699"/>
                  </a:gs>
                  <a:gs pos="100000">
                    <a:srgbClr val="000080"/>
                  </a:gs>
                </a:gsLst>
                <a:lin ang="0" scaled="1"/>
              </a:gradFill>
              <a:ln w="9525">
                <a:solidFill>
                  <a:srgbClr val="000000"/>
                </a:solidFill>
                <a:miter lim="800000"/>
                <a:headEnd/>
                <a:tailEnd/>
              </a:ln>
            </p:spPr>
            <p:txBody>
              <a:bodyPr/>
              <a:lstStyle/>
              <a:p>
                <a:endParaRPr lang="en-US" dirty="0"/>
              </a:p>
            </p:txBody>
          </p:sp>
          <p:sp>
            <p:nvSpPr>
              <p:cNvPr id="73823" name="Rectangle 95"/>
              <p:cNvSpPr>
                <a:spLocks noChangeArrowheads="1"/>
              </p:cNvSpPr>
              <p:nvPr/>
            </p:nvSpPr>
            <p:spPr bwMode="auto">
              <a:xfrm>
                <a:off x="306" y="205"/>
                <a:ext cx="8" cy="22"/>
              </a:xfrm>
              <a:prstGeom prst="rect">
                <a:avLst/>
              </a:prstGeom>
              <a:gradFill rotWithShape="1">
                <a:gsLst>
                  <a:gs pos="0">
                    <a:srgbClr val="000080"/>
                  </a:gs>
                  <a:gs pos="50000">
                    <a:srgbClr val="666699"/>
                  </a:gs>
                  <a:gs pos="100000">
                    <a:srgbClr val="000080"/>
                  </a:gs>
                </a:gsLst>
                <a:lin ang="0" scaled="1"/>
              </a:gradFill>
              <a:ln w="9525">
                <a:solidFill>
                  <a:srgbClr val="000000"/>
                </a:solidFill>
                <a:miter lim="800000"/>
                <a:headEnd/>
                <a:tailEnd/>
              </a:ln>
            </p:spPr>
            <p:txBody>
              <a:bodyPr/>
              <a:lstStyle/>
              <a:p>
                <a:endParaRPr lang="en-US" dirty="0"/>
              </a:p>
            </p:txBody>
          </p:sp>
          <p:sp>
            <p:nvSpPr>
              <p:cNvPr id="73824" name="Rectangle 96"/>
              <p:cNvSpPr>
                <a:spLocks noChangeArrowheads="1"/>
              </p:cNvSpPr>
              <p:nvPr/>
            </p:nvSpPr>
            <p:spPr bwMode="auto">
              <a:xfrm>
                <a:off x="254" y="205"/>
                <a:ext cx="8" cy="22"/>
              </a:xfrm>
              <a:prstGeom prst="rect">
                <a:avLst/>
              </a:prstGeom>
              <a:gradFill rotWithShape="1">
                <a:gsLst>
                  <a:gs pos="0">
                    <a:srgbClr val="000080"/>
                  </a:gs>
                  <a:gs pos="50000">
                    <a:srgbClr val="666699"/>
                  </a:gs>
                  <a:gs pos="100000">
                    <a:srgbClr val="000080"/>
                  </a:gs>
                </a:gsLst>
                <a:lin ang="0" scaled="1"/>
              </a:gradFill>
              <a:ln w="9525">
                <a:solidFill>
                  <a:srgbClr val="000000"/>
                </a:solidFill>
                <a:miter lim="800000"/>
                <a:headEnd/>
                <a:tailEnd/>
              </a:ln>
            </p:spPr>
            <p:txBody>
              <a:bodyPr/>
              <a:lstStyle/>
              <a:p>
                <a:endParaRPr lang="en-US" dirty="0"/>
              </a:p>
            </p:txBody>
          </p:sp>
          <p:sp>
            <p:nvSpPr>
              <p:cNvPr id="73825" name="AutoShape 97"/>
              <p:cNvSpPr>
                <a:spLocks noChangeArrowheads="1"/>
              </p:cNvSpPr>
              <p:nvPr/>
            </p:nvSpPr>
            <p:spPr bwMode="auto">
              <a:xfrm rot="10800000">
                <a:off x="254" y="200"/>
                <a:ext cx="60" cy="5"/>
              </a:xfrm>
              <a:custGeom>
                <a:avLst/>
                <a:gdLst>
                  <a:gd name="G0" fmla="+- 3206 0 0"/>
                  <a:gd name="G1" fmla="+- 21600 0 3206"/>
                  <a:gd name="G2" fmla="*/ 3206 1 2"/>
                  <a:gd name="G3" fmla="+- 21600 0 G2"/>
                  <a:gd name="G4" fmla="+/ 3206 21600 2"/>
                  <a:gd name="G5" fmla="+/ G1 0 2"/>
                  <a:gd name="G6" fmla="*/ 21600 21600 3206"/>
                  <a:gd name="G7" fmla="*/ G6 1 2"/>
                  <a:gd name="G8" fmla="+- 21600 0 G7"/>
                  <a:gd name="G9" fmla="*/ 21600 1 2"/>
                  <a:gd name="G10" fmla="+- 3206 0 G9"/>
                  <a:gd name="G11" fmla="?: G10 G8 0"/>
                  <a:gd name="G12" fmla="?: G10 G7 21600"/>
                  <a:gd name="T0" fmla="*/ 19997 w 21600"/>
                  <a:gd name="T1" fmla="*/ 10800 h 21600"/>
                  <a:gd name="T2" fmla="*/ 10800 w 21600"/>
                  <a:gd name="T3" fmla="*/ 21600 h 21600"/>
                  <a:gd name="T4" fmla="*/ 1603 w 21600"/>
                  <a:gd name="T5" fmla="*/ 10800 h 21600"/>
                  <a:gd name="T6" fmla="*/ 10800 w 21600"/>
                  <a:gd name="T7" fmla="*/ 0 h 21600"/>
                  <a:gd name="T8" fmla="*/ 3403 w 21600"/>
                  <a:gd name="T9" fmla="*/ 3403 h 21600"/>
                  <a:gd name="T10" fmla="*/ 18197 w 21600"/>
                  <a:gd name="T11" fmla="*/ 18197 h 21600"/>
                </a:gdLst>
                <a:ahLst/>
                <a:cxnLst>
                  <a:cxn ang="0">
                    <a:pos x="T0" y="T1"/>
                  </a:cxn>
                  <a:cxn ang="0">
                    <a:pos x="T2" y="T3"/>
                  </a:cxn>
                  <a:cxn ang="0">
                    <a:pos x="T4" y="T5"/>
                  </a:cxn>
                  <a:cxn ang="0">
                    <a:pos x="T6" y="T7"/>
                  </a:cxn>
                </a:cxnLst>
                <a:rect l="T8" t="T9" r="T10" b="T11"/>
                <a:pathLst>
                  <a:path w="21600" h="21600">
                    <a:moveTo>
                      <a:pt x="0" y="0"/>
                    </a:moveTo>
                    <a:lnTo>
                      <a:pt x="3206" y="21600"/>
                    </a:lnTo>
                    <a:lnTo>
                      <a:pt x="18394" y="21600"/>
                    </a:lnTo>
                    <a:lnTo>
                      <a:pt x="21600" y="0"/>
                    </a:lnTo>
                    <a:close/>
                  </a:path>
                </a:pathLst>
              </a:custGeom>
              <a:gradFill rotWithShape="1">
                <a:gsLst>
                  <a:gs pos="0">
                    <a:srgbClr val="000080"/>
                  </a:gs>
                  <a:gs pos="50000">
                    <a:srgbClr val="666699"/>
                  </a:gs>
                  <a:gs pos="100000">
                    <a:srgbClr val="000080"/>
                  </a:gs>
                </a:gsLst>
                <a:lin ang="5400000" scaled="1"/>
              </a:gradFill>
              <a:ln w="9525">
                <a:solidFill>
                  <a:srgbClr val="000000"/>
                </a:solidFill>
                <a:miter lim="800000"/>
                <a:headEnd/>
                <a:tailEnd/>
              </a:ln>
            </p:spPr>
            <p:txBody>
              <a:bodyPr/>
              <a:lstStyle/>
              <a:p>
                <a:endParaRPr lang="en-US" dirty="0"/>
              </a:p>
            </p:txBody>
          </p:sp>
          <p:sp>
            <p:nvSpPr>
              <p:cNvPr id="73826" name="AutoShape 98"/>
              <p:cNvSpPr>
                <a:spLocks noChangeArrowheads="1"/>
              </p:cNvSpPr>
              <p:nvPr/>
            </p:nvSpPr>
            <p:spPr bwMode="auto">
              <a:xfrm rot="-22870162">
                <a:off x="284" y="133"/>
                <a:ext cx="100" cy="105"/>
              </a:xfrm>
              <a:custGeom>
                <a:avLst/>
                <a:gdLst>
                  <a:gd name="G0" fmla="+- 9813 0 0"/>
                  <a:gd name="G1" fmla="+- -10550816 0 0"/>
                  <a:gd name="G2" fmla="+- 0 0 -10550816"/>
                  <a:gd name="T0" fmla="*/ 0 256 1"/>
                  <a:gd name="T1" fmla="*/ 180 256 1"/>
                  <a:gd name="G3" fmla="+- -10550816 T0 T1"/>
                  <a:gd name="T2" fmla="*/ 0 256 1"/>
                  <a:gd name="T3" fmla="*/ 90 256 1"/>
                  <a:gd name="G4" fmla="+- -10550816 T2 T3"/>
                  <a:gd name="G5" fmla="*/ G4 2 1"/>
                  <a:gd name="T4" fmla="*/ 90 256 1"/>
                  <a:gd name="T5" fmla="*/ 0 256 1"/>
                  <a:gd name="G6" fmla="+- -10550816 T4 T5"/>
                  <a:gd name="G7" fmla="*/ G6 2 1"/>
                  <a:gd name="G8" fmla="abs -1055081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813"/>
                  <a:gd name="G18" fmla="*/ 9813 1 2"/>
                  <a:gd name="G19" fmla="+- G18 5400 0"/>
                  <a:gd name="G20" fmla="cos G19 -10550816"/>
                  <a:gd name="G21" fmla="sin G19 -10550816"/>
                  <a:gd name="G22" fmla="+- G20 10800 0"/>
                  <a:gd name="G23" fmla="+- G21 10800 0"/>
                  <a:gd name="G24" fmla="+- 10800 0 G20"/>
                  <a:gd name="G25" fmla="+- 9813 10800 0"/>
                  <a:gd name="G26" fmla="?: G9 G17 G25"/>
                  <a:gd name="G27" fmla="?: G9 0 21600"/>
                  <a:gd name="G28" fmla="cos 10800 -10550816"/>
                  <a:gd name="G29" fmla="sin 10800 -10550816"/>
                  <a:gd name="G30" fmla="sin 9813 -10550816"/>
                  <a:gd name="G31" fmla="+- G28 10800 0"/>
                  <a:gd name="G32" fmla="+- G29 10800 0"/>
                  <a:gd name="G33" fmla="+- G30 10800 0"/>
                  <a:gd name="G34" fmla="?: G4 0 G31"/>
                  <a:gd name="G35" fmla="?: -10550816 G34 0"/>
                  <a:gd name="G36" fmla="?: G6 G35 G31"/>
                  <a:gd name="G37" fmla="+- 21600 0 G36"/>
                  <a:gd name="G38" fmla="?: G4 0 G33"/>
                  <a:gd name="G39" fmla="?: -10550816 G38 G32"/>
                  <a:gd name="G40" fmla="?: G6 G39 0"/>
                  <a:gd name="G41" fmla="?: G4 G32 21600"/>
                  <a:gd name="G42" fmla="?: G6 G41 G33"/>
                  <a:gd name="T12" fmla="*/ 10800 w 21600"/>
                  <a:gd name="T13" fmla="*/ 0 h 21600"/>
                  <a:gd name="T14" fmla="*/ 1054 w 21600"/>
                  <a:gd name="T15" fmla="*/ 7443 h 21600"/>
                  <a:gd name="T16" fmla="*/ 10800 w 21600"/>
                  <a:gd name="T17" fmla="*/ 987 h 21600"/>
                  <a:gd name="T18" fmla="*/ 20546 w 21600"/>
                  <a:gd name="T19" fmla="*/ 744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522" y="7604"/>
                    </a:moveTo>
                    <a:cubicBezTo>
                      <a:pt x="2885" y="3644"/>
                      <a:pt x="6612" y="986"/>
                      <a:pt x="10800" y="987"/>
                    </a:cubicBezTo>
                    <a:cubicBezTo>
                      <a:pt x="14987" y="987"/>
                      <a:pt x="18714" y="3644"/>
                      <a:pt x="20077" y="7604"/>
                    </a:cubicBezTo>
                    <a:lnTo>
                      <a:pt x="21011" y="7282"/>
                    </a:lnTo>
                    <a:cubicBezTo>
                      <a:pt x="19510" y="2924"/>
                      <a:pt x="15408" y="-1"/>
                      <a:pt x="10799" y="0"/>
                    </a:cubicBezTo>
                    <a:cubicBezTo>
                      <a:pt x="6191" y="0"/>
                      <a:pt x="2089" y="2924"/>
                      <a:pt x="588" y="7282"/>
                    </a:cubicBezTo>
                    <a:close/>
                  </a:path>
                </a:pathLst>
              </a:custGeom>
              <a:gradFill rotWithShape="1">
                <a:gsLst>
                  <a:gs pos="0">
                    <a:srgbClr val="000080"/>
                  </a:gs>
                  <a:gs pos="50000">
                    <a:srgbClr val="C0C0C0"/>
                  </a:gs>
                  <a:gs pos="100000">
                    <a:srgbClr val="000080"/>
                  </a:gs>
                </a:gsLst>
                <a:lin ang="0" scaled="1"/>
              </a:gradFill>
              <a:ln w="9525">
                <a:solidFill>
                  <a:srgbClr val="000000"/>
                </a:solidFill>
                <a:miter lim="800000"/>
                <a:headEnd/>
                <a:tailEnd/>
              </a:ln>
            </p:spPr>
            <p:txBody>
              <a:bodyPr/>
              <a:lstStyle/>
              <a:p>
                <a:endParaRPr lang="en-US" dirty="0"/>
              </a:p>
            </p:txBody>
          </p:sp>
          <p:sp>
            <p:nvSpPr>
              <p:cNvPr id="73827" name="AutoShape 99"/>
              <p:cNvSpPr>
                <a:spLocks noChangeArrowheads="1"/>
              </p:cNvSpPr>
              <p:nvPr/>
            </p:nvSpPr>
            <p:spPr bwMode="auto">
              <a:xfrm rot="-2495609">
                <a:off x="369" y="146"/>
                <a:ext cx="11" cy="3"/>
              </a:xfrm>
              <a:prstGeom prst="flowChartDelay">
                <a:avLst/>
              </a:prstGeom>
              <a:solidFill>
                <a:srgbClr val="000000"/>
              </a:solidFill>
              <a:ln w="9525">
                <a:solidFill>
                  <a:srgbClr val="000000"/>
                </a:solidFill>
                <a:miter lim="800000"/>
                <a:headEnd/>
                <a:tailEnd/>
              </a:ln>
            </p:spPr>
            <p:txBody>
              <a:bodyPr/>
              <a:lstStyle/>
              <a:p>
                <a:endParaRPr lang="en-US" dirty="0"/>
              </a:p>
            </p:txBody>
          </p:sp>
          <p:sp>
            <p:nvSpPr>
              <p:cNvPr id="73828" name="AutoShape 100"/>
              <p:cNvSpPr>
                <a:spLocks noChangeArrowheads="1"/>
              </p:cNvSpPr>
              <p:nvPr/>
            </p:nvSpPr>
            <p:spPr bwMode="auto">
              <a:xfrm rot="16644038">
                <a:off x="335" y="130"/>
                <a:ext cx="4" cy="4"/>
              </a:xfrm>
              <a:prstGeom prst="flowChartDelay">
                <a:avLst/>
              </a:prstGeom>
              <a:solidFill>
                <a:srgbClr val="000000"/>
              </a:solidFill>
              <a:ln w="9525">
                <a:solidFill>
                  <a:srgbClr val="000000"/>
                </a:solidFill>
                <a:miter lim="800000"/>
                <a:headEnd/>
                <a:tailEnd/>
              </a:ln>
            </p:spPr>
            <p:txBody>
              <a:bodyPr/>
              <a:lstStyle/>
              <a:p>
                <a:endParaRPr lang="en-US" dirty="0"/>
              </a:p>
            </p:txBody>
          </p:sp>
          <p:sp>
            <p:nvSpPr>
              <p:cNvPr id="73829" name="AutoShape 101"/>
              <p:cNvSpPr>
                <a:spLocks noChangeArrowheads="1"/>
              </p:cNvSpPr>
              <p:nvPr/>
            </p:nvSpPr>
            <p:spPr bwMode="auto">
              <a:xfrm rot="12570309">
                <a:off x="291" y="148"/>
                <a:ext cx="4" cy="4"/>
              </a:xfrm>
              <a:prstGeom prst="flowChartDelay">
                <a:avLst/>
              </a:prstGeom>
              <a:solidFill>
                <a:srgbClr val="000000"/>
              </a:solidFill>
              <a:ln w="9525">
                <a:solidFill>
                  <a:srgbClr val="000000"/>
                </a:solidFill>
                <a:miter lim="800000"/>
                <a:headEnd/>
                <a:tailEnd/>
              </a:ln>
            </p:spPr>
            <p:txBody>
              <a:bodyPr/>
              <a:lstStyle/>
              <a:p>
                <a:endParaRPr lang="en-US" dirty="0"/>
              </a:p>
            </p:txBody>
          </p:sp>
          <p:grpSp>
            <p:nvGrpSpPr>
              <p:cNvPr id="73830" name="Group 102"/>
              <p:cNvGrpSpPr>
                <a:grpSpLocks/>
              </p:cNvGrpSpPr>
              <p:nvPr/>
            </p:nvGrpSpPr>
            <p:grpSpPr bwMode="auto">
              <a:xfrm rot="-4163417">
                <a:off x="301" y="167"/>
                <a:ext cx="62" cy="3"/>
                <a:chOff x="721" y="352"/>
                <a:chExt cx="72" cy="3"/>
              </a:xfrm>
            </p:grpSpPr>
            <p:sp>
              <p:nvSpPr>
                <p:cNvPr id="73831" name="Rectangle 103"/>
                <p:cNvSpPr>
                  <a:spLocks noChangeArrowheads="1"/>
                </p:cNvSpPr>
                <p:nvPr/>
              </p:nvSpPr>
              <p:spPr bwMode="auto">
                <a:xfrm>
                  <a:off x="734" y="352"/>
                  <a:ext cx="59" cy="3"/>
                </a:xfrm>
                <a:prstGeom prst="rect">
                  <a:avLst/>
                </a:prstGeom>
                <a:gradFill rotWithShape="0">
                  <a:gsLst>
                    <a:gs pos="0">
                      <a:srgbClr val="000080"/>
                    </a:gs>
                    <a:gs pos="50000">
                      <a:srgbClr val="FFFFFF"/>
                    </a:gs>
                    <a:gs pos="100000">
                      <a:srgbClr val="000080"/>
                    </a:gs>
                  </a:gsLst>
                  <a:lin ang="0" scaled="1"/>
                </a:gradFill>
                <a:ln w="9525">
                  <a:solidFill>
                    <a:srgbClr val="000000"/>
                  </a:solidFill>
                  <a:miter lim="800000"/>
                  <a:headEnd/>
                  <a:tailEnd/>
                </a:ln>
              </p:spPr>
              <p:txBody>
                <a:bodyPr/>
                <a:lstStyle/>
                <a:p>
                  <a:endParaRPr lang="en-US" dirty="0"/>
                </a:p>
              </p:txBody>
            </p:sp>
            <p:sp>
              <p:nvSpPr>
                <p:cNvPr id="73832" name="Rectangle 104"/>
                <p:cNvSpPr>
                  <a:spLocks noChangeArrowheads="1"/>
                </p:cNvSpPr>
                <p:nvPr/>
              </p:nvSpPr>
              <p:spPr bwMode="auto">
                <a:xfrm>
                  <a:off x="721" y="352"/>
                  <a:ext cx="13" cy="3"/>
                </a:xfrm>
                <a:prstGeom prst="rect">
                  <a:avLst/>
                </a:prstGeom>
                <a:gradFill rotWithShape="0">
                  <a:gsLst>
                    <a:gs pos="0">
                      <a:srgbClr val="000080"/>
                    </a:gs>
                    <a:gs pos="50000">
                      <a:srgbClr val="FFFFFF"/>
                    </a:gs>
                    <a:gs pos="100000">
                      <a:srgbClr val="000080"/>
                    </a:gs>
                  </a:gsLst>
                  <a:lin ang="0" scaled="1"/>
                </a:gradFill>
                <a:ln w="9525">
                  <a:solidFill>
                    <a:srgbClr val="000000"/>
                  </a:solidFill>
                  <a:miter lim="800000"/>
                  <a:headEnd/>
                  <a:tailEnd/>
                </a:ln>
              </p:spPr>
              <p:txBody>
                <a:bodyPr/>
                <a:lstStyle/>
                <a:p>
                  <a:endParaRPr lang="en-US" dirty="0"/>
                </a:p>
              </p:txBody>
            </p:sp>
          </p:grpSp>
          <p:sp>
            <p:nvSpPr>
              <p:cNvPr id="73833" name="Rectangle 105"/>
              <p:cNvSpPr>
                <a:spLocks noChangeArrowheads="1"/>
              </p:cNvSpPr>
              <p:nvPr/>
            </p:nvSpPr>
            <p:spPr bwMode="auto">
              <a:xfrm>
                <a:off x="295" y="188"/>
                <a:ext cx="29" cy="7"/>
              </a:xfrm>
              <a:prstGeom prst="rect">
                <a:avLst/>
              </a:prstGeom>
              <a:gradFill rotWithShape="1">
                <a:gsLst>
                  <a:gs pos="0">
                    <a:srgbClr val="000000"/>
                  </a:gs>
                  <a:gs pos="50000">
                    <a:srgbClr val="FFFFFF"/>
                  </a:gs>
                  <a:gs pos="100000">
                    <a:srgbClr val="000000"/>
                  </a:gs>
                </a:gsLst>
                <a:lin ang="5400000" scaled="1"/>
              </a:gradFill>
              <a:ln w="9525">
                <a:solidFill>
                  <a:srgbClr val="000000"/>
                </a:solidFill>
                <a:miter lim="800000"/>
                <a:headEnd/>
                <a:tailEnd/>
              </a:ln>
            </p:spPr>
            <p:txBody>
              <a:bodyPr/>
              <a:lstStyle/>
              <a:p>
                <a:endParaRPr lang="en-US" dirty="0"/>
              </a:p>
            </p:txBody>
          </p:sp>
          <p:sp>
            <p:nvSpPr>
              <p:cNvPr id="73834" name="AutoShape 106"/>
              <p:cNvSpPr>
                <a:spLocks noChangeArrowheads="1"/>
              </p:cNvSpPr>
              <p:nvPr/>
            </p:nvSpPr>
            <p:spPr bwMode="auto">
              <a:xfrm rot="776283">
                <a:off x="337" y="140"/>
                <a:ext cx="14" cy="4"/>
              </a:xfrm>
              <a:custGeom>
                <a:avLst/>
                <a:gdLst>
                  <a:gd name="G0" fmla="+- 8610 0 0"/>
                  <a:gd name="G1" fmla="+- 21600 0 8610"/>
                  <a:gd name="G2" fmla="*/ 8610 1 2"/>
                  <a:gd name="G3" fmla="+- 21600 0 G2"/>
                  <a:gd name="G4" fmla="+/ 8610 21600 2"/>
                  <a:gd name="G5" fmla="+/ G1 0 2"/>
                  <a:gd name="G6" fmla="*/ 21600 21600 8610"/>
                  <a:gd name="G7" fmla="*/ G6 1 2"/>
                  <a:gd name="G8" fmla="+- 21600 0 G7"/>
                  <a:gd name="G9" fmla="*/ 21600 1 2"/>
                  <a:gd name="G10" fmla="+- 8610 0 G9"/>
                  <a:gd name="G11" fmla="?: G10 G8 0"/>
                  <a:gd name="G12" fmla="?: G10 G7 21600"/>
                  <a:gd name="T0" fmla="*/ 17295 w 21600"/>
                  <a:gd name="T1" fmla="*/ 10800 h 21600"/>
                  <a:gd name="T2" fmla="*/ 10800 w 21600"/>
                  <a:gd name="T3" fmla="*/ 21600 h 21600"/>
                  <a:gd name="T4" fmla="*/ 4305 w 21600"/>
                  <a:gd name="T5" fmla="*/ 10800 h 21600"/>
                  <a:gd name="T6" fmla="*/ 10800 w 21600"/>
                  <a:gd name="T7" fmla="*/ 0 h 21600"/>
                  <a:gd name="T8" fmla="*/ 6105 w 21600"/>
                  <a:gd name="T9" fmla="*/ 6105 h 21600"/>
                  <a:gd name="T10" fmla="*/ 15495 w 21600"/>
                  <a:gd name="T11" fmla="*/ 15495 h 21600"/>
                </a:gdLst>
                <a:ahLst/>
                <a:cxnLst>
                  <a:cxn ang="0">
                    <a:pos x="T0" y="T1"/>
                  </a:cxn>
                  <a:cxn ang="0">
                    <a:pos x="T2" y="T3"/>
                  </a:cxn>
                  <a:cxn ang="0">
                    <a:pos x="T4" y="T5"/>
                  </a:cxn>
                  <a:cxn ang="0">
                    <a:pos x="T6" y="T7"/>
                  </a:cxn>
                </a:cxnLst>
                <a:rect l="T8" t="T9" r="T10" b="T11"/>
                <a:pathLst>
                  <a:path w="21600" h="21600">
                    <a:moveTo>
                      <a:pt x="0" y="0"/>
                    </a:moveTo>
                    <a:lnTo>
                      <a:pt x="8610" y="21600"/>
                    </a:lnTo>
                    <a:lnTo>
                      <a:pt x="12990" y="21600"/>
                    </a:lnTo>
                    <a:lnTo>
                      <a:pt x="21600" y="0"/>
                    </a:lnTo>
                    <a:close/>
                  </a:path>
                </a:pathLst>
              </a:custGeom>
              <a:gradFill rotWithShape="1">
                <a:gsLst>
                  <a:gs pos="0">
                    <a:srgbClr val="000080"/>
                  </a:gs>
                  <a:gs pos="50000">
                    <a:srgbClr val="C0C0C0"/>
                  </a:gs>
                  <a:gs pos="100000">
                    <a:srgbClr val="000080"/>
                  </a:gs>
                </a:gsLst>
                <a:lin ang="5400000" scaled="1"/>
              </a:gradFill>
              <a:ln w="9525">
                <a:solidFill>
                  <a:srgbClr val="000000"/>
                </a:solidFill>
                <a:miter lim="800000"/>
                <a:headEnd/>
                <a:tailEnd/>
              </a:ln>
            </p:spPr>
            <p:txBody>
              <a:bodyPr/>
              <a:lstStyle/>
              <a:p>
                <a:endParaRPr lang="en-US" dirty="0"/>
              </a:p>
            </p:txBody>
          </p:sp>
          <p:sp>
            <p:nvSpPr>
              <p:cNvPr id="73835" name="AutoShape 107"/>
              <p:cNvSpPr>
                <a:spLocks noChangeArrowheads="1"/>
              </p:cNvSpPr>
              <p:nvPr/>
            </p:nvSpPr>
            <p:spPr bwMode="auto">
              <a:xfrm rot="10800000">
                <a:off x="270" y="187"/>
                <a:ext cx="33" cy="3"/>
              </a:xfrm>
              <a:custGeom>
                <a:avLst/>
                <a:gdLst>
                  <a:gd name="G0" fmla="+- 5568 0 0"/>
                  <a:gd name="G1" fmla="+- 21600 0 5568"/>
                  <a:gd name="G2" fmla="*/ 5568 1 2"/>
                  <a:gd name="G3" fmla="+- 21600 0 G2"/>
                  <a:gd name="G4" fmla="+/ 5568 21600 2"/>
                  <a:gd name="G5" fmla="+/ G1 0 2"/>
                  <a:gd name="G6" fmla="*/ 21600 21600 5568"/>
                  <a:gd name="G7" fmla="*/ G6 1 2"/>
                  <a:gd name="G8" fmla="+- 21600 0 G7"/>
                  <a:gd name="G9" fmla="*/ 21600 1 2"/>
                  <a:gd name="G10" fmla="+- 5568 0 G9"/>
                  <a:gd name="G11" fmla="?: G10 G8 0"/>
                  <a:gd name="G12" fmla="?: G10 G7 21600"/>
                  <a:gd name="T0" fmla="*/ 18816 w 21600"/>
                  <a:gd name="T1" fmla="*/ 10800 h 21600"/>
                  <a:gd name="T2" fmla="*/ 10800 w 21600"/>
                  <a:gd name="T3" fmla="*/ 21600 h 21600"/>
                  <a:gd name="T4" fmla="*/ 2784 w 21600"/>
                  <a:gd name="T5" fmla="*/ 10800 h 21600"/>
                  <a:gd name="T6" fmla="*/ 10800 w 21600"/>
                  <a:gd name="T7" fmla="*/ 0 h 21600"/>
                  <a:gd name="T8" fmla="*/ 4584 w 21600"/>
                  <a:gd name="T9" fmla="*/ 4584 h 21600"/>
                  <a:gd name="T10" fmla="*/ 17016 w 21600"/>
                  <a:gd name="T11" fmla="*/ 17016 h 21600"/>
                </a:gdLst>
                <a:ahLst/>
                <a:cxnLst>
                  <a:cxn ang="0">
                    <a:pos x="T0" y="T1"/>
                  </a:cxn>
                  <a:cxn ang="0">
                    <a:pos x="T2" y="T3"/>
                  </a:cxn>
                  <a:cxn ang="0">
                    <a:pos x="T4" y="T5"/>
                  </a:cxn>
                  <a:cxn ang="0">
                    <a:pos x="T6" y="T7"/>
                  </a:cxn>
                </a:cxnLst>
                <a:rect l="T8" t="T9" r="T10" b="T11"/>
                <a:pathLst>
                  <a:path w="21600" h="21600">
                    <a:moveTo>
                      <a:pt x="0" y="0"/>
                    </a:moveTo>
                    <a:lnTo>
                      <a:pt x="5568" y="21600"/>
                    </a:lnTo>
                    <a:lnTo>
                      <a:pt x="16032" y="21600"/>
                    </a:lnTo>
                    <a:lnTo>
                      <a:pt x="21600" y="0"/>
                    </a:lnTo>
                    <a:close/>
                  </a:path>
                </a:pathLst>
              </a:custGeom>
              <a:gradFill rotWithShape="1">
                <a:gsLst>
                  <a:gs pos="0">
                    <a:srgbClr val="000080"/>
                  </a:gs>
                  <a:gs pos="50000">
                    <a:srgbClr val="FFFFFF"/>
                  </a:gs>
                  <a:gs pos="100000">
                    <a:srgbClr val="000080"/>
                  </a:gs>
                </a:gsLst>
                <a:lin ang="5400000" scaled="1"/>
              </a:gradFill>
              <a:ln w="9525">
                <a:solidFill>
                  <a:srgbClr val="000000"/>
                </a:solidFill>
                <a:miter lim="800000"/>
                <a:headEnd/>
                <a:tailEnd/>
              </a:ln>
            </p:spPr>
            <p:txBody>
              <a:bodyPr/>
              <a:lstStyle/>
              <a:p>
                <a:endParaRPr lang="en-US" dirty="0"/>
              </a:p>
            </p:txBody>
          </p:sp>
          <p:sp>
            <p:nvSpPr>
              <p:cNvPr id="73836" name="AutoShape 108"/>
              <p:cNvSpPr>
                <a:spLocks noChangeArrowheads="1"/>
              </p:cNvSpPr>
              <p:nvPr/>
            </p:nvSpPr>
            <p:spPr bwMode="auto">
              <a:xfrm>
                <a:off x="254" y="189"/>
                <a:ext cx="57" cy="6"/>
              </a:xfrm>
              <a:prstGeom prst="triangle">
                <a:avLst>
                  <a:gd name="adj" fmla="val 63634"/>
                </a:avLst>
              </a:prstGeom>
              <a:gradFill rotWithShape="1">
                <a:gsLst>
                  <a:gs pos="0">
                    <a:srgbClr val="000080"/>
                  </a:gs>
                  <a:gs pos="50000">
                    <a:srgbClr val="C0C0C0"/>
                  </a:gs>
                  <a:gs pos="100000">
                    <a:srgbClr val="000080"/>
                  </a:gs>
                </a:gsLst>
                <a:lin ang="5400000" scaled="1"/>
              </a:gradFill>
              <a:ln w="9525">
                <a:solidFill>
                  <a:srgbClr val="000000"/>
                </a:solidFill>
                <a:miter lim="800000"/>
                <a:headEnd/>
                <a:tailEnd/>
              </a:ln>
            </p:spPr>
            <p:txBody>
              <a:bodyPr/>
              <a:lstStyle/>
              <a:p>
                <a:endParaRPr lang="en-US" dirty="0"/>
              </a:p>
            </p:txBody>
          </p:sp>
          <p:sp>
            <p:nvSpPr>
              <p:cNvPr id="73837" name="AutoShape 109"/>
              <p:cNvSpPr>
                <a:spLocks noChangeArrowheads="1"/>
              </p:cNvSpPr>
              <p:nvPr/>
            </p:nvSpPr>
            <p:spPr bwMode="auto">
              <a:xfrm>
                <a:off x="341" y="140"/>
                <a:ext cx="4" cy="3"/>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0000"/>
              </a:solidFill>
              <a:ln w="3175">
                <a:solidFill>
                  <a:srgbClr val="000000"/>
                </a:solidFill>
                <a:round/>
                <a:headEnd/>
                <a:tailEnd/>
              </a:ln>
            </p:spPr>
            <p:txBody>
              <a:bodyPr/>
              <a:lstStyle/>
              <a:p>
                <a:endParaRPr lang="en-US" dirty="0"/>
              </a:p>
            </p:txBody>
          </p:sp>
          <p:sp>
            <p:nvSpPr>
              <p:cNvPr id="73838" name="AutoShape 110"/>
              <p:cNvSpPr>
                <a:spLocks noChangeArrowheads="1"/>
              </p:cNvSpPr>
              <p:nvPr/>
            </p:nvSpPr>
            <p:spPr bwMode="auto">
              <a:xfrm rot="11227501">
                <a:off x="280" y="174"/>
                <a:ext cx="4" cy="4"/>
              </a:xfrm>
              <a:prstGeom prst="flowChartDelay">
                <a:avLst/>
              </a:prstGeom>
              <a:solidFill>
                <a:srgbClr val="000000"/>
              </a:solidFill>
              <a:ln w="9525">
                <a:solidFill>
                  <a:srgbClr val="000000"/>
                </a:solidFill>
                <a:miter lim="800000"/>
                <a:headEnd/>
                <a:tailEnd/>
              </a:ln>
            </p:spPr>
            <p:txBody>
              <a:bodyPr/>
              <a:lstStyle/>
              <a:p>
                <a:endParaRPr lang="en-US" dirty="0"/>
              </a:p>
            </p:txBody>
          </p:sp>
          <p:sp>
            <p:nvSpPr>
              <p:cNvPr id="73839" name="AutoShape 111"/>
              <p:cNvSpPr>
                <a:spLocks noChangeArrowheads="1"/>
              </p:cNvSpPr>
              <p:nvPr/>
            </p:nvSpPr>
            <p:spPr bwMode="auto">
              <a:xfrm rot="14591712">
                <a:off x="310" y="133"/>
                <a:ext cx="4" cy="4"/>
              </a:xfrm>
              <a:prstGeom prst="flowChartDelay">
                <a:avLst/>
              </a:prstGeom>
              <a:solidFill>
                <a:srgbClr val="000000"/>
              </a:solidFill>
              <a:ln w="9525">
                <a:solidFill>
                  <a:srgbClr val="000000"/>
                </a:solidFill>
                <a:miter lim="800000"/>
                <a:headEnd/>
                <a:tailEnd/>
              </a:ln>
            </p:spPr>
            <p:txBody>
              <a:bodyPr/>
              <a:lstStyle/>
              <a:p>
                <a:endParaRPr lang="en-US" dirty="0"/>
              </a:p>
            </p:txBody>
          </p:sp>
          <p:sp>
            <p:nvSpPr>
              <p:cNvPr id="73840" name="AutoShape 112"/>
              <p:cNvSpPr>
                <a:spLocks noChangeArrowheads="1"/>
              </p:cNvSpPr>
              <p:nvPr/>
            </p:nvSpPr>
            <p:spPr bwMode="auto">
              <a:xfrm rot="-24578307">
                <a:off x="361" y="139"/>
                <a:ext cx="4" cy="4"/>
              </a:xfrm>
              <a:prstGeom prst="flowChartDelay">
                <a:avLst/>
              </a:prstGeom>
              <a:solidFill>
                <a:srgbClr val="000000"/>
              </a:solidFill>
              <a:ln w="9525">
                <a:solidFill>
                  <a:srgbClr val="000000"/>
                </a:solidFill>
                <a:miter lim="800000"/>
                <a:headEnd/>
                <a:tailEnd/>
              </a:ln>
            </p:spPr>
            <p:txBody>
              <a:bodyPr/>
              <a:lstStyle/>
              <a:p>
                <a:endParaRPr lang="en-US" dirty="0"/>
              </a:p>
            </p:txBody>
          </p:sp>
          <p:grpSp>
            <p:nvGrpSpPr>
              <p:cNvPr id="73841" name="Group 113"/>
              <p:cNvGrpSpPr>
                <a:grpSpLocks/>
              </p:cNvGrpSpPr>
              <p:nvPr/>
            </p:nvGrpSpPr>
            <p:grpSpPr bwMode="auto">
              <a:xfrm>
                <a:off x="242" y="195"/>
                <a:ext cx="83" cy="3"/>
                <a:chOff x="797" y="292"/>
                <a:chExt cx="81" cy="3"/>
              </a:xfrm>
            </p:grpSpPr>
            <p:sp>
              <p:nvSpPr>
                <p:cNvPr id="73842" name="Rectangle 114"/>
                <p:cNvSpPr>
                  <a:spLocks noChangeArrowheads="1"/>
                </p:cNvSpPr>
                <p:nvPr/>
              </p:nvSpPr>
              <p:spPr bwMode="auto">
                <a:xfrm>
                  <a:off x="810" y="292"/>
                  <a:ext cx="55" cy="3"/>
                </a:xfrm>
                <a:prstGeom prst="rect">
                  <a:avLst/>
                </a:prstGeom>
                <a:gradFill rotWithShape="1">
                  <a:gsLst>
                    <a:gs pos="0">
                      <a:srgbClr val="000080"/>
                    </a:gs>
                    <a:gs pos="50000">
                      <a:srgbClr val="C0C0C0"/>
                    </a:gs>
                    <a:gs pos="100000">
                      <a:srgbClr val="000080"/>
                    </a:gs>
                  </a:gsLst>
                  <a:lin ang="5400000" scaled="1"/>
                </a:gradFill>
                <a:ln w="9525">
                  <a:solidFill>
                    <a:srgbClr val="000000"/>
                  </a:solidFill>
                  <a:miter lim="800000"/>
                  <a:headEnd/>
                  <a:tailEnd/>
                </a:ln>
              </p:spPr>
              <p:txBody>
                <a:bodyPr/>
                <a:lstStyle/>
                <a:p>
                  <a:endParaRPr lang="en-US" dirty="0"/>
                </a:p>
              </p:txBody>
            </p:sp>
            <p:sp>
              <p:nvSpPr>
                <p:cNvPr id="73843" name="Rectangle 115"/>
                <p:cNvSpPr>
                  <a:spLocks noChangeArrowheads="1"/>
                </p:cNvSpPr>
                <p:nvPr/>
              </p:nvSpPr>
              <p:spPr bwMode="auto">
                <a:xfrm>
                  <a:off x="797" y="292"/>
                  <a:ext cx="13" cy="3"/>
                </a:xfrm>
                <a:prstGeom prst="rect">
                  <a:avLst/>
                </a:prstGeom>
                <a:gradFill rotWithShape="1">
                  <a:gsLst>
                    <a:gs pos="0">
                      <a:srgbClr val="333399"/>
                    </a:gs>
                    <a:gs pos="50000">
                      <a:srgbClr val="C0C0C0"/>
                    </a:gs>
                    <a:gs pos="100000">
                      <a:srgbClr val="333399"/>
                    </a:gs>
                  </a:gsLst>
                  <a:lin ang="5400000" scaled="1"/>
                </a:gradFill>
                <a:ln w="9525">
                  <a:solidFill>
                    <a:srgbClr val="000000"/>
                  </a:solidFill>
                  <a:miter lim="800000"/>
                  <a:headEnd/>
                  <a:tailEnd/>
                </a:ln>
              </p:spPr>
              <p:txBody>
                <a:bodyPr/>
                <a:lstStyle/>
                <a:p>
                  <a:endParaRPr lang="en-US" dirty="0"/>
                </a:p>
              </p:txBody>
            </p:sp>
            <p:sp>
              <p:nvSpPr>
                <p:cNvPr id="73844" name="Rectangle 116"/>
                <p:cNvSpPr>
                  <a:spLocks noChangeArrowheads="1"/>
                </p:cNvSpPr>
                <p:nvPr/>
              </p:nvSpPr>
              <p:spPr bwMode="auto">
                <a:xfrm>
                  <a:off x="865" y="292"/>
                  <a:ext cx="13" cy="3"/>
                </a:xfrm>
                <a:prstGeom prst="rect">
                  <a:avLst/>
                </a:prstGeom>
                <a:gradFill rotWithShape="1">
                  <a:gsLst>
                    <a:gs pos="0">
                      <a:srgbClr val="333399"/>
                    </a:gs>
                    <a:gs pos="50000">
                      <a:srgbClr val="C0C0C0"/>
                    </a:gs>
                    <a:gs pos="100000">
                      <a:srgbClr val="333399"/>
                    </a:gs>
                  </a:gsLst>
                  <a:lin ang="5400000" scaled="1"/>
                </a:gradFill>
                <a:ln w="9525">
                  <a:solidFill>
                    <a:srgbClr val="000000"/>
                  </a:solidFill>
                  <a:miter lim="800000"/>
                  <a:headEnd/>
                  <a:tailEnd/>
                </a:ln>
              </p:spPr>
              <p:txBody>
                <a:bodyPr/>
                <a:lstStyle/>
                <a:p>
                  <a:endParaRPr lang="en-US" dirty="0"/>
                </a:p>
              </p:txBody>
            </p:sp>
          </p:grpSp>
          <p:sp>
            <p:nvSpPr>
              <p:cNvPr id="73845" name="Rectangle 117"/>
              <p:cNvSpPr>
                <a:spLocks noChangeArrowheads="1"/>
              </p:cNvSpPr>
              <p:nvPr/>
            </p:nvSpPr>
            <p:spPr bwMode="auto">
              <a:xfrm>
                <a:off x="254" y="312"/>
                <a:ext cx="57" cy="3"/>
              </a:xfrm>
              <a:prstGeom prst="rect">
                <a:avLst/>
              </a:prstGeom>
              <a:gradFill rotWithShape="1">
                <a:gsLst>
                  <a:gs pos="0">
                    <a:srgbClr val="000080"/>
                  </a:gs>
                  <a:gs pos="50000">
                    <a:srgbClr val="C0C0C0"/>
                  </a:gs>
                  <a:gs pos="100000">
                    <a:srgbClr val="000080"/>
                  </a:gs>
                </a:gsLst>
                <a:lin ang="5400000" scaled="1"/>
              </a:gradFill>
              <a:ln w="9525">
                <a:solidFill>
                  <a:srgbClr val="000000"/>
                </a:solidFill>
                <a:miter lim="800000"/>
                <a:headEnd/>
                <a:tailEnd/>
              </a:ln>
            </p:spPr>
            <p:txBody>
              <a:bodyPr/>
              <a:lstStyle/>
              <a:p>
                <a:endParaRPr lang="en-US" dirty="0"/>
              </a:p>
            </p:txBody>
          </p:sp>
          <p:sp>
            <p:nvSpPr>
              <p:cNvPr id="73846" name="Rectangle 118"/>
              <p:cNvSpPr>
                <a:spLocks noChangeArrowheads="1"/>
              </p:cNvSpPr>
              <p:nvPr/>
            </p:nvSpPr>
            <p:spPr bwMode="auto">
              <a:xfrm>
                <a:off x="254" y="306"/>
                <a:ext cx="57" cy="3"/>
              </a:xfrm>
              <a:prstGeom prst="rect">
                <a:avLst/>
              </a:prstGeom>
              <a:gradFill rotWithShape="1">
                <a:gsLst>
                  <a:gs pos="0">
                    <a:srgbClr val="000080"/>
                  </a:gs>
                  <a:gs pos="50000">
                    <a:srgbClr val="C0C0C0"/>
                  </a:gs>
                  <a:gs pos="100000">
                    <a:srgbClr val="000080"/>
                  </a:gs>
                </a:gsLst>
                <a:lin ang="5400000" scaled="1"/>
              </a:gradFill>
              <a:ln w="9525">
                <a:solidFill>
                  <a:srgbClr val="000000"/>
                </a:solidFill>
                <a:miter lim="800000"/>
                <a:headEnd/>
                <a:tailEnd/>
              </a:ln>
            </p:spPr>
            <p:txBody>
              <a:bodyPr/>
              <a:lstStyle/>
              <a:p>
                <a:endParaRPr lang="en-US" dirty="0"/>
              </a:p>
            </p:txBody>
          </p:sp>
          <p:sp>
            <p:nvSpPr>
              <p:cNvPr id="73847" name="Rectangle 119"/>
              <p:cNvSpPr>
                <a:spLocks noChangeArrowheads="1"/>
              </p:cNvSpPr>
              <p:nvPr/>
            </p:nvSpPr>
            <p:spPr bwMode="auto">
              <a:xfrm rot="5400000">
                <a:off x="185" y="255"/>
                <a:ext cx="118" cy="3"/>
              </a:xfrm>
              <a:prstGeom prst="rect">
                <a:avLst/>
              </a:prstGeom>
              <a:gradFill rotWithShape="1">
                <a:gsLst>
                  <a:gs pos="0">
                    <a:srgbClr val="000080"/>
                  </a:gs>
                  <a:gs pos="50000">
                    <a:srgbClr val="C0C0C0"/>
                  </a:gs>
                  <a:gs pos="100000">
                    <a:srgbClr val="000080"/>
                  </a:gs>
                </a:gsLst>
                <a:lin ang="5400000" scaled="1"/>
              </a:gradFill>
              <a:ln w="9525">
                <a:solidFill>
                  <a:srgbClr val="000000"/>
                </a:solidFill>
                <a:miter lim="800000"/>
                <a:headEnd/>
                <a:tailEnd/>
              </a:ln>
            </p:spPr>
            <p:txBody>
              <a:bodyPr/>
              <a:lstStyle/>
              <a:p>
                <a:endParaRPr lang="en-US" dirty="0"/>
              </a:p>
            </p:txBody>
          </p:sp>
          <p:grpSp>
            <p:nvGrpSpPr>
              <p:cNvPr id="73848" name="Group 120"/>
              <p:cNvGrpSpPr>
                <a:grpSpLocks/>
              </p:cNvGrpSpPr>
              <p:nvPr/>
            </p:nvGrpSpPr>
            <p:grpSpPr bwMode="auto">
              <a:xfrm>
                <a:off x="264" y="288"/>
                <a:ext cx="12" cy="12"/>
                <a:chOff x="768" y="341"/>
                <a:chExt cx="96" cy="96"/>
              </a:xfrm>
            </p:grpSpPr>
            <p:sp>
              <p:nvSpPr>
                <p:cNvPr id="73849" name="Oval 121"/>
                <p:cNvSpPr>
                  <a:spLocks noChangeArrowheads="1"/>
                </p:cNvSpPr>
                <p:nvPr/>
              </p:nvSpPr>
              <p:spPr bwMode="auto">
                <a:xfrm>
                  <a:off x="768" y="341"/>
                  <a:ext cx="96" cy="96"/>
                </a:xfrm>
                <a:prstGeom prst="ellipse">
                  <a:avLst/>
                </a:prstGeom>
                <a:gradFill rotWithShape="1">
                  <a:gsLst>
                    <a:gs pos="0">
                      <a:srgbClr val="C0C0C0"/>
                    </a:gs>
                    <a:gs pos="100000">
                      <a:srgbClr val="000080"/>
                    </a:gs>
                  </a:gsLst>
                  <a:path path="shape">
                    <a:fillToRect l="50000" t="50000" r="50000" b="50000"/>
                  </a:path>
                </a:gradFill>
                <a:ln w="9525">
                  <a:solidFill>
                    <a:srgbClr val="000000"/>
                  </a:solidFill>
                  <a:round/>
                  <a:headEnd/>
                  <a:tailEnd/>
                </a:ln>
              </p:spPr>
              <p:txBody>
                <a:bodyPr/>
                <a:lstStyle/>
                <a:p>
                  <a:endParaRPr lang="en-US" dirty="0"/>
                </a:p>
              </p:txBody>
            </p:sp>
            <p:sp>
              <p:nvSpPr>
                <p:cNvPr id="73850" name="Oval 122"/>
                <p:cNvSpPr>
                  <a:spLocks noChangeArrowheads="1"/>
                </p:cNvSpPr>
                <p:nvPr/>
              </p:nvSpPr>
              <p:spPr bwMode="auto">
                <a:xfrm>
                  <a:off x="804" y="342"/>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3851" name="Oval 123"/>
                <p:cNvSpPr>
                  <a:spLocks noChangeArrowheads="1"/>
                </p:cNvSpPr>
                <p:nvPr/>
              </p:nvSpPr>
              <p:spPr bwMode="auto">
                <a:xfrm>
                  <a:off x="828" y="351"/>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3852" name="Oval 124"/>
                <p:cNvSpPr>
                  <a:spLocks noChangeArrowheads="1"/>
                </p:cNvSpPr>
                <p:nvPr/>
              </p:nvSpPr>
              <p:spPr bwMode="auto">
                <a:xfrm>
                  <a:off x="839" y="372"/>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3853" name="Oval 125"/>
                <p:cNvSpPr>
                  <a:spLocks noChangeArrowheads="1"/>
                </p:cNvSpPr>
                <p:nvPr/>
              </p:nvSpPr>
              <p:spPr bwMode="auto">
                <a:xfrm>
                  <a:off x="836" y="395"/>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3854" name="Oval 126"/>
                <p:cNvSpPr>
                  <a:spLocks noChangeArrowheads="1"/>
                </p:cNvSpPr>
                <p:nvPr/>
              </p:nvSpPr>
              <p:spPr bwMode="auto">
                <a:xfrm>
                  <a:off x="818" y="412"/>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3855" name="Oval 127"/>
                <p:cNvSpPr>
                  <a:spLocks noChangeArrowheads="1"/>
                </p:cNvSpPr>
                <p:nvPr/>
              </p:nvSpPr>
              <p:spPr bwMode="auto">
                <a:xfrm>
                  <a:off x="780" y="351"/>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3856" name="Oval 128"/>
                <p:cNvSpPr>
                  <a:spLocks noChangeArrowheads="1"/>
                </p:cNvSpPr>
                <p:nvPr/>
              </p:nvSpPr>
              <p:spPr bwMode="auto">
                <a:xfrm>
                  <a:off x="768" y="373"/>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3857" name="Oval 129"/>
                <p:cNvSpPr>
                  <a:spLocks noChangeArrowheads="1"/>
                </p:cNvSpPr>
                <p:nvPr/>
              </p:nvSpPr>
              <p:spPr bwMode="auto">
                <a:xfrm>
                  <a:off x="773" y="397"/>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3858" name="Oval 130"/>
                <p:cNvSpPr>
                  <a:spLocks noChangeArrowheads="1"/>
                </p:cNvSpPr>
                <p:nvPr/>
              </p:nvSpPr>
              <p:spPr bwMode="auto">
                <a:xfrm>
                  <a:off x="792" y="413"/>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3859" name="Oval 131"/>
                <p:cNvSpPr>
                  <a:spLocks noChangeArrowheads="1"/>
                </p:cNvSpPr>
                <p:nvPr/>
              </p:nvSpPr>
              <p:spPr bwMode="auto">
                <a:xfrm>
                  <a:off x="805" y="378"/>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grpSp>
          <p:grpSp>
            <p:nvGrpSpPr>
              <p:cNvPr id="73860" name="Group 132"/>
              <p:cNvGrpSpPr>
                <a:grpSpLocks/>
              </p:cNvGrpSpPr>
              <p:nvPr/>
            </p:nvGrpSpPr>
            <p:grpSpPr bwMode="auto">
              <a:xfrm>
                <a:off x="290" y="203"/>
                <a:ext cx="17" cy="17"/>
                <a:chOff x="768" y="341"/>
                <a:chExt cx="96" cy="96"/>
              </a:xfrm>
            </p:grpSpPr>
            <p:sp>
              <p:nvSpPr>
                <p:cNvPr id="73861" name="Oval 133"/>
                <p:cNvSpPr>
                  <a:spLocks noChangeArrowheads="1"/>
                </p:cNvSpPr>
                <p:nvPr/>
              </p:nvSpPr>
              <p:spPr bwMode="auto">
                <a:xfrm>
                  <a:off x="768" y="341"/>
                  <a:ext cx="96" cy="96"/>
                </a:xfrm>
                <a:prstGeom prst="ellipse">
                  <a:avLst/>
                </a:prstGeom>
                <a:gradFill rotWithShape="1">
                  <a:gsLst>
                    <a:gs pos="0">
                      <a:srgbClr val="C0C0C0"/>
                    </a:gs>
                    <a:gs pos="100000">
                      <a:srgbClr val="000080"/>
                    </a:gs>
                  </a:gsLst>
                  <a:path path="shape">
                    <a:fillToRect l="50000" t="50000" r="50000" b="50000"/>
                  </a:path>
                </a:gradFill>
                <a:ln w="9525">
                  <a:solidFill>
                    <a:srgbClr val="000000"/>
                  </a:solidFill>
                  <a:round/>
                  <a:headEnd/>
                  <a:tailEnd/>
                </a:ln>
              </p:spPr>
              <p:txBody>
                <a:bodyPr/>
                <a:lstStyle/>
                <a:p>
                  <a:endParaRPr lang="en-US" dirty="0"/>
                </a:p>
              </p:txBody>
            </p:sp>
            <p:sp>
              <p:nvSpPr>
                <p:cNvPr id="73862" name="Oval 134"/>
                <p:cNvSpPr>
                  <a:spLocks noChangeArrowheads="1"/>
                </p:cNvSpPr>
                <p:nvPr/>
              </p:nvSpPr>
              <p:spPr bwMode="auto">
                <a:xfrm>
                  <a:off x="804" y="342"/>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3863" name="Oval 135"/>
                <p:cNvSpPr>
                  <a:spLocks noChangeArrowheads="1"/>
                </p:cNvSpPr>
                <p:nvPr/>
              </p:nvSpPr>
              <p:spPr bwMode="auto">
                <a:xfrm>
                  <a:off x="828" y="351"/>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3864" name="Oval 136"/>
                <p:cNvSpPr>
                  <a:spLocks noChangeArrowheads="1"/>
                </p:cNvSpPr>
                <p:nvPr/>
              </p:nvSpPr>
              <p:spPr bwMode="auto">
                <a:xfrm>
                  <a:off x="839" y="372"/>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3865" name="Oval 137"/>
                <p:cNvSpPr>
                  <a:spLocks noChangeArrowheads="1"/>
                </p:cNvSpPr>
                <p:nvPr/>
              </p:nvSpPr>
              <p:spPr bwMode="auto">
                <a:xfrm>
                  <a:off x="836" y="395"/>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3866" name="Oval 138"/>
                <p:cNvSpPr>
                  <a:spLocks noChangeArrowheads="1"/>
                </p:cNvSpPr>
                <p:nvPr/>
              </p:nvSpPr>
              <p:spPr bwMode="auto">
                <a:xfrm>
                  <a:off x="818" y="412"/>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3867" name="Oval 139"/>
                <p:cNvSpPr>
                  <a:spLocks noChangeArrowheads="1"/>
                </p:cNvSpPr>
                <p:nvPr/>
              </p:nvSpPr>
              <p:spPr bwMode="auto">
                <a:xfrm>
                  <a:off x="780" y="351"/>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3868" name="Oval 140"/>
                <p:cNvSpPr>
                  <a:spLocks noChangeArrowheads="1"/>
                </p:cNvSpPr>
                <p:nvPr/>
              </p:nvSpPr>
              <p:spPr bwMode="auto">
                <a:xfrm>
                  <a:off x="768" y="373"/>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3869" name="Oval 141"/>
                <p:cNvSpPr>
                  <a:spLocks noChangeArrowheads="1"/>
                </p:cNvSpPr>
                <p:nvPr/>
              </p:nvSpPr>
              <p:spPr bwMode="auto">
                <a:xfrm>
                  <a:off x="773" y="397"/>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3870" name="Oval 142"/>
                <p:cNvSpPr>
                  <a:spLocks noChangeArrowheads="1"/>
                </p:cNvSpPr>
                <p:nvPr/>
              </p:nvSpPr>
              <p:spPr bwMode="auto">
                <a:xfrm>
                  <a:off x="792" y="413"/>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3871" name="Oval 143"/>
                <p:cNvSpPr>
                  <a:spLocks noChangeArrowheads="1"/>
                </p:cNvSpPr>
                <p:nvPr/>
              </p:nvSpPr>
              <p:spPr bwMode="auto">
                <a:xfrm>
                  <a:off x="805" y="378"/>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grpSp>
          <p:grpSp>
            <p:nvGrpSpPr>
              <p:cNvPr id="73872" name="Group 144"/>
              <p:cNvGrpSpPr>
                <a:grpSpLocks/>
              </p:cNvGrpSpPr>
              <p:nvPr/>
            </p:nvGrpSpPr>
            <p:grpSpPr bwMode="auto">
              <a:xfrm>
                <a:off x="261" y="203"/>
                <a:ext cx="19" cy="17"/>
                <a:chOff x="768" y="341"/>
                <a:chExt cx="96" cy="96"/>
              </a:xfrm>
            </p:grpSpPr>
            <p:sp>
              <p:nvSpPr>
                <p:cNvPr id="73873" name="Oval 145"/>
                <p:cNvSpPr>
                  <a:spLocks noChangeArrowheads="1"/>
                </p:cNvSpPr>
                <p:nvPr/>
              </p:nvSpPr>
              <p:spPr bwMode="auto">
                <a:xfrm>
                  <a:off x="768" y="341"/>
                  <a:ext cx="96" cy="96"/>
                </a:xfrm>
                <a:prstGeom prst="ellipse">
                  <a:avLst/>
                </a:prstGeom>
                <a:gradFill rotWithShape="1">
                  <a:gsLst>
                    <a:gs pos="0">
                      <a:srgbClr val="C0C0C0"/>
                    </a:gs>
                    <a:gs pos="100000">
                      <a:srgbClr val="000080"/>
                    </a:gs>
                  </a:gsLst>
                  <a:path path="shape">
                    <a:fillToRect l="50000" t="50000" r="50000" b="50000"/>
                  </a:path>
                </a:gradFill>
                <a:ln w="9525">
                  <a:solidFill>
                    <a:srgbClr val="000000"/>
                  </a:solidFill>
                  <a:round/>
                  <a:headEnd/>
                  <a:tailEnd/>
                </a:ln>
              </p:spPr>
              <p:txBody>
                <a:bodyPr/>
                <a:lstStyle/>
                <a:p>
                  <a:endParaRPr lang="en-US" dirty="0"/>
                </a:p>
              </p:txBody>
            </p:sp>
            <p:sp>
              <p:nvSpPr>
                <p:cNvPr id="73874" name="Oval 146"/>
                <p:cNvSpPr>
                  <a:spLocks noChangeArrowheads="1"/>
                </p:cNvSpPr>
                <p:nvPr/>
              </p:nvSpPr>
              <p:spPr bwMode="auto">
                <a:xfrm>
                  <a:off x="804" y="342"/>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3875" name="Oval 147"/>
                <p:cNvSpPr>
                  <a:spLocks noChangeArrowheads="1"/>
                </p:cNvSpPr>
                <p:nvPr/>
              </p:nvSpPr>
              <p:spPr bwMode="auto">
                <a:xfrm>
                  <a:off x="828" y="351"/>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3876" name="Oval 148"/>
                <p:cNvSpPr>
                  <a:spLocks noChangeArrowheads="1"/>
                </p:cNvSpPr>
                <p:nvPr/>
              </p:nvSpPr>
              <p:spPr bwMode="auto">
                <a:xfrm>
                  <a:off x="839" y="372"/>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3877" name="Oval 149"/>
                <p:cNvSpPr>
                  <a:spLocks noChangeArrowheads="1"/>
                </p:cNvSpPr>
                <p:nvPr/>
              </p:nvSpPr>
              <p:spPr bwMode="auto">
                <a:xfrm>
                  <a:off x="836" y="395"/>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3878" name="Oval 150"/>
                <p:cNvSpPr>
                  <a:spLocks noChangeArrowheads="1"/>
                </p:cNvSpPr>
                <p:nvPr/>
              </p:nvSpPr>
              <p:spPr bwMode="auto">
                <a:xfrm>
                  <a:off x="818" y="412"/>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3879" name="Oval 151"/>
                <p:cNvSpPr>
                  <a:spLocks noChangeArrowheads="1"/>
                </p:cNvSpPr>
                <p:nvPr/>
              </p:nvSpPr>
              <p:spPr bwMode="auto">
                <a:xfrm>
                  <a:off x="780" y="351"/>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3880" name="Oval 152"/>
                <p:cNvSpPr>
                  <a:spLocks noChangeArrowheads="1"/>
                </p:cNvSpPr>
                <p:nvPr/>
              </p:nvSpPr>
              <p:spPr bwMode="auto">
                <a:xfrm>
                  <a:off x="768" y="373"/>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3881" name="Oval 153"/>
                <p:cNvSpPr>
                  <a:spLocks noChangeArrowheads="1"/>
                </p:cNvSpPr>
                <p:nvPr/>
              </p:nvSpPr>
              <p:spPr bwMode="auto">
                <a:xfrm>
                  <a:off x="773" y="397"/>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3882" name="Oval 154"/>
                <p:cNvSpPr>
                  <a:spLocks noChangeArrowheads="1"/>
                </p:cNvSpPr>
                <p:nvPr/>
              </p:nvSpPr>
              <p:spPr bwMode="auto">
                <a:xfrm>
                  <a:off x="792" y="413"/>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3883" name="Oval 155"/>
                <p:cNvSpPr>
                  <a:spLocks noChangeArrowheads="1"/>
                </p:cNvSpPr>
                <p:nvPr/>
              </p:nvSpPr>
              <p:spPr bwMode="auto">
                <a:xfrm>
                  <a:off x="805" y="378"/>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grpSp>
          <p:sp>
            <p:nvSpPr>
              <p:cNvPr id="73884" name="Rectangle 156"/>
              <p:cNvSpPr>
                <a:spLocks noChangeArrowheads="1"/>
              </p:cNvSpPr>
              <p:nvPr/>
            </p:nvSpPr>
            <p:spPr bwMode="auto">
              <a:xfrm rot="5400000">
                <a:off x="265" y="255"/>
                <a:ext cx="118" cy="3"/>
              </a:xfrm>
              <a:prstGeom prst="rect">
                <a:avLst/>
              </a:prstGeom>
              <a:gradFill rotWithShape="1">
                <a:gsLst>
                  <a:gs pos="0">
                    <a:srgbClr val="000080"/>
                  </a:gs>
                  <a:gs pos="50000">
                    <a:srgbClr val="C0C0C0"/>
                  </a:gs>
                  <a:gs pos="100000">
                    <a:srgbClr val="000080"/>
                  </a:gs>
                </a:gsLst>
                <a:lin ang="5400000" scaled="1"/>
              </a:gradFill>
              <a:ln w="9525">
                <a:solidFill>
                  <a:srgbClr val="000000"/>
                </a:solidFill>
                <a:miter lim="800000"/>
                <a:headEnd/>
                <a:tailEnd/>
              </a:ln>
            </p:spPr>
            <p:txBody>
              <a:bodyPr/>
              <a:lstStyle/>
              <a:p>
                <a:endParaRPr lang="en-US" dirty="0"/>
              </a:p>
            </p:txBody>
          </p:sp>
          <p:grpSp>
            <p:nvGrpSpPr>
              <p:cNvPr id="73885" name="Group 157"/>
              <p:cNvGrpSpPr>
                <a:grpSpLocks/>
              </p:cNvGrpSpPr>
              <p:nvPr/>
            </p:nvGrpSpPr>
            <p:grpSpPr bwMode="auto">
              <a:xfrm>
                <a:off x="242" y="229"/>
                <a:ext cx="83" cy="3"/>
                <a:chOff x="797" y="292"/>
                <a:chExt cx="81" cy="3"/>
              </a:xfrm>
            </p:grpSpPr>
            <p:sp>
              <p:nvSpPr>
                <p:cNvPr id="73886" name="Rectangle 158"/>
                <p:cNvSpPr>
                  <a:spLocks noChangeArrowheads="1"/>
                </p:cNvSpPr>
                <p:nvPr/>
              </p:nvSpPr>
              <p:spPr bwMode="auto">
                <a:xfrm>
                  <a:off x="810" y="292"/>
                  <a:ext cx="55" cy="3"/>
                </a:xfrm>
                <a:prstGeom prst="rect">
                  <a:avLst/>
                </a:prstGeom>
                <a:gradFill rotWithShape="1">
                  <a:gsLst>
                    <a:gs pos="0">
                      <a:srgbClr val="000080"/>
                    </a:gs>
                    <a:gs pos="50000">
                      <a:srgbClr val="C0C0C0"/>
                    </a:gs>
                    <a:gs pos="100000">
                      <a:srgbClr val="000080"/>
                    </a:gs>
                  </a:gsLst>
                  <a:lin ang="5400000" scaled="1"/>
                </a:gradFill>
                <a:ln w="9525">
                  <a:solidFill>
                    <a:srgbClr val="000000"/>
                  </a:solidFill>
                  <a:miter lim="800000"/>
                  <a:headEnd/>
                  <a:tailEnd/>
                </a:ln>
              </p:spPr>
              <p:txBody>
                <a:bodyPr/>
                <a:lstStyle/>
                <a:p>
                  <a:endParaRPr lang="en-US" dirty="0"/>
                </a:p>
              </p:txBody>
            </p:sp>
            <p:sp>
              <p:nvSpPr>
                <p:cNvPr id="73887" name="Rectangle 159"/>
                <p:cNvSpPr>
                  <a:spLocks noChangeArrowheads="1"/>
                </p:cNvSpPr>
                <p:nvPr/>
              </p:nvSpPr>
              <p:spPr bwMode="auto">
                <a:xfrm>
                  <a:off x="797" y="292"/>
                  <a:ext cx="13" cy="3"/>
                </a:xfrm>
                <a:prstGeom prst="rect">
                  <a:avLst/>
                </a:prstGeom>
                <a:gradFill rotWithShape="1">
                  <a:gsLst>
                    <a:gs pos="0">
                      <a:srgbClr val="333399"/>
                    </a:gs>
                    <a:gs pos="50000">
                      <a:srgbClr val="C0C0C0"/>
                    </a:gs>
                    <a:gs pos="100000">
                      <a:srgbClr val="333399"/>
                    </a:gs>
                  </a:gsLst>
                  <a:lin ang="5400000" scaled="1"/>
                </a:gradFill>
                <a:ln w="9525">
                  <a:solidFill>
                    <a:srgbClr val="000000"/>
                  </a:solidFill>
                  <a:miter lim="800000"/>
                  <a:headEnd/>
                  <a:tailEnd/>
                </a:ln>
              </p:spPr>
              <p:txBody>
                <a:bodyPr/>
                <a:lstStyle/>
                <a:p>
                  <a:endParaRPr lang="en-US" dirty="0"/>
                </a:p>
              </p:txBody>
            </p:sp>
            <p:sp>
              <p:nvSpPr>
                <p:cNvPr id="73888" name="Rectangle 160"/>
                <p:cNvSpPr>
                  <a:spLocks noChangeArrowheads="1"/>
                </p:cNvSpPr>
                <p:nvPr/>
              </p:nvSpPr>
              <p:spPr bwMode="auto">
                <a:xfrm>
                  <a:off x="865" y="292"/>
                  <a:ext cx="13" cy="3"/>
                </a:xfrm>
                <a:prstGeom prst="rect">
                  <a:avLst/>
                </a:prstGeom>
                <a:gradFill rotWithShape="1">
                  <a:gsLst>
                    <a:gs pos="0">
                      <a:srgbClr val="333399"/>
                    </a:gs>
                    <a:gs pos="50000">
                      <a:srgbClr val="C0C0C0"/>
                    </a:gs>
                    <a:gs pos="100000">
                      <a:srgbClr val="333399"/>
                    </a:gs>
                  </a:gsLst>
                  <a:lin ang="5400000" scaled="1"/>
                </a:gradFill>
                <a:ln w="9525">
                  <a:solidFill>
                    <a:srgbClr val="000000"/>
                  </a:solidFill>
                  <a:miter lim="800000"/>
                  <a:headEnd/>
                  <a:tailEnd/>
                </a:ln>
              </p:spPr>
              <p:txBody>
                <a:bodyPr/>
                <a:lstStyle/>
                <a:p>
                  <a:endParaRPr lang="en-US" dirty="0"/>
                </a:p>
              </p:txBody>
            </p:sp>
          </p:grpSp>
          <p:sp>
            <p:nvSpPr>
              <p:cNvPr id="73889" name="Rectangle 161"/>
              <p:cNvSpPr>
                <a:spLocks noChangeArrowheads="1"/>
              </p:cNvSpPr>
              <p:nvPr/>
            </p:nvSpPr>
            <p:spPr bwMode="auto">
              <a:xfrm rot="5400000">
                <a:off x="245" y="208"/>
                <a:ext cx="24" cy="3"/>
              </a:xfrm>
              <a:prstGeom prst="rect">
                <a:avLst/>
              </a:prstGeom>
              <a:gradFill rotWithShape="1">
                <a:gsLst>
                  <a:gs pos="0">
                    <a:srgbClr val="000080"/>
                  </a:gs>
                  <a:gs pos="50000">
                    <a:srgbClr val="C0C0C0"/>
                  </a:gs>
                  <a:gs pos="100000">
                    <a:srgbClr val="000080"/>
                  </a:gs>
                </a:gsLst>
                <a:lin ang="5400000" scaled="1"/>
              </a:gradFill>
              <a:ln w="9525">
                <a:solidFill>
                  <a:srgbClr val="000000"/>
                </a:solidFill>
                <a:miter lim="800000"/>
                <a:headEnd/>
                <a:tailEnd/>
              </a:ln>
            </p:spPr>
            <p:txBody>
              <a:bodyPr/>
              <a:lstStyle/>
              <a:p>
                <a:endParaRPr lang="en-US" dirty="0"/>
              </a:p>
            </p:txBody>
          </p:sp>
          <p:grpSp>
            <p:nvGrpSpPr>
              <p:cNvPr id="73890" name="Group 162"/>
              <p:cNvGrpSpPr>
                <a:grpSpLocks/>
              </p:cNvGrpSpPr>
              <p:nvPr/>
            </p:nvGrpSpPr>
            <p:grpSpPr bwMode="auto">
              <a:xfrm>
                <a:off x="242" y="222"/>
                <a:ext cx="83" cy="3"/>
                <a:chOff x="797" y="292"/>
                <a:chExt cx="81" cy="3"/>
              </a:xfrm>
            </p:grpSpPr>
            <p:sp>
              <p:nvSpPr>
                <p:cNvPr id="73891" name="Rectangle 163"/>
                <p:cNvSpPr>
                  <a:spLocks noChangeArrowheads="1"/>
                </p:cNvSpPr>
                <p:nvPr/>
              </p:nvSpPr>
              <p:spPr bwMode="auto">
                <a:xfrm>
                  <a:off x="810" y="292"/>
                  <a:ext cx="55" cy="3"/>
                </a:xfrm>
                <a:prstGeom prst="rect">
                  <a:avLst/>
                </a:prstGeom>
                <a:gradFill rotWithShape="1">
                  <a:gsLst>
                    <a:gs pos="0">
                      <a:srgbClr val="000080"/>
                    </a:gs>
                    <a:gs pos="50000">
                      <a:srgbClr val="C0C0C0"/>
                    </a:gs>
                    <a:gs pos="100000">
                      <a:srgbClr val="000080"/>
                    </a:gs>
                  </a:gsLst>
                  <a:lin ang="5400000" scaled="1"/>
                </a:gradFill>
                <a:ln w="9525">
                  <a:solidFill>
                    <a:srgbClr val="000000"/>
                  </a:solidFill>
                  <a:miter lim="800000"/>
                  <a:headEnd/>
                  <a:tailEnd/>
                </a:ln>
              </p:spPr>
              <p:txBody>
                <a:bodyPr/>
                <a:lstStyle/>
                <a:p>
                  <a:endParaRPr lang="en-US" dirty="0"/>
                </a:p>
              </p:txBody>
            </p:sp>
            <p:sp>
              <p:nvSpPr>
                <p:cNvPr id="73892" name="Rectangle 164"/>
                <p:cNvSpPr>
                  <a:spLocks noChangeArrowheads="1"/>
                </p:cNvSpPr>
                <p:nvPr/>
              </p:nvSpPr>
              <p:spPr bwMode="auto">
                <a:xfrm>
                  <a:off x="797" y="292"/>
                  <a:ext cx="13" cy="3"/>
                </a:xfrm>
                <a:prstGeom prst="rect">
                  <a:avLst/>
                </a:prstGeom>
                <a:gradFill rotWithShape="1">
                  <a:gsLst>
                    <a:gs pos="0">
                      <a:srgbClr val="333399"/>
                    </a:gs>
                    <a:gs pos="50000">
                      <a:srgbClr val="C0C0C0"/>
                    </a:gs>
                    <a:gs pos="100000">
                      <a:srgbClr val="333399"/>
                    </a:gs>
                  </a:gsLst>
                  <a:lin ang="5400000" scaled="1"/>
                </a:gradFill>
                <a:ln w="9525">
                  <a:solidFill>
                    <a:srgbClr val="000000"/>
                  </a:solidFill>
                  <a:miter lim="800000"/>
                  <a:headEnd/>
                  <a:tailEnd/>
                </a:ln>
              </p:spPr>
              <p:txBody>
                <a:bodyPr/>
                <a:lstStyle/>
                <a:p>
                  <a:endParaRPr lang="en-US" dirty="0"/>
                </a:p>
              </p:txBody>
            </p:sp>
            <p:sp>
              <p:nvSpPr>
                <p:cNvPr id="73893" name="Rectangle 165"/>
                <p:cNvSpPr>
                  <a:spLocks noChangeArrowheads="1"/>
                </p:cNvSpPr>
                <p:nvPr/>
              </p:nvSpPr>
              <p:spPr bwMode="auto">
                <a:xfrm>
                  <a:off x="865" y="292"/>
                  <a:ext cx="13" cy="3"/>
                </a:xfrm>
                <a:prstGeom prst="rect">
                  <a:avLst/>
                </a:prstGeom>
                <a:gradFill rotWithShape="1">
                  <a:gsLst>
                    <a:gs pos="0">
                      <a:srgbClr val="333399"/>
                    </a:gs>
                    <a:gs pos="50000">
                      <a:srgbClr val="C0C0C0"/>
                    </a:gs>
                    <a:gs pos="100000">
                      <a:srgbClr val="333399"/>
                    </a:gs>
                  </a:gsLst>
                  <a:lin ang="5400000" scaled="1"/>
                </a:gradFill>
                <a:ln w="9525">
                  <a:solidFill>
                    <a:srgbClr val="000000"/>
                  </a:solidFill>
                  <a:miter lim="800000"/>
                  <a:headEnd/>
                  <a:tailEnd/>
                </a:ln>
              </p:spPr>
              <p:txBody>
                <a:bodyPr/>
                <a:lstStyle/>
                <a:p>
                  <a:endParaRPr lang="en-US" dirty="0"/>
                </a:p>
              </p:txBody>
            </p:sp>
          </p:grpSp>
          <p:sp>
            <p:nvSpPr>
              <p:cNvPr id="73894" name="Rectangle 166"/>
              <p:cNvSpPr>
                <a:spLocks noChangeArrowheads="1"/>
              </p:cNvSpPr>
              <p:nvPr/>
            </p:nvSpPr>
            <p:spPr bwMode="auto">
              <a:xfrm rot="5400000">
                <a:off x="299" y="208"/>
                <a:ext cx="24" cy="3"/>
              </a:xfrm>
              <a:prstGeom prst="rect">
                <a:avLst/>
              </a:prstGeom>
              <a:gradFill rotWithShape="1">
                <a:gsLst>
                  <a:gs pos="0">
                    <a:srgbClr val="000080"/>
                  </a:gs>
                  <a:gs pos="50000">
                    <a:srgbClr val="C0C0C0"/>
                  </a:gs>
                  <a:gs pos="100000">
                    <a:srgbClr val="000080"/>
                  </a:gs>
                </a:gsLst>
                <a:lin ang="5400000" scaled="1"/>
              </a:gradFill>
              <a:ln w="9525">
                <a:solidFill>
                  <a:srgbClr val="000000"/>
                </a:solidFill>
                <a:miter lim="800000"/>
                <a:headEnd/>
                <a:tailEnd/>
              </a:ln>
            </p:spPr>
            <p:txBody>
              <a:bodyPr/>
              <a:lstStyle/>
              <a:p>
                <a:endParaRPr lang="en-US" dirty="0"/>
              </a:p>
            </p:txBody>
          </p:sp>
          <p:sp>
            <p:nvSpPr>
              <p:cNvPr id="73895" name="Rectangle 167"/>
              <p:cNvSpPr>
                <a:spLocks noChangeArrowheads="1"/>
              </p:cNvSpPr>
              <p:nvPr/>
            </p:nvSpPr>
            <p:spPr bwMode="auto">
              <a:xfrm rot="5400000">
                <a:off x="246" y="307"/>
                <a:ext cx="11" cy="6"/>
              </a:xfrm>
              <a:prstGeom prst="rect">
                <a:avLst/>
              </a:prstGeom>
              <a:solidFill>
                <a:srgbClr val="000000"/>
              </a:solidFill>
              <a:ln w="9525">
                <a:solidFill>
                  <a:srgbClr val="000000"/>
                </a:solidFill>
                <a:miter lim="800000"/>
                <a:headEnd/>
                <a:tailEnd/>
              </a:ln>
            </p:spPr>
            <p:txBody>
              <a:bodyPr/>
              <a:lstStyle/>
              <a:p>
                <a:endParaRPr lang="en-US" dirty="0"/>
              </a:p>
            </p:txBody>
          </p:sp>
          <p:grpSp>
            <p:nvGrpSpPr>
              <p:cNvPr id="73896" name="Group 168"/>
              <p:cNvGrpSpPr>
                <a:grpSpLocks/>
              </p:cNvGrpSpPr>
              <p:nvPr/>
            </p:nvGrpSpPr>
            <p:grpSpPr bwMode="auto">
              <a:xfrm>
                <a:off x="270" y="269"/>
                <a:ext cx="29" cy="7"/>
                <a:chOff x="803" y="450"/>
                <a:chExt cx="30" cy="6"/>
              </a:xfrm>
            </p:grpSpPr>
            <p:sp>
              <p:nvSpPr>
                <p:cNvPr id="73897" name="Rectangle 169"/>
                <p:cNvSpPr>
                  <a:spLocks noChangeArrowheads="1"/>
                </p:cNvSpPr>
                <p:nvPr/>
              </p:nvSpPr>
              <p:spPr bwMode="auto">
                <a:xfrm>
                  <a:off x="806" y="450"/>
                  <a:ext cx="24" cy="6"/>
                </a:xfrm>
                <a:prstGeom prst="rect">
                  <a:avLst/>
                </a:prstGeom>
                <a:gradFill rotWithShape="1">
                  <a:gsLst>
                    <a:gs pos="0">
                      <a:srgbClr val="003366">
                        <a:gamma/>
                        <a:shade val="46275"/>
                        <a:invGamma/>
                      </a:srgbClr>
                    </a:gs>
                    <a:gs pos="50000">
                      <a:srgbClr val="003366"/>
                    </a:gs>
                    <a:gs pos="100000">
                      <a:srgbClr val="003366">
                        <a:gamma/>
                        <a:shade val="46275"/>
                        <a:invGamma/>
                      </a:srgbClr>
                    </a:gs>
                  </a:gsLst>
                  <a:lin ang="5400000" scaled="1"/>
                </a:gradFill>
                <a:ln w="9525">
                  <a:solidFill>
                    <a:srgbClr val="000000"/>
                  </a:solidFill>
                  <a:miter lim="800000"/>
                  <a:headEnd/>
                  <a:tailEnd/>
                </a:ln>
              </p:spPr>
              <p:txBody>
                <a:bodyPr/>
                <a:lstStyle/>
                <a:p>
                  <a:endParaRPr lang="en-US" dirty="0"/>
                </a:p>
              </p:txBody>
            </p:sp>
            <p:sp>
              <p:nvSpPr>
                <p:cNvPr id="73898" name="Rectangle 170"/>
                <p:cNvSpPr>
                  <a:spLocks noChangeArrowheads="1"/>
                </p:cNvSpPr>
                <p:nvPr/>
              </p:nvSpPr>
              <p:spPr bwMode="auto">
                <a:xfrm>
                  <a:off x="803" y="450"/>
                  <a:ext cx="3" cy="6"/>
                </a:xfrm>
                <a:prstGeom prst="rect">
                  <a:avLst/>
                </a:prstGeom>
                <a:solidFill>
                  <a:srgbClr val="000000"/>
                </a:solidFill>
                <a:ln w="9525">
                  <a:solidFill>
                    <a:srgbClr val="000000"/>
                  </a:solidFill>
                  <a:miter lim="800000"/>
                  <a:headEnd/>
                  <a:tailEnd/>
                </a:ln>
              </p:spPr>
              <p:txBody>
                <a:bodyPr/>
                <a:lstStyle/>
                <a:p>
                  <a:endParaRPr lang="en-US" dirty="0"/>
                </a:p>
              </p:txBody>
            </p:sp>
            <p:sp>
              <p:nvSpPr>
                <p:cNvPr id="73899" name="Rectangle 171"/>
                <p:cNvSpPr>
                  <a:spLocks noChangeArrowheads="1"/>
                </p:cNvSpPr>
                <p:nvPr/>
              </p:nvSpPr>
              <p:spPr bwMode="auto">
                <a:xfrm>
                  <a:off x="830" y="450"/>
                  <a:ext cx="3" cy="6"/>
                </a:xfrm>
                <a:prstGeom prst="rect">
                  <a:avLst/>
                </a:prstGeom>
                <a:solidFill>
                  <a:srgbClr val="000000"/>
                </a:solidFill>
                <a:ln w="9525">
                  <a:solidFill>
                    <a:srgbClr val="000000"/>
                  </a:solidFill>
                  <a:miter lim="800000"/>
                  <a:headEnd/>
                  <a:tailEnd/>
                </a:ln>
              </p:spPr>
              <p:txBody>
                <a:bodyPr/>
                <a:lstStyle/>
                <a:p>
                  <a:endParaRPr lang="en-US" dirty="0"/>
                </a:p>
              </p:txBody>
            </p:sp>
          </p:grpSp>
          <p:grpSp>
            <p:nvGrpSpPr>
              <p:cNvPr id="73900" name="Group 172"/>
              <p:cNvGrpSpPr>
                <a:grpSpLocks/>
              </p:cNvGrpSpPr>
              <p:nvPr/>
            </p:nvGrpSpPr>
            <p:grpSpPr bwMode="auto">
              <a:xfrm>
                <a:off x="270" y="235"/>
                <a:ext cx="29" cy="6"/>
                <a:chOff x="803" y="450"/>
                <a:chExt cx="30" cy="6"/>
              </a:xfrm>
            </p:grpSpPr>
            <p:sp>
              <p:nvSpPr>
                <p:cNvPr id="73901" name="Rectangle 173"/>
                <p:cNvSpPr>
                  <a:spLocks noChangeArrowheads="1"/>
                </p:cNvSpPr>
                <p:nvPr/>
              </p:nvSpPr>
              <p:spPr bwMode="auto">
                <a:xfrm>
                  <a:off x="806" y="450"/>
                  <a:ext cx="24" cy="6"/>
                </a:xfrm>
                <a:prstGeom prst="rect">
                  <a:avLst/>
                </a:prstGeom>
                <a:gradFill rotWithShape="1">
                  <a:gsLst>
                    <a:gs pos="0">
                      <a:srgbClr val="003366">
                        <a:gamma/>
                        <a:shade val="46275"/>
                        <a:invGamma/>
                      </a:srgbClr>
                    </a:gs>
                    <a:gs pos="50000">
                      <a:srgbClr val="003366"/>
                    </a:gs>
                    <a:gs pos="100000">
                      <a:srgbClr val="003366">
                        <a:gamma/>
                        <a:shade val="46275"/>
                        <a:invGamma/>
                      </a:srgbClr>
                    </a:gs>
                  </a:gsLst>
                  <a:lin ang="5400000" scaled="1"/>
                </a:gradFill>
                <a:ln w="9525">
                  <a:solidFill>
                    <a:srgbClr val="000000"/>
                  </a:solidFill>
                  <a:miter lim="800000"/>
                  <a:headEnd/>
                  <a:tailEnd/>
                </a:ln>
              </p:spPr>
              <p:txBody>
                <a:bodyPr/>
                <a:lstStyle/>
                <a:p>
                  <a:endParaRPr lang="en-US" dirty="0"/>
                </a:p>
              </p:txBody>
            </p:sp>
            <p:sp>
              <p:nvSpPr>
                <p:cNvPr id="73902" name="Rectangle 174"/>
                <p:cNvSpPr>
                  <a:spLocks noChangeArrowheads="1"/>
                </p:cNvSpPr>
                <p:nvPr/>
              </p:nvSpPr>
              <p:spPr bwMode="auto">
                <a:xfrm>
                  <a:off x="803" y="450"/>
                  <a:ext cx="3" cy="6"/>
                </a:xfrm>
                <a:prstGeom prst="rect">
                  <a:avLst/>
                </a:prstGeom>
                <a:solidFill>
                  <a:srgbClr val="000000"/>
                </a:solidFill>
                <a:ln w="9525">
                  <a:solidFill>
                    <a:srgbClr val="000000"/>
                  </a:solidFill>
                  <a:miter lim="800000"/>
                  <a:headEnd/>
                  <a:tailEnd/>
                </a:ln>
              </p:spPr>
              <p:txBody>
                <a:bodyPr/>
                <a:lstStyle/>
                <a:p>
                  <a:endParaRPr lang="en-US" dirty="0"/>
                </a:p>
              </p:txBody>
            </p:sp>
            <p:sp>
              <p:nvSpPr>
                <p:cNvPr id="73903" name="Rectangle 175"/>
                <p:cNvSpPr>
                  <a:spLocks noChangeArrowheads="1"/>
                </p:cNvSpPr>
                <p:nvPr/>
              </p:nvSpPr>
              <p:spPr bwMode="auto">
                <a:xfrm>
                  <a:off x="830" y="450"/>
                  <a:ext cx="3" cy="6"/>
                </a:xfrm>
                <a:prstGeom prst="rect">
                  <a:avLst/>
                </a:prstGeom>
                <a:solidFill>
                  <a:srgbClr val="000000"/>
                </a:solidFill>
                <a:ln w="9525">
                  <a:solidFill>
                    <a:srgbClr val="000000"/>
                  </a:solidFill>
                  <a:miter lim="800000"/>
                  <a:headEnd/>
                  <a:tailEnd/>
                </a:ln>
              </p:spPr>
              <p:txBody>
                <a:bodyPr/>
                <a:lstStyle/>
                <a:p>
                  <a:endParaRPr lang="en-US" dirty="0"/>
                </a:p>
              </p:txBody>
            </p:sp>
          </p:grpSp>
          <p:grpSp>
            <p:nvGrpSpPr>
              <p:cNvPr id="73904" name="Group 176"/>
              <p:cNvGrpSpPr>
                <a:grpSpLocks/>
              </p:cNvGrpSpPr>
              <p:nvPr/>
            </p:nvGrpSpPr>
            <p:grpSpPr bwMode="auto">
              <a:xfrm>
                <a:off x="293" y="288"/>
                <a:ext cx="12" cy="12"/>
                <a:chOff x="768" y="341"/>
                <a:chExt cx="96" cy="96"/>
              </a:xfrm>
            </p:grpSpPr>
            <p:sp>
              <p:nvSpPr>
                <p:cNvPr id="73905" name="Oval 177"/>
                <p:cNvSpPr>
                  <a:spLocks noChangeArrowheads="1"/>
                </p:cNvSpPr>
                <p:nvPr/>
              </p:nvSpPr>
              <p:spPr bwMode="auto">
                <a:xfrm>
                  <a:off x="768" y="341"/>
                  <a:ext cx="96" cy="96"/>
                </a:xfrm>
                <a:prstGeom prst="ellipse">
                  <a:avLst/>
                </a:prstGeom>
                <a:gradFill rotWithShape="1">
                  <a:gsLst>
                    <a:gs pos="0">
                      <a:srgbClr val="C0C0C0"/>
                    </a:gs>
                    <a:gs pos="100000">
                      <a:srgbClr val="000080"/>
                    </a:gs>
                  </a:gsLst>
                  <a:path path="shape">
                    <a:fillToRect l="50000" t="50000" r="50000" b="50000"/>
                  </a:path>
                </a:gradFill>
                <a:ln w="9525">
                  <a:solidFill>
                    <a:srgbClr val="000000"/>
                  </a:solidFill>
                  <a:round/>
                  <a:headEnd/>
                  <a:tailEnd/>
                </a:ln>
              </p:spPr>
              <p:txBody>
                <a:bodyPr/>
                <a:lstStyle/>
                <a:p>
                  <a:endParaRPr lang="en-US" dirty="0"/>
                </a:p>
              </p:txBody>
            </p:sp>
            <p:sp>
              <p:nvSpPr>
                <p:cNvPr id="73906" name="Oval 178"/>
                <p:cNvSpPr>
                  <a:spLocks noChangeArrowheads="1"/>
                </p:cNvSpPr>
                <p:nvPr/>
              </p:nvSpPr>
              <p:spPr bwMode="auto">
                <a:xfrm>
                  <a:off x="804" y="342"/>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3907" name="Oval 179"/>
                <p:cNvSpPr>
                  <a:spLocks noChangeArrowheads="1"/>
                </p:cNvSpPr>
                <p:nvPr/>
              </p:nvSpPr>
              <p:spPr bwMode="auto">
                <a:xfrm>
                  <a:off x="828" y="351"/>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3908" name="Oval 180"/>
                <p:cNvSpPr>
                  <a:spLocks noChangeArrowheads="1"/>
                </p:cNvSpPr>
                <p:nvPr/>
              </p:nvSpPr>
              <p:spPr bwMode="auto">
                <a:xfrm>
                  <a:off x="839" y="372"/>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3909" name="Oval 181"/>
                <p:cNvSpPr>
                  <a:spLocks noChangeArrowheads="1"/>
                </p:cNvSpPr>
                <p:nvPr/>
              </p:nvSpPr>
              <p:spPr bwMode="auto">
                <a:xfrm>
                  <a:off x="836" y="395"/>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3910" name="Oval 182"/>
                <p:cNvSpPr>
                  <a:spLocks noChangeArrowheads="1"/>
                </p:cNvSpPr>
                <p:nvPr/>
              </p:nvSpPr>
              <p:spPr bwMode="auto">
                <a:xfrm>
                  <a:off x="818" y="412"/>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3911" name="Oval 183"/>
                <p:cNvSpPr>
                  <a:spLocks noChangeArrowheads="1"/>
                </p:cNvSpPr>
                <p:nvPr/>
              </p:nvSpPr>
              <p:spPr bwMode="auto">
                <a:xfrm>
                  <a:off x="780" y="351"/>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3912" name="Oval 184"/>
                <p:cNvSpPr>
                  <a:spLocks noChangeArrowheads="1"/>
                </p:cNvSpPr>
                <p:nvPr/>
              </p:nvSpPr>
              <p:spPr bwMode="auto">
                <a:xfrm>
                  <a:off x="768" y="373"/>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3913" name="Oval 185"/>
                <p:cNvSpPr>
                  <a:spLocks noChangeArrowheads="1"/>
                </p:cNvSpPr>
                <p:nvPr/>
              </p:nvSpPr>
              <p:spPr bwMode="auto">
                <a:xfrm>
                  <a:off x="773" y="397"/>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3914" name="Oval 186"/>
                <p:cNvSpPr>
                  <a:spLocks noChangeArrowheads="1"/>
                </p:cNvSpPr>
                <p:nvPr/>
              </p:nvSpPr>
              <p:spPr bwMode="auto">
                <a:xfrm>
                  <a:off x="792" y="413"/>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sp>
              <p:nvSpPr>
                <p:cNvPr id="73915" name="Oval 187"/>
                <p:cNvSpPr>
                  <a:spLocks noChangeArrowheads="1"/>
                </p:cNvSpPr>
                <p:nvPr/>
              </p:nvSpPr>
              <p:spPr bwMode="auto">
                <a:xfrm>
                  <a:off x="805" y="378"/>
                  <a:ext cx="24" cy="22"/>
                </a:xfrm>
                <a:prstGeom prst="ellipse">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round/>
                  <a:headEnd/>
                  <a:tailEnd/>
                </a:ln>
              </p:spPr>
              <p:txBody>
                <a:bodyPr/>
                <a:lstStyle/>
                <a:p>
                  <a:endParaRPr lang="en-US" dirty="0"/>
                </a:p>
              </p:txBody>
            </p:sp>
          </p:grpSp>
          <p:grpSp>
            <p:nvGrpSpPr>
              <p:cNvPr id="73916" name="Group 188"/>
              <p:cNvGrpSpPr>
                <a:grpSpLocks/>
              </p:cNvGrpSpPr>
              <p:nvPr/>
            </p:nvGrpSpPr>
            <p:grpSpPr bwMode="auto">
              <a:xfrm>
                <a:off x="250" y="247"/>
                <a:ext cx="67" cy="15"/>
                <a:chOff x="725" y="342"/>
                <a:chExt cx="75" cy="15"/>
              </a:xfrm>
            </p:grpSpPr>
            <p:sp>
              <p:nvSpPr>
                <p:cNvPr id="73917" name="Rectangle 189"/>
                <p:cNvSpPr>
                  <a:spLocks noChangeArrowheads="1"/>
                </p:cNvSpPr>
                <p:nvPr/>
              </p:nvSpPr>
              <p:spPr bwMode="auto">
                <a:xfrm>
                  <a:off x="736" y="347"/>
                  <a:ext cx="53" cy="10"/>
                </a:xfrm>
                <a:prstGeom prst="rect">
                  <a:avLst/>
                </a:prstGeom>
                <a:gradFill rotWithShape="1">
                  <a:gsLst>
                    <a:gs pos="0">
                      <a:srgbClr val="000080">
                        <a:gamma/>
                        <a:shade val="46275"/>
                        <a:invGamma/>
                      </a:srgbClr>
                    </a:gs>
                    <a:gs pos="50000">
                      <a:srgbClr val="000080"/>
                    </a:gs>
                    <a:gs pos="100000">
                      <a:srgbClr val="000080">
                        <a:gamma/>
                        <a:shade val="46275"/>
                        <a:invGamma/>
                      </a:srgbClr>
                    </a:gs>
                  </a:gsLst>
                  <a:lin ang="5400000" scaled="1"/>
                </a:gradFill>
                <a:ln w="9525">
                  <a:solidFill>
                    <a:srgbClr val="000000"/>
                  </a:solidFill>
                  <a:miter lim="800000"/>
                  <a:headEnd/>
                  <a:tailEnd/>
                </a:ln>
              </p:spPr>
              <p:txBody>
                <a:bodyPr/>
                <a:lstStyle/>
                <a:p>
                  <a:endParaRPr lang="en-US" dirty="0"/>
                </a:p>
              </p:txBody>
            </p:sp>
            <p:sp>
              <p:nvSpPr>
                <p:cNvPr id="73918" name="Rectangle 190"/>
                <p:cNvSpPr>
                  <a:spLocks noChangeArrowheads="1"/>
                </p:cNvSpPr>
                <p:nvPr/>
              </p:nvSpPr>
              <p:spPr bwMode="auto">
                <a:xfrm>
                  <a:off x="767" y="342"/>
                  <a:ext cx="10" cy="8"/>
                </a:xfrm>
                <a:prstGeom prst="rect">
                  <a:avLst/>
                </a:prstGeom>
                <a:gradFill rotWithShape="1">
                  <a:gsLst>
                    <a:gs pos="0">
                      <a:srgbClr val="000080"/>
                    </a:gs>
                    <a:gs pos="100000">
                      <a:srgbClr val="000080">
                        <a:gamma/>
                        <a:shade val="46275"/>
                        <a:invGamma/>
                      </a:srgbClr>
                    </a:gs>
                  </a:gsLst>
                  <a:path path="shape">
                    <a:fillToRect l="50000" t="50000" r="50000" b="50000"/>
                  </a:path>
                </a:gradFill>
                <a:ln w="9525">
                  <a:solidFill>
                    <a:srgbClr val="000000"/>
                  </a:solidFill>
                  <a:miter lim="800000"/>
                  <a:headEnd/>
                  <a:tailEnd/>
                </a:ln>
              </p:spPr>
              <p:txBody>
                <a:bodyPr/>
                <a:lstStyle/>
                <a:p>
                  <a:endParaRPr lang="en-US" dirty="0"/>
                </a:p>
              </p:txBody>
            </p:sp>
            <p:sp>
              <p:nvSpPr>
                <p:cNvPr id="73919" name="Rectangle 191"/>
                <p:cNvSpPr>
                  <a:spLocks noChangeArrowheads="1"/>
                </p:cNvSpPr>
                <p:nvPr/>
              </p:nvSpPr>
              <p:spPr bwMode="auto">
                <a:xfrm>
                  <a:off x="725" y="347"/>
                  <a:ext cx="11" cy="10"/>
                </a:xfrm>
                <a:prstGeom prst="rect">
                  <a:avLst/>
                </a:prstGeom>
                <a:solidFill>
                  <a:srgbClr val="000000"/>
                </a:solidFill>
                <a:ln w="9525">
                  <a:solidFill>
                    <a:srgbClr val="000000"/>
                  </a:solidFill>
                  <a:miter lim="800000"/>
                  <a:headEnd/>
                  <a:tailEnd/>
                </a:ln>
              </p:spPr>
              <p:txBody>
                <a:bodyPr/>
                <a:lstStyle/>
                <a:p>
                  <a:endParaRPr lang="en-US" dirty="0"/>
                </a:p>
              </p:txBody>
            </p:sp>
            <p:sp>
              <p:nvSpPr>
                <p:cNvPr id="73920" name="Rectangle 192"/>
                <p:cNvSpPr>
                  <a:spLocks noChangeArrowheads="1"/>
                </p:cNvSpPr>
                <p:nvPr/>
              </p:nvSpPr>
              <p:spPr bwMode="auto">
                <a:xfrm>
                  <a:off x="789" y="347"/>
                  <a:ext cx="11" cy="10"/>
                </a:xfrm>
                <a:prstGeom prst="rect">
                  <a:avLst/>
                </a:prstGeom>
                <a:solidFill>
                  <a:srgbClr val="000000"/>
                </a:solidFill>
                <a:ln w="9525">
                  <a:solidFill>
                    <a:srgbClr val="000000"/>
                  </a:solidFill>
                  <a:miter lim="800000"/>
                  <a:headEnd/>
                  <a:tailEnd/>
                </a:ln>
              </p:spPr>
              <p:txBody>
                <a:bodyPr/>
                <a:lstStyle/>
                <a:p>
                  <a:endParaRPr lang="en-US" dirty="0"/>
                </a:p>
              </p:txBody>
            </p:sp>
          </p:grpSp>
          <p:grpSp>
            <p:nvGrpSpPr>
              <p:cNvPr id="73921" name="Group 193"/>
              <p:cNvGrpSpPr>
                <a:grpSpLocks/>
              </p:cNvGrpSpPr>
              <p:nvPr/>
            </p:nvGrpSpPr>
            <p:grpSpPr bwMode="auto">
              <a:xfrm>
                <a:off x="242" y="292"/>
                <a:ext cx="83" cy="3"/>
                <a:chOff x="797" y="292"/>
                <a:chExt cx="81" cy="3"/>
              </a:xfrm>
            </p:grpSpPr>
            <p:sp>
              <p:nvSpPr>
                <p:cNvPr id="73922" name="Rectangle 194"/>
                <p:cNvSpPr>
                  <a:spLocks noChangeArrowheads="1"/>
                </p:cNvSpPr>
                <p:nvPr/>
              </p:nvSpPr>
              <p:spPr bwMode="auto">
                <a:xfrm>
                  <a:off x="810" y="292"/>
                  <a:ext cx="55" cy="3"/>
                </a:xfrm>
                <a:prstGeom prst="rect">
                  <a:avLst/>
                </a:prstGeom>
                <a:gradFill rotWithShape="1">
                  <a:gsLst>
                    <a:gs pos="0">
                      <a:srgbClr val="000080"/>
                    </a:gs>
                    <a:gs pos="50000">
                      <a:srgbClr val="C0C0C0"/>
                    </a:gs>
                    <a:gs pos="100000">
                      <a:srgbClr val="000080"/>
                    </a:gs>
                  </a:gsLst>
                  <a:lin ang="5400000" scaled="1"/>
                </a:gradFill>
                <a:ln w="9525">
                  <a:solidFill>
                    <a:srgbClr val="000000"/>
                  </a:solidFill>
                  <a:miter lim="800000"/>
                  <a:headEnd/>
                  <a:tailEnd/>
                </a:ln>
              </p:spPr>
              <p:txBody>
                <a:bodyPr/>
                <a:lstStyle/>
                <a:p>
                  <a:endParaRPr lang="en-US" dirty="0"/>
                </a:p>
              </p:txBody>
            </p:sp>
            <p:sp>
              <p:nvSpPr>
                <p:cNvPr id="73923" name="Rectangle 195"/>
                <p:cNvSpPr>
                  <a:spLocks noChangeArrowheads="1"/>
                </p:cNvSpPr>
                <p:nvPr/>
              </p:nvSpPr>
              <p:spPr bwMode="auto">
                <a:xfrm>
                  <a:off x="797" y="292"/>
                  <a:ext cx="13" cy="3"/>
                </a:xfrm>
                <a:prstGeom prst="rect">
                  <a:avLst/>
                </a:prstGeom>
                <a:gradFill rotWithShape="1">
                  <a:gsLst>
                    <a:gs pos="0">
                      <a:srgbClr val="333399"/>
                    </a:gs>
                    <a:gs pos="50000">
                      <a:srgbClr val="C0C0C0"/>
                    </a:gs>
                    <a:gs pos="100000">
                      <a:srgbClr val="333399"/>
                    </a:gs>
                  </a:gsLst>
                  <a:lin ang="5400000" scaled="1"/>
                </a:gradFill>
                <a:ln w="9525">
                  <a:solidFill>
                    <a:srgbClr val="000000"/>
                  </a:solidFill>
                  <a:miter lim="800000"/>
                  <a:headEnd/>
                  <a:tailEnd/>
                </a:ln>
              </p:spPr>
              <p:txBody>
                <a:bodyPr/>
                <a:lstStyle/>
                <a:p>
                  <a:endParaRPr lang="en-US" dirty="0"/>
                </a:p>
              </p:txBody>
            </p:sp>
            <p:sp>
              <p:nvSpPr>
                <p:cNvPr id="73924" name="Rectangle 196"/>
                <p:cNvSpPr>
                  <a:spLocks noChangeArrowheads="1"/>
                </p:cNvSpPr>
                <p:nvPr/>
              </p:nvSpPr>
              <p:spPr bwMode="auto">
                <a:xfrm>
                  <a:off x="865" y="292"/>
                  <a:ext cx="13" cy="3"/>
                </a:xfrm>
                <a:prstGeom prst="rect">
                  <a:avLst/>
                </a:prstGeom>
                <a:gradFill rotWithShape="1">
                  <a:gsLst>
                    <a:gs pos="0">
                      <a:srgbClr val="333399"/>
                    </a:gs>
                    <a:gs pos="50000">
                      <a:srgbClr val="C0C0C0"/>
                    </a:gs>
                    <a:gs pos="100000">
                      <a:srgbClr val="333399"/>
                    </a:gs>
                  </a:gsLst>
                  <a:lin ang="5400000" scaled="1"/>
                </a:gradFill>
                <a:ln w="9525">
                  <a:solidFill>
                    <a:srgbClr val="000000"/>
                  </a:solidFill>
                  <a:miter lim="800000"/>
                  <a:headEnd/>
                  <a:tailEnd/>
                </a:ln>
              </p:spPr>
              <p:txBody>
                <a:bodyPr/>
                <a:lstStyle/>
                <a:p>
                  <a:endParaRPr lang="en-US" dirty="0"/>
                </a:p>
              </p:txBody>
            </p:sp>
          </p:grpSp>
          <p:sp>
            <p:nvSpPr>
              <p:cNvPr id="73925" name="Rectangle 197"/>
              <p:cNvSpPr>
                <a:spLocks noChangeArrowheads="1"/>
              </p:cNvSpPr>
              <p:nvPr/>
            </p:nvSpPr>
            <p:spPr bwMode="auto">
              <a:xfrm rot="5400000">
                <a:off x="227" y="260"/>
                <a:ext cx="60" cy="3"/>
              </a:xfrm>
              <a:prstGeom prst="rect">
                <a:avLst/>
              </a:prstGeom>
              <a:gradFill rotWithShape="1">
                <a:gsLst>
                  <a:gs pos="0">
                    <a:srgbClr val="000080"/>
                  </a:gs>
                  <a:gs pos="50000">
                    <a:srgbClr val="C0C0C0"/>
                  </a:gs>
                  <a:gs pos="100000">
                    <a:srgbClr val="000080"/>
                  </a:gs>
                </a:gsLst>
                <a:lin ang="5400000" scaled="1"/>
              </a:gradFill>
              <a:ln w="9525">
                <a:solidFill>
                  <a:srgbClr val="000000"/>
                </a:solidFill>
                <a:miter lim="800000"/>
                <a:headEnd/>
                <a:tailEnd/>
              </a:ln>
            </p:spPr>
            <p:txBody>
              <a:bodyPr/>
              <a:lstStyle/>
              <a:p>
                <a:endParaRPr lang="en-US" dirty="0"/>
              </a:p>
            </p:txBody>
          </p:sp>
          <p:sp>
            <p:nvSpPr>
              <p:cNvPr id="73926" name="Rectangle 198"/>
              <p:cNvSpPr>
                <a:spLocks noChangeArrowheads="1"/>
              </p:cNvSpPr>
              <p:nvPr/>
            </p:nvSpPr>
            <p:spPr bwMode="auto">
              <a:xfrm rot="5400000">
                <a:off x="281" y="260"/>
                <a:ext cx="60" cy="3"/>
              </a:xfrm>
              <a:prstGeom prst="rect">
                <a:avLst/>
              </a:prstGeom>
              <a:gradFill rotWithShape="1">
                <a:gsLst>
                  <a:gs pos="0">
                    <a:srgbClr val="000080"/>
                  </a:gs>
                  <a:gs pos="50000">
                    <a:srgbClr val="C0C0C0"/>
                  </a:gs>
                  <a:gs pos="100000">
                    <a:srgbClr val="000080"/>
                  </a:gs>
                </a:gsLst>
                <a:lin ang="5400000" scaled="1"/>
              </a:gradFill>
              <a:ln w="9525">
                <a:solidFill>
                  <a:srgbClr val="000000"/>
                </a:solidFill>
                <a:miter lim="800000"/>
                <a:headEnd/>
                <a:tailEnd/>
              </a:ln>
            </p:spPr>
            <p:txBody>
              <a:bodyPr/>
              <a:lstStyle/>
              <a:p>
                <a:endParaRPr lang="en-US" dirty="0"/>
              </a:p>
            </p:txBody>
          </p:sp>
          <p:sp>
            <p:nvSpPr>
              <p:cNvPr id="73927" name="Rectangle 199"/>
              <p:cNvSpPr>
                <a:spLocks noChangeArrowheads="1"/>
              </p:cNvSpPr>
              <p:nvPr/>
            </p:nvSpPr>
            <p:spPr bwMode="auto">
              <a:xfrm rot="5400000">
                <a:off x="309" y="307"/>
                <a:ext cx="11" cy="6"/>
              </a:xfrm>
              <a:prstGeom prst="rect">
                <a:avLst/>
              </a:prstGeom>
              <a:solidFill>
                <a:srgbClr val="000000"/>
              </a:solidFill>
              <a:ln w="9525">
                <a:solidFill>
                  <a:srgbClr val="000000"/>
                </a:solidFill>
                <a:miter lim="800000"/>
                <a:headEnd/>
                <a:tailEnd/>
              </a:ln>
            </p:spPr>
            <p:txBody>
              <a:bodyPr/>
              <a:lstStyle/>
              <a:p>
                <a:endParaRPr lang="en-US" dirty="0"/>
              </a:p>
            </p:txBody>
          </p:sp>
          <p:grpSp>
            <p:nvGrpSpPr>
              <p:cNvPr id="73928" name="Group 200"/>
              <p:cNvGrpSpPr>
                <a:grpSpLocks/>
              </p:cNvGrpSpPr>
              <p:nvPr/>
            </p:nvGrpSpPr>
            <p:grpSpPr bwMode="auto">
              <a:xfrm>
                <a:off x="242" y="188"/>
                <a:ext cx="6" cy="7"/>
                <a:chOff x="797" y="285"/>
                <a:chExt cx="6" cy="7"/>
              </a:xfrm>
            </p:grpSpPr>
            <p:sp>
              <p:nvSpPr>
                <p:cNvPr id="73929" name="AutoShape 201"/>
                <p:cNvSpPr>
                  <a:spLocks noChangeArrowheads="1"/>
                </p:cNvSpPr>
                <p:nvPr/>
              </p:nvSpPr>
              <p:spPr bwMode="auto">
                <a:xfrm>
                  <a:off x="797" y="285"/>
                  <a:ext cx="6" cy="7"/>
                </a:xfrm>
                <a:prstGeom prst="roundRect">
                  <a:avLst>
                    <a:gd name="adj" fmla="val 26042"/>
                  </a:avLst>
                </a:prstGeom>
                <a:gradFill rotWithShape="1">
                  <a:gsLst>
                    <a:gs pos="0">
                      <a:srgbClr val="333399">
                        <a:gamma/>
                        <a:shade val="46275"/>
                        <a:invGamma/>
                      </a:srgbClr>
                    </a:gs>
                    <a:gs pos="50000">
                      <a:srgbClr val="333399"/>
                    </a:gs>
                    <a:gs pos="100000">
                      <a:srgbClr val="333399">
                        <a:gamma/>
                        <a:shade val="46275"/>
                        <a:invGamma/>
                      </a:srgbClr>
                    </a:gs>
                  </a:gsLst>
                  <a:lin ang="0" scaled="1"/>
                </a:gradFill>
                <a:ln w="9525">
                  <a:solidFill>
                    <a:srgbClr val="000000"/>
                  </a:solidFill>
                  <a:round/>
                  <a:headEnd/>
                  <a:tailEnd/>
                </a:ln>
              </p:spPr>
              <p:txBody>
                <a:bodyPr/>
                <a:lstStyle/>
                <a:p>
                  <a:endParaRPr lang="en-US" dirty="0"/>
                </a:p>
              </p:txBody>
            </p:sp>
            <p:sp>
              <p:nvSpPr>
                <p:cNvPr id="73930" name="Oval 202"/>
                <p:cNvSpPr>
                  <a:spLocks noChangeArrowheads="1"/>
                </p:cNvSpPr>
                <p:nvPr/>
              </p:nvSpPr>
              <p:spPr bwMode="auto">
                <a:xfrm>
                  <a:off x="798" y="286"/>
                  <a:ext cx="4" cy="4"/>
                </a:xfrm>
                <a:prstGeom prst="ellipse">
                  <a:avLst/>
                </a:prstGeom>
                <a:solidFill>
                  <a:srgbClr val="FFFFFF"/>
                </a:solidFill>
                <a:ln w="9525">
                  <a:solidFill>
                    <a:srgbClr val="000000"/>
                  </a:solidFill>
                  <a:round/>
                  <a:headEnd/>
                  <a:tailEnd/>
                </a:ln>
              </p:spPr>
              <p:txBody>
                <a:bodyPr/>
                <a:lstStyle/>
                <a:p>
                  <a:endParaRPr lang="en-US" dirty="0"/>
                </a:p>
              </p:txBody>
            </p:sp>
          </p:grpSp>
          <p:grpSp>
            <p:nvGrpSpPr>
              <p:cNvPr id="73931" name="Group 203"/>
              <p:cNvGrpSpPr>
                <a:grpSpLocks/>
              </p:cNvGrpSpPr>
              <p:nvPr/>
            </p:nvGrpSpPr>
            <p:grpSpPr bwMode="auto">
              <a:xfrm>
                <a:off x="319" y="188"/>
                <a:ext cx="6" cy="7"/>
                <a:chOff x="797" y="285"/>
                <a:chExt cx="6" cy="7"/>
              </a:xfrm>
            </p:grpSpPr>
            <p:sp>
              <p:nvSpPr>
                <p:cNvPr id="73932" name="AutoShape 204"/>
                <p:cNvSpPr>
                  <a:spLocks noChangeArrowheads="1"/>
                </p:cNvSpPr>
                <p:nvPr/>
              </p:nvSpPr>
              <p:spPr bwMode="auto">
                <a:xfrm>
                  <a:off x="797" y="285"/>
                  <a:ext cx="6" cy="7"/>
                </a:xfrm>
                <a:prstGeom prst="roundRect">
                  <a:avLst>
                    <a:gd name="adj" fmla="val 26042"/>
                  </a:avLst>
                </a:prstGeom>
                <a:gradFill rotWithShape="1">
                  <a:gsLst>
                    <a:gs pos="0">
                      <a:srgbClr val="333399">
                        <a:gamma/>
                        <a:shade val="46275"/>
                        <a:invGamma/>
                      </a:srgbClr>
                    </a:gs>
                    <a:gs pos="50000">
                      <a:srgbClr val="333399"/>
                    </a:gs>
                    <a:gs pos="100000">
                      <a:srgbClr val="333399">
                        <a:gamma/>
                        <a:shade val="46275"/>
                        <a:invGamma/>
                      </a:srgbClr>
                    </a:gs>
                  </a:gsLst>
                  <a:lin ang="0" scaled="1"/>
                </a:gradFill>
                <a:ln w="9525">
                  <a:solidFill>
                    <a:srgbClr val="000000"/>
                  </a:solidFill>
                  <a:round/>
                  <a:headEnd/>
                  <a:tailEnd/>
                </a:ln>
              </p:spPr>
              <p:txBody>
                <a:bodyPr/>
                <a:lstStyle/>
                <a:p>
                  <a:endParaRPr lang="en-US" dirty="0"/>
                </a:p>
              </p:txBody>
            </p:sp>
            <p:sp>
              <p:nvSpPr>
                <p:cNvPr id="73933" name="Oval 205"/>
                <p:cNvSpPr>
                  <a:spLocks noChangeArrowheads="1"/>
                </p:cNvSpPr>
                <p:nvPr/>
              </p:nvSpPr>
              <p:spPr bwMode="auto">
                <a:xfrm>
                  <a:off x="798" y="286"/>
                  <a:ext cx="4" cy="4"/>
                </a:xfrm>
                <a:prstGeom prst="ellipse">
                  <a:avLst/>
                </a:prstGeom>
                <a:solidFill>
                  <a:srgbClr val="FFFFFF"/>
                </a:solidFill>
                <a:ln w="9525">
                  <a:solidFill>
                    <a:srgbClr val="000000"/>
                  </a:solidFill>
                  <a:round/>
                  <a:headEnd/>
                  <a:tailEnd/>
                </a:ln>
              </p:spPr>
              <p:txBody>
                <a:bodyPr/>
                <a:lstStyle/>
                <a:p>
                  <a:endParaRPr lang="en-US" dirty="0"/>
                </a:p>
              </p:txBody>
            </p:sp>
          </p:grpSp>
          <p:sp>
            <p:nvSpPr>
              <p:cNvPr id="73934" name="Oval 206"/>
              <p:cNvSpPr>
                <a:spLocks noChangeArrowheads="1"/>
              </p:cNvSpPr>
              <p:nvPr/>
            </p:nvSpPr>
            <p:spPr bwMode="auto">
              <a:xfrm>
                <a:off x="301" y="317"/>
                <a:ext cx="3" cy="4"/>
              </a:xfrm>
              <a:prstGeom prst="ellipse">
                <a:avLst/>
              </a:prstGeom>
              <a:solidFill>
                <a:srgbClr val="000000"/>
              </a:solidFill>
              <a:ln w="9525">
                <a:solidFill>
                  <a:srgbClr val="000000"/>
                </a:solidFill>
                <a:round/>
                <a:headEnd/>
                <a:tailEnd/>
              </a:ln>
            </p:spPr>
            <p:txBody>
              <a:bodyPr/>
              <a:lstStyle/>
              <a:p>
                <a:endParaRPr lang="en-US" dirty="0"/>
              </a:p>
            </p:txBody>
          </p:sp>
          <p:sp>
            <p:nvSpPr>
              <p:cNvPr id="73935" name="Oval 207"/>
              <p:cNvSpPr>
                <a:spLocks noChangeArrowheads="1"/>
              </p:cNvSpPr>
              <p:nvPr/>
            </p:nvSpPr>
            <p:spPr bwMode="auto">
              <a:xfrm>
                <a:off x="273" y="317"/>
                <a:ext cx="3" cy="4"/>
              </a:xfrm>
              <a:prstGeom prst="ellipse">
                <a:avLst/>
              </a:prstGeom>
              <a:solidFill>
                <a:srgbClr val="000000"/>
              </a:solidFill>
              <a:ln w="9525">
                <a:solidFill>
                  <a:srgbClr val="000000"/>
                </a:solidFill>
                <a:round/>
                <a:headEnd/>
                <a:tailEnd/>
              </a:ln>
            </p:spPr>
            <p:txBody>
              <a:bodyPr/>
              <a:lstStyle/>
              <a:p>
                <a:endParaRPr lang="en-US" dirty="0"/>
              </a:p>
            </p:txBody>
          </p:sp>
          <p:sp>
            <p:nvSpPr>
              <p:cNvPr id="73936" name="Oval 208"/>
              <p:cNvSpPr>
                <a:spLocks noChangeArrowheads="1"/>
              </p:cNvSpPr>
              <p:nvPr/>
            </p:nvSpPr>
            <p:spPr bwMode="auto">
              <a:xfrm>
                <a:off x="295" y="317"/>
                <a:ext cx="3" cy="4"/>
              </a:xfrm>
              <a:prstGeom prst="ellipse">
                <a:avLst/>
              </a:prstGeom>
              <a:solidFill>
                <a:srgbClr val="000000"/>
              </a:solidFill>
              <a:ln w="9525">
                <a:solidFill>
                  <a:srgbClr val="000000"/>
                </a:solidFill>
                <a:round/>
                <a:headEnd/>
                <a:tailEnd/>
              </a:ln>
            </p:spPr>
            <p:txBody>
              <a:bodyPr/>
              <a:lstStyle/>
              <a:p>
                <a:endParaRPr lang="en-US" dirty="0"/>
              </a:p>
            </p:txBody>
          </p:sp>
          <p:sp>
            <p:nvSpPr>
              <p:cNvPr id="73937" name="Oval 209"/>
              <p:cNvSpPr>
                <a:spLocks noChangeArrowheads="1"/>
              </p:cNvSpPr>
              <p:nvPr/>
            </p:nvSpPr>
            <p:spPr bwMode="auto">
              <a:xfrm>
                <a:off x="267" y="317"/>
                <a:ext cx="3" cy="4"/>
              </a:xfrm>
              <a:prstGeom prst="ellipse">
                <a:avLst/>
              </a:prstGeom>
              <a:solidFill>
                <a:srgbClr val="000000"/>
              </a:solidFill>
              <a:ln w="9525">
                <a:solidFill>
                  <a:srgbClr val="000000"/>
                </a:solidFill>
                <a:round/>
                <a:headEnd/>
                <a:tailEnd/>
              </a:ln>
            </p:spPr>
            <p:txBody>
              <a:bodyPr/>
              <a:lstStyle/>
              <a:p>
                <a:endParaRPr lang="en-US" dirty="0"/>
              </a:p>
            </p:txBody>
          </p:sp>
          <p:grpSp>
            <p:nvGrpSpPr>
              <p:cNvPr id="73938" name="Group 210"/>
              <p:cNvGrpSpPr>
                <a:grpSpLocks/>
              </p:cNvGrpSpPr>
              <p:nvPr/>
            </p:nvGrpSpPr>
            <p:grpSpPr bwMode="auto">
              <a:xfrm>
                <a:off x="242" y="313"/>
                <a:ext cx="83" cy="3"/>
                <a:chOff x="797" y="292"/>
                <a:chExt cx="81" cy="3"/>
              </a:xfrm>
            </p:grpSpPr>
            <p:sp>
              <p:nvSpPr>
                <p:cNvPr id="73939" name="Rectangle 211"/>
                <p:cNvSpPr>
                  <a:spLocks noChangeArrowheads="1"/>
                </p:cNvSpPr>
                <p:nvPr/>
              </p:nvSpPr>
              <p:spPr bwMode="auto">
                <a:xfrm>
                  <a:off x="810" y="292"/>
                  <a:ext cx="55" cy="3"/>
                </a:xfrm>
                <a:prstGeom prst="rect">
                  <a:avLst/>
                </a:prstGeom>
                <a:gradFill rotWithShape="1">
                  <a:gsLst>
                    <a:gs pos="0">
                      <a:srgbClr val="000080"/>
                    </a:gs>
                    <a:gs pos="50000">
                      <a:srgbClr val="C0C0C0"/>
                    </a:gs>
                    <a:gs pos="100000">
                      <a:srgbClr val="000080"/>
                    </a:gs>
                  </a:gsLst>
                  <a:lin ang="5400000" scaled="1"/>
                </a:gradFill>
                <a:ln w="9525">
                  <a:solidFill>
                    <a:srgbClr val="000000"/>
                  </a:solidFill>
                  <a:miter lim="800000"/>
                  <a:headEnd/>
                  <a:tailEnd/>
                </a:ln>
              </p:spPr>
              <p:txBody>
                <a:bodyPr/>
                <a:lstStyle/>
                <a:p>
                  <a:endParaRPr lang="en-US" dirty="0"/>
                </a:p>
              </p:txBody>
            </p:sp>
            <p:sp>
              <p:nvSpPr>
                <p:cNvPr id="73940" name="Rectangle 212"/>
                <p:cNvSpPr>
                  <a:spLocks noChangeArrowheads="1"/>
                </p:cNvSpPr>
                <p:nvPr/>
              </p:nvSpPr>
              <p:spPr bwMode="auto">
                <a:xfrm>
                  <a:off x="797" y="292"/>
                  <a:ext cx="13" cy="3"/>
                </a:xfrm>
                <a:prstGeom prst="rect">
                  <a:avLst/>
                </a:prstGeom>
                <a:gradFill rotWithShape="1">
                  <a:gsLst>
                    <a:gs pos="0">
                      <a:srgbClr val="333399"/>
                    </a:gs>
                    <a:gs pos="50000">
                      <a:srgbClr val="C0C0C0"/>
                    </a:gs>
                    <a:gs pos="100000">
                      <a:srgbClr val="333399"/>
                    </a:gs>
                  </a:gsLst>
                  <a:lin ang="5400000" scaled="1"/>
                </a:gradFill>
                <a:ln w="9525">
                  <a:solidFill>
                    <a:srgbClr val="000000"/>
                  </a:solidFill>
                  <a:miter lim="800000"/>
                  <a:headEnd/>
                  <a:tailEnd/>
                </a:ln>
              </p:spPr>
              <p:txBody>
                <a:bodyPr/>
                <a:lstStyle/>
                <a:p>
                  <a:endParaRPr lang="en-US" dirty="0"/>
                </a:p>
              </p:txBody>
            </p:sp>
            <p:sp>
              <p:nvSpPr>
                <p:cNvPr id="73941" name="Rectangle 213"/>
                <p:cNvSpPr>
                  <a:spLocks noChangeArrowheads="1"/>
                </p:cNvSpPr>
                <p:nvPr/>
              </p:nvSpPr>
              <p:spPr bwMode="auto">
                <a:xfrm>
                  <a:off x="865" y="292"/>
                  <a:ext cx="13" cy="3"/>
                </a:xfrm>
                <a:prstGeom prst="rect">
                  <a:avLst/>
                </a:prstGeom>
                <a:gradFill rotWithShape="1">
                  <a:gsLst>
                    <a:gs pos="0">
                      <a:srgbClr val="333399"/>
                    </a:gs>
                    <a:gs pos="50000">
                      <a:srgbClr val="C0C0C0"/>
                    </a:gs>
                    <a:gs pos="100000">
                      <a:srgbClr val="333399"/>
                    </a:gs>
                  </a:gsLst>
                  <a:lin ang="5400000" scaled="1"/>
                </a:gradFill>
                <a:ln w="9525">
                  <a:solidFill>
                    <a:srgbClr val="000000"/>
                  </a:solidFill>
                  <a:miter lim="800000"/>
                  <a:headEnd/>
                  <a:tailEnd/>
                </a:ln>
              </p:spPr>
              <p:txBody>
                <a:bodyPr/>
                <a:lstStyle/>
                <a:p>
                  <a:endParaRPr lang="en-US" dirty="0"/>
                </a:p>
              </p:txBody>
            </p:sp>
          </p:grpSp>
        </p:grpSp>
      </p:grpSp>
      <p:sp>
        <p:nvSpPr>
          <p:cNvPr id="73942" name="Rectangle 214"/>
          <p:cNvSpPr>
            <a:spLocks noChangeArrowheads="1"/>
          </p:cNvSpPr>
          <p:nvPr/>
        </p:nvSpPr>
        <p:spPr bwMode="auto">
          <a:xfrm>
            <a:off x="2355850" y="3841750"/>
            <a:ext cx="160338" cy="257175"/>
          </a:xfrm>
          <a:prstGeom prst="rect">
            <a:avLst/>
          </a:prstGeom>
          <a:gradFill rotWithShape="1">
            <a:gsLst>
              <a:gs pos="0">
                <a:srgbClr val="000080"/>
              </a:gs>
              <a:gs pos="50000">
                <a:srgbClr val="FFFFFF"/>
              </a:gs>
              <a:gs pos="100000">
                <a:srgbClr val="00008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3943" name="Group 215"/>
          <p:cNvGrpSpPr>
            <a:grpSpLocks/>
          </p:cNvGrpSpPr>
          <p:nvPr/>
        </p:nvGrpSpPr>
        <p:grpSpPr bwMode="auto">
          <a:xfrm>
            <a:off x="2336800" y="2970213"/>
            <a:ext cx="201613" cy="204787"/>
            <a:chOff x="1288" y="2232"/>
            <a:chExt cx="120" cy="134"/>
          </a:xfrm>
        </p:grpSpPr>
        <p:sp>
          <p:nvSpPr>
            <p:cNvPr id="73944" name="Rectangle 216"/>
            <p:cNvSpPr>
              <a:spLocks noChangeArrowheads="1"/>
            </p:cNvSpPr>
            <p:nvPr/>
          </p:nvSpPr>
          <p:spPr bwMode="auto">
            <a:xfrm>
              <a:off x="1306" y="2237"/>
              <a:ext cx="84" cy="129"/>
            </a:xfrm>
            <a:prstGeom prst="rect">
              <a:avLst/>
            </a:prstGeom>
            <a:gradFill rotWithShape="1">
              <a:gsLst>
                <a:gs pos="0">
                  <a:srgbClr val="000080"/>
                </a:gs>
                <a:gs pos="50000">
                  <a:srgbClr val="FFFFFF"/>
                </a:gs>
                <a:gs pos="100000">
                  <a:srgbClr val="00008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45" name="Rectangle 217"/>
            <p:cNvSpPr>
              <a:spLocks noChangeArrowheads="1"/>
            </p:cNvSpPr>
            <p:nvPr/>
          </p:nvSpPr>
          <p:spPr bwMode="auto">
            <a:xfrm>
              <a:off x="1288" y="2232"/>
              <a:ext cx="120" cy="31"/>
            </a:xfrm>
            <a:prstGeom prst="rect">
              <a:avLst/>
            </a:prstGeom>
            <a:gradFill rotWithShape="1">
              <a:gsLst>
                <a:gs pos="0">
                  <a:srgbClr val="000080"/>
                </a:gs>
                <a:gs pos="50000">
                  <a:srgbClr val="FFFFFF"/>
                </a:gs>
                <a:gs pos="100000">
                  <a:srgbClr val="00008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3946" name="Group 218"/>
          <p:cNvGrpSpPr>
            <a:grpSpLocks/>
          </p:cNvGrpSpPr>
          <p:nvPr/>
        </p:nvGrpSpPr>
        <p:grpSpPr bwMode="auto">
          <a:xfrm>
            <a:off x="1976438" y="3175000"/>
            <a:ext cx="922337" cy="652463"/>
            <a:chOff x="1072" y="2474"/>
            <a:chExt cx="552" cy="429"/>
          </a:xfrm>
        </p:grpSpPr>
        <p:grpSp>
          <p:nvGrpSpPr>
            <p:cNvPr id="73947" name="Group 219"/>
            <p:cNvGrpSpPr>
              <a:grpSpLocks/>
            </p:cNvGrpSpPr>
            <p:nvPr/>
          </p:nvGrpSpPr>
          <p:grpSpPr bwMode="auto">
            <a:xfrm>
              <a:off x="1072" y="2500"/>
              <a:ext cx="228" cy="124"/>
              <a:chOff x="454" y="281"/>
              <a:chExt cx="54" cy="35"/>
            </a:xfrm>
          </p:grpSpPr>
          <p:grpSp>
            <p:nvGrpSpPr>
              <p:cNvPr id="73948" name="Group 220"/>
              <p:cNvGrpSpPr>
                <a:grpSpLocks/>
              </p:cNvGrpSpPr>
              <p:nvPr/>
            </p:nvGrpSpPr>
            <p:grpSpPr bwMode="auto">
              <a:xfrm>
                <a:off x="454" y="281"/>
                <a:ext cx="10" cy="35"/>
                <a:chOff x="119" y="899"/>
                <a:chExt cx="10" cy="35"/>
              </a:xfrm>
            </p:grpSpPr>
            <p:sp>
              <p:nvSpPr>
                <p:cNvPr id="73949" name="Rectangle 221"/>
                <p:cNvSpPr>
                  <a:spLocks noChangeArrowheads="1"/>
                </p:cNvSpPr>
                <p:nvPr/>
              </p:nvSpPr>
              <p:spPr bwMode="auto">
                <a:xfrm rot="10800000">
                  <a:off x="125" y="914"/>
                  <a:ext cx="4"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50" name="Freeform 222"/>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51" name="Line 223"/>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52" name="Line 224"/>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53" name="Freeform 225"/>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54" name="Line 226"/>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55" name="Line 227"/>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56" name="Freeform 228"/>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57" name="Line 229"/>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58" name="Line 230"/>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59" name="Freeform 231"/>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60" name="Line 232"/>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61" name="Line 233"/>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62" name="Rectangle 234"/>
                <p:cNvSpPr>
                  <a:spLocks noChangeArrowheads="1"/>
                </p:cNvSpPr>
                <p:nvPr/>
              </p:nvSpPr>
              <p:spPr bwMode="auto">
                <a:xfrm rot="10800000">
                  <a:off x="123" y="914"/>
                  <a:ext cx="2"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63" name="Rectangle 235"/>
                <p:cNvSpPr>
                  <a:spLocks noChangeArrowheads="1"/>
                </p:cNvSpPr>
                <p:nvPr/>
              </p:nvSpPr>
              <p:spPr bwMode="auto">
                <a:xfrm rot="10800000">
                  <a:off x="119" y="899"/>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64" name="Freeform 236"/>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3965" name="Rectangle 237"/>
              <p:cNvSpPr>
                <a:spLocks noChangeArrowheads="1"/>
              </p:cNvSpPr>
              <p:nvPr/>
            </p:nvSpPr>
            <p:spPr bwMode="auto">
              <a:xfrm rot="10800000">
                <a:off x="475" y="286"/>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66" name="Freeform 238"/>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67" name="Line 239"/>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68" name="Freeform 240"/>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69" name="Line 241"/>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70" name="Freeform 242"/>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71" name="Freeform 243"/>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72" name="Rectangle 244"/>
              <p:cNvSpPr>
                <a:spLocks noChangeArrowheads="1"/>
              </p:cNvSpPr>
              <p:nvPr/>
            </p:nvSpPr>
            <p:spPr bwMode="auto">
              <a:xfrm rot="10800000">
                <a:off x="471" y="288"/>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73" name="Rectangle 245"/>
              <p:cNvSpPr>
                <a:spLocks noChangeArrowheads="1"/>
              </p:cNvSpPr>
              <p:nvPr/>
            </p:nvSpPr>
            <p:spPr bwMode="auto">
              <a:xfrm rot="10800000">
                <a:off x="487" y="302"/>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74" name="Rectangle 246"/>
              <p:cNvSpPr>
                <a:spLocks noChangeArrowheads="1"/>
              </p:cNvSpPr>
              <p:nvPr/>
            </p:nvSpPr>
            <p:spPr bwMode="auto">
              <a:xfrm rot="10800000">
                <a:off x="504" y="286"/>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75" name="Rectangle 247"/>
              <p:cNvSpPr>
                <a:spLocks noChangeArrowheads="1"/>
              </p:cNvSpPr>
              <p:nvPr/>
            </p:nvSpPr>
            <p:spPr bwMode="auto">
              <a:xfrm rot="10800000">
                <a:off x="487" y="289"/>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76" name="Rectangle 248"/>
              <p:cNvSpPr>
                <a:spLocks noChangeArrowheads="1"/>
              </p:cNvSpPr>
              <p:nvPr/>
            </p:nvSpPr>
            <p:spPr bwMode="auto">
              <a:xfrm rot="10800000">
                <a:off x="492" y="286"/>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3977" name="Group 249"/>
            <p:cNvGrpSpPr>
              <a:grpSpLocks/>
            </p:cNvGrpSpPr>
            <p:nvPr/>
          </p:nvGrpSpPr>
          <p:grpSpPr bwMode="auto">
            <a:xfrm>
              <a:off x="1396" y="2505"/>
              <a:ext cx="228" cy="124"/>
              <a:chOff x="190" y="900"/>
              <a:chExt cx="54" cy="35"/>
            </a:xfrm>
          </p:grpSpPr>
          <p:sp>
            <p:nvSpPr>
              <p:cNvPr id="73978" name="Rectangle 250"/>
              <p:cNvSpPr>
                <a:spLocks noChangeArrowheads="1"/>
              </p:cNvSpPr>
              <p:nvPr/>
            </p:nvSpPr>
            <p:spPr bwMode="auto">
              <a:xfrm>
                <a:off x="206"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79" name="Freeform 251"/>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80" name="Line 252"/>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81" name="Freeform 253"/>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82" name="Line 254"/>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83" name="Freeform 255"/>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84" name="Freeform 256"/>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85" name="Freeform 257"/>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3986" name="Group 258"/>
              <p:cNvGrpSpPr>
                <a:grpSpLocks/>
              </p:cNvGrpSpPr>
              <p:nvPr/>
            </p:nvGrpSpPr>
            <p:grpSpPr bwMode="auto">
              <a:xfrm>
                <a:off x="232" y="900"/>
                <a:ext cx="12" cy="35"/>
                <a:chOff x="232" y="900"/>
                <a:chExt cx="12" cy="35"/>
              </a:xfrm>
            </p:grpSpPr>
            <p:sp>
              <p:nvSpPr>
                <p:cNvPr id="73987" name="Rectangle 259"/>
                <p:cNvSpPr>
                  <a:spLocks noChangeArrowheads="1"/>
                </p:cNvSpPr>
                <p:nvPr/>
              </p:nvSpPr>
              <p:spPr bwMode="auto">
                <a:xfrm>
                  <a:off x="233" y="915"/>
                  <a:ext cx="5"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88" name="Freeform 260"/>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89" name="Line 261"/>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90" name="Line 262"/>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91" name="Freeform 263"/>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92" name="Line 264"/>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93" name="Line 265"/>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94" name="Freeform 266"/>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95" name="Line 267"/>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96" name="Line 268"/>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97" name="Freeform 269"/>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98" name="Line 270"/>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999" name="Line 271"/>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00" name="Rectangle 272"/>
                <p:cNvSpPr>
                  <a:spLocks noChangeArrowheads="1"/>
                </p:cNvSpPr>
                <p:nvPr/>
              </p:nvSpPr>
              <p:spPr bwMode="auto">
                <a:xfrm>
                  <a:off x="238" y="915"/>
                  <a:ext cx="3"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01" name="Rectangle 273"/>
                <p:cNvSpPr>
                  <a:spLocks noChangeArrowheads="1"/>
                </p:cNvSpPr>
                <p:nvPr/>
              </p:nvSpPr>
              <p:spPr bwMode="auto">
                <a:xfrm>
                  <a:off x="241" y="900"/>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02" name="Freeform 274"/>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4003" name="Freeform 275"/>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04" name="Line 276"/>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05" name="Line 277"/>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06" name="Rectangle 278"/>
              <p:cNvSpPr>
                <a:spLocks noChangeArrowheads="1"/>
              </p:cNvSpPr>
              <p:nvPr/>
            </p:nvSpPr>
            <p:spPr bwMode="auto">
              <a:xfrm>
                <a:off x="206"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07" name="Rectangle 279"/>
              <p:cNvSpPr>
                <a:spLocks noChangeArrowheads="1"/>
              </p:cNvSpPr>
              <p:nvPr/>
            </p:nvSpPr>
            <p:spPr bwMode="auto">
              <a:xfrm>
                <a:off x="205"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08" name="Rectangle 280"/>
              <p:cNvSpPr>
                <a:spLocks noChangeArrowheads="1"/>
              </p:cNvSpPr>
              <p:nvPr/>
            </p:nvSpPr>
            <p:spPr bwMode="auto">
              <a:xfrm>
                <a:off x="190"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09" name="Rectangle 281"/>
              <p:cNvSpPr>
                <a:spLocks noChangeArrowheads="1"/>
              </p:cNvSpPr>
              <p:nvPr/>
            </p:nvSpPr>
            <p:spPr bwMode="auto">
              <a:xfrm>
                <a:off x="205"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10" name="Rectangle 282"/>
              <p:cNvSpPr>
                <a:spLocks noChangeArrowheads="1"/>
              </p:cNvSpPr>
              <p:nvPr/>
            </p:nvSpPr>
            <p:spPr bwMode="auto">
              <a:xfrm>
                <a:off x="194"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4011" name="Rectangle 283"/>
            <p:cNvSpPr>
              <a:spLocks noChangeArrowheads="1"/>
            </p:cNvSpPr>
            <p:nvPr/>
          </p:nvSpPr>
          <p:spPr bwMode="auto">
            <a:xfrm>
              <a:off x="1300" y="2505"/>
              <a:ext cx="96" cy="346"/>
            </a:xfrm>
            <a:prstGeom prst="rect">
              <a:avLst/>
            </a:prstGeom>
            <a:gradFill rotWithShape="1">
              <a:gsLst>
                <a:gs pos="0">
                  <a:srgbClr val="000080"/>
                </a:gs>
                <a:gs pos="50000">
                  <a:srgbClr val="FFFFFF"/>
                </a:gs>
                <a:gs pos="100000">
                  <a:srgbClr val="00008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4012" name="Group 284"/>
            <p:cNvGrpSpPr>
              <a:grpSpLocks/>
            </p:cNvGrpSpPr>
            <p:nvPr/>
          </p:nvGrpSpPr>
          <p:grpSpPr bwMode="auto">
            <a:xfrm>
              <a:off x="1072" y="2629"/>
              <a:ext cx="228" cy="119"/>
              <a:chOff x="454" y="281"/>
              <a:chExt cx="54" cy="35"/>
            </a:xfrm>
          </p:grpSpPr>
          <p:grpSp>
            <p:nvGrpSpPr>
              <p:cNvPr id="74013" name="Group 285"/>
              <p:cNvGrpSpPr>
                <a:grpSpLocks/>
              </p:cNvGrpSpPr>
              <p:nvPr/>
            </p:nvGrpSpPr>
            <p:grpSpPr bwMode="auto">
              <a:xfrm>
                <a:off x="454" y="281"/>
                <a:ext cx="10" cy="35"/>
                <a:chOff x="119" y="899"/>
                <a:chExt cx="10" cy="35"/>
              </a:xfrm>
            </p:grpSpPr>
            <p:sp>
              <p:nvSpPr>
                <p:cNvPr id="74014" name="Rectangle 286"/>
                <p:cNvSpPr>
                  <a:spLocks noChangeArrowheads="1"/>
                </p:cNvSpPr>
                <p:nvPr/>
              </p:nvSpPr>
              <p:spPr bwMode="auto">
                <a:xfrm rot="10800000">
                  <a:off x="125" y="914"/>
                  <a:ext cx="4"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15" name="Freeform 287"/>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16" name="Line 288"/>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17" name="Line 289"/>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18" name="Freeform 290"/>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19" name="Line 291"/>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20" name="Line 292"/>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21" name="Freeform 293"/>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22" name="Line 294"/>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23" name="Line 295"/>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24" name="Freeform 296"/>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25" name="Line 297"/>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26" name="Line 298"/>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27" name="Rectangle 299"/>
                <p:cNvSpPr>
                  <a:spLocks noChangeArrowheads="1"/>
                </p:cNvSpPr>
                <p:nvPr/>
              </p:nvSpPr>
              <p:spPr bwMode="auto">
                <a:xfrm rot="10800000">
                  <a:off x="123" y="914"/>
                  <a:ext cx="2"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28" name="Rectangle 300"/>
                <p:cNvSpPr>
                  <a:spLocks noChangeArrowheads="1"/>
                </p:cNvSpPr>
                <p:nvPr/>
              </p:nvSpPr>
              <p:spPr bwMode="auto">
                <a:xfrm rot="10800000">
                  <a:off x="119" y="899"/>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29" name="Freeform 301"/>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4030" name="Rectangle 302"/>
              <p:cNvSpPr>
                <a:spLocks noChangeArrowheads="1"/>
              </p:cNvSpPr>
              <p:nvPr/>
            </p:nvSpPr>
            <p:spPr bwMode="auto">
              <a:xfrm rot="10800000">
                <a:off x="475" y="286"/>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31" name="Freeform 303"/>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32" name="Line 304"/>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33" name="Freeform 305"/>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34" name="Line 306"/>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35" name="Freeform 307"/>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36" name="Freeform 308"/>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37" name="Rectangle 309"/>
              <p:cNvSpPr>
                <a:spLocks noChangeArrowheads="1"/>
              </p:cNvSpPr>
              <p:nvPr/>
            </p:nvSpPr>
            <p:spPr bwMode="auto">
              <a:xfrm rot="10800000">
                <a:off x="471" y="288"/>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38" name="Rectangle 310"/>
              <p:cNvSpPr>
                <a:spLocks noChangeArrowheads="1"/>
              </p:cNvSpPr>
              <p:nvPr/>
            </p:nvSpPr>
            <p:spPr bwMode="auto">
              <a:xfrm rot="10800000">
                <a:off x="487" y="302"/>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39" name="Rectangle 311"/>
              <p:cNvSpPr>
                <a:spLocks noChangeArrowheads="1"/>
              </p:cNvSpPr>
              <p:nvPr/>
            </p:nvSpPr>
            <p:spPr bwMode="auto">
              <a:xfrm rot="10800000">
                <a:off x="504" y="286"/>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40" name="Rectangle 312"/>
              <p:cNvSpPr>
                <a:spLocks noChangeArrowheads="1"/>
              </p:cNvSpPr>
              <p:nvPr/>
            </p:nvSpPr>
            <p:spPr bwMode="auto">
              <a:xfrm rot="10800000">
                <a:off x="487" y="289"/>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41" name="Rectangle 313"/>
              <p:cNvSpPr>
                <a:spLocks noChangeArrowheads="1"/>
              </p:cNvSpPr>
              <p:nvPr/>
            </p:nvSpPr>
            <p:spPr bwMode="auto">
              <a:xfrm rot="10800000">
                <a:off x="492" y="286"/>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4042" name="Group 314"/>
            <p:cNvGrpSpPr>
              <a:grpSpLocks/>
            </p:cNvGrpSpPr>
            <p:nvPr/>
          </p:nvGrpSpPr>
          <p:grpSpPr bwMode="auto">
            <a:xfrm>
              <a:off x="1396" y="2629"/>
              <a:ext cx="228" cy="119"/>
              <a:chOff x="190" y="900"/>
              <a:chExt cx="54" cy="35"/>
            </a:xfrm>
          </p:grpSpPr>
          <p:sp>
            <p:nvSpPr>
              <p:cNvPr id="74043" name="Rectangle 315"/>
              <p:cNvSpPr>
                <a:spLocks noChangeArrowheads="1"/>
              </p:cNvSpPr>
              <p:nvPr/>
            </p:nvSpPr>
            <p:spPr bwMode="auto">
              <a:xfrm>
                <a:off x="206"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44" name="Freeform 316"/>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45" name="Line 317"/>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46" name="Freeform 318"/>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47" name="Line 319"/>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48" name="Freeform 320"/>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49" name="Freeform 321"/>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50" name="Freeform 322"/>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4051" name="Group 323"/>
              <p:cNvGrpSpPr>
                <a:grpSpLocks/>
              </p:cNvGrpSpPr>
              <p:nvPr/>
            </p:nvGrpSpPr>
            <p:grpSpPr bwMode="auto">
              <a:xfrm>
                <a:off x="232" y="900"/>
                <a:ext cx="12" cy="35"/>
                <a:chOff x="232" y="900"/>
                <a:chExt cx="12" cy="35"/>
              </a:xfrm>
            </p:grpSpPr>
            <p:sp>
              <p:nvSpPr>
                <p:cNvPr id="74052" name="Rectangle 324"/>
                <p:cNvSpPr>
                  <a:spLocks noChangeArrowheads="1"/>
                </p:cNvSpPr>
                <p:nvPr/>
              </p:nvSpPr>
              <p:spPr bwMode="auto">
                <a:xfrm>
                  <a:off x="233" y="915"/>
                  <a:ext cx="5"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53" name="Freeform 325"/>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54" name="Line 326"/>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55" name="Line 327"/>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56" name="Freeform 328"/>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57" name="Line 329"/>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58" name="Line 330"/>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59" name="Freeform 331"/>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60" name="Line 332"/>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61" name="Line 333"/>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62" name="Freeform 334"/>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63" name="Line 335"/>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64" name="Line 336"/>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65" name="Rectangle 337"/>
                <p:cNvSpPr>
                  <a:spLocks noChangeArrowheads="1"/>
                </p:cNvSpPr>
                <p:nvPr/>
              </p:nvSpPr>
              <p:spPr bwMode="auto">
                <a:xfrm>
                  <a:off x="238" y="915"/>
                  <a:ext cx="3"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66" name="Rectangle 338"/>
                <p:cNvSpPr>
                  <a:spLocks noChangeArrowheads="1"/>
                </p:cNvSpPr>
                <p:nvPr/>
              </p:nvSpPr>
              <p:spPr bwMode="auto">
                <a:xfrm>
                  <a:off x="241" y="900"/>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67" name="Freeform 339"/>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4068" name="Freeform 340"/>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69" name="Line 341"/>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70" name="Line 342"/>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71" name="Rectangle 343"/>
              <p:cNvSpPr>
                <a:spLocks noChangeArrowheads="1"/>
              </p:cNvSpPr>
              <p:nvPr/>
            </p:nvSpPr>
            <p:spPr bwMode="auto">
              <a:xfrm>
                <a:off x="206"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72" name="Rectangle 344"/>
              <p:cNvSpPr>
                <a:spLocks noChangeArrowheads="1"/>
              </p:cNvSpPr>
              <p:nvPr/>
            </p:nvSpPr>
            <p:spPr bwMode="auto">
              <a:xfrm>
                <a:off x="205"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73" name="Rectangle 345"/>
              <p:cNvSpPr>
                <a:spLocks noChangeArrowheads="1"/>
              </p:cNvSpPr>
              <p:nvPr/>
            </p:nvSpPr>
            <p:spPr bwMode="auto">
              <a:xfrm>
                <a:off x="190"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74" name="Rectangle 346"/>
              <p:cNvSpPr>
                <a:spLocks noChangeArrowheads="1"/>
              </p:cNvSpPr>
              <p:nvPr/>
            </p:nvSpPr>
            <p:spPr bwMode="auto">
              <a:xfrm>
                <a:off x="205"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75" name="Rectangle 347"/>
              <p:cNvSpPr>
                <a:spLocks noChangeArrowheads="1"/>
              </p:cNvSpPr>
              <p:nvPr/>
            </p:nvSpPr>
            <p:spPr bwMode="auto">
              <a:xfrm>
                <a:off x="194"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4076" name="Rectangle 348"/>
            <p:cNvSpPr>
              <a:spLocks noChangeArrowheads="1"/>
            </p:cNvSpPr>
            <p:nvPr/>
          </p:nvSpPr>
          <p:spPr bwMode="auto">
            <a:xfrm>
              <a:off x="1294" y="2474"/>
              <a:ext cx="108" cy="3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77" name="Rectangle 349"/>
            <p:cNvSpPr>
              <a:spLocks noChangeArrowheads="1"/>
            </p:cNvSpPr>
            <p:nvPr/>
          </p:nvSpPr>
          <p:spPr bwMode="auto">
            <a:xfrm>
              <a:off x="1312" y="2851"/>
              <a:ext cx="72" cy="2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78" name="Oval 350"/>
            <p:cNvSpPr>
              <a:spLocks noChangeArrowheads="1"/>
            </p:cNvSpPr>
            <p:nvPr/>
          </p:nvSpPr>
          <p:spPr bwMode="auto">
            <a:xfrm>
              <a:off x="1342" y="2794"/>
              <a:ext cx="18" cy="16"/>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79" name="Oval 351"/>
            <p:cNvSpPr>
              <a:spLocks noChangeArrowheads="1"/>
            </p:cNvSpPr>
            <p:nvPr/>
          </p:nvSpPr>
          <p:spPr bwMode="auto">
            <a:xfrm>
              <a:off x="1342" y="2670"/>
              <a:ext cx="18" cy="16"/>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80" name="Oval 352"/>
            <p:cNvSpPr>
              <a:spLocks noChangeArrowheads="1"/>
            </p:cNvSpPr>
            <p:nvPr/>
          </p:nvSpPr>
          <p:spPr bwMode="auto">
            <a:xfrm>
              <a:off x="1336" y="2547"/>
              <a:ext cx="24" cy="15"/>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4081" name="Group 353"/>
            <p:cNvGrpSpPr>
              <a:grpSpLocks/>
            </p:cNvGrpSpPr>
            <p:nvPr/>
          </p:nvGrpSpPr>
          <p:grpSpPr bwMode="auto">
            <a:xfrm>
              <a:off x="1396" y="2743"/>
              <a:ext cx="228" cy="124"/>
              <a:chOff x="190" y="900"/>
              <a:chExt cx="54" cy="35"/>
            </a:xfrm>
          </p:grpSpPr>
          <p:sp>
            <p:nvSpPr>
              <p:cNvPr id="74082" name="Rectangle 354"/>
              <p:cNvSpPr>
                <a:spLocks noChangeArrowheads="1"/>
              </p:cNvSpPr>
              <p:nvPr/>
            </p:nvSpPr>
            <p:spPr bwMode="auto">
              <a:xfrm>
                <a:off x="206"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83" name="Freeform 355"/>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84" name="Line 356"/>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85" name="Freeform 357"/>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86" name="Line 358"/>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87" name="Freeform 359"/>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88" name="Freeform 360"/>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89" name="Freeform 361"/>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4090" name="Group 362"/>
              <p:cNvGrpSpPr>
                <a:grpSpLocks/>
              </p:cNvGrpSpPr>
              <p:nvPr/>
            </p:nvGrpSpPr>
            <p:grpSpPr bwMode="auto">
              <a:xfrm>
                <a:off x="232" y="900"/>
                <a:ext cx="12" cy="35"/>
                <a:chOff x="232" y="900"/>
                <a:chExt cx="12" cy="35"/>
              </a:xfrm>
            </p:grpSpPr>
            <p:sp>
              <p:nvSpPr>
                <p:cNvPr id="74091" name="Rectangle 363"/>
                <p:cNvSpPr>
                  <a:spLocks noChangeArrowheads="1"/>
                </p:cNvSpPr>
                <p:nvPr/>
              </p:nvSpPr>
              <p:spPr bwMode="auto">
                <a:xfrm>
                  <a:off x="233" y="915"/>
                  <a:ext cx="5"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92" name="Freeform 364"/>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93" name="Line 365"/>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94" name="Line 366"/>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95" name="Freeform 367"/>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96" name="Line 368"/>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97" name="Line 369"/>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98" name="Freeform 370"/>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099" name="Line 371"/>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00" name="Line 372"/>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01" name="Freeform 373"/>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02" name="Line 374"/>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03" name="Line 375"/>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04" name="Rectangle 376"/>
                <p:cNvSpPr>
                  <a:spLocks noChangeArrowheads="1"/>
                </p:cNvSpPr>
                <p:nvPr/>
              </p:nvSpPr>
              <p:spPr bwMode="auto">
                <a:xfrm>
                  <a:off x="238" y="915"/>
                  <a:ext cx="3"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05" name="Rectangle 377"/>
                <p:cNvSpPr>
                  <a:spLocks noChangeArrowheads="1"/>
                </p:cNvSpPr>
                <p:nvPr/>
              </p:nvSpPr>
              <p:spPr bwMode="auto">
                <a:xfrm>
                  <a:off x="241" y="900"/>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06" name="Freeform 378"/>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4107" name="Freeform 379"/>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08" name="Line 380"/>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09" name="Line 381"/>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10" name="Rectangle 382"/>
              <p:cNvSpPr>
                <a:spLocks noChangeArrowheads="1"/>
              </p:cNvSpPr>
              <p:nvPr/>
            </p:nvSpPr>
            <p:spPr bwMode="auto">
              <a:xfrm>
                <a:off x="206"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11" name="Rectangle 383"/>
              <p:cNvSpPr>
                <a:spLocks noChangeArrowheads="1"/>
              </p:cNvSpPr>
              <p:nvPr/>
            </p:nvSpPr>
            <p:spPr bwMode="auto">
              <a:xfrm>
                <a:off x="205"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12" name="Rectangle 384"/>
              <p:cNvSpPr>
                <a:spLocks noChangeArrowheads="1"/>
              </p:cNvSpPr>
              <p:nvPr/>
            </p:nvSpPr>
            <p:spPr bwMode="auto">
              <a:xfrm>
                <a:off x="190"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13" name="Rectangle 385"/>
              <p:cNvSpPr>
                <a:spLocks noChangeArrowheads="1"/>
              </p:cNvSpPr>
              <p:nvPr/>
            </p:nvSpPr>
            <p:spPr bwMode="auto">
              <a:xfrm>
                <a:off x="205"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14" name="Rectangle 386"/>
              <p:cNvSpPr>
                <a:spLocks noChangeArrowheads="1"/>
              </p:cNvSpPr>
              <p:nvPr/>
            </p:nvSpPr>
            <p:spPr bwMode="auto">
              <a:xfrm>
                <a:off x="194"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4115" name="Group 387"/>
            <p:cNvGrpSpPr>
              <a:grpSpLocks/>
            </p:cNvGrpSpPr>
            <p:nvPr/>
          </p:nvGrpSpPr>
          <p:grpSpPr bwMode="auto">
            <a:xfrm>
              <a:off x="1072" y="2738"/>
              <a:ext cx="228" cy="123"/>
              <a:chOff x="454" y="281"/>
              <a:chExt cx="54" cy="35"/>
            </a:xfrm>
          </p:grpSpPr>
          <p:grpSp>
            <p:nvGrpSpPr>
              <p:cNvPr id="74116" name="Group 388"/>
              <p:cNvGrpSpPr>
                <a:grpSpLocks/>
              </p:cNvGrpSpPr>
              <p:nvPr/>
            </p:nvGrpSpPr>
            <p:grpSpPr bwMode="auto">
              <a:xfrm>
                <a:off x="454" y="281"/>
                <a:ext cx="10" cy="35"/>
                <a:chOff x="119" y="899"/>
                <a:chExt cx="10" cy="35"/>
              </a:xfrm>
            </p:grpSpPr>
            <p:sp>
              <p:nvSpPr>
                <p:cNvPr id="74117" name="Rectangle 389"/>
                <p:cNvSpPr>
                  <a:spLocks noChangeArrowheads="1"/>
                </p:cNvSpPr>
                <p:nvPr/>
              </p:nvSpPr>
              <p:spPr bwMode="auto">
                <a:xfrm rot="10800000">
                  <a:off x="125" y="914"/>
                  <a:ext cx="4"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18" name="Freeform 390"/>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19" name="Line 391"/>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20" name="Line 392"/>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21" name="Freeform 393"/>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22" name="Line 394"/>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23" name="Line 395"/>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24" name="Freeform 396"/>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25" name="Line 397"/>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26" name="Line 398"/>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27" name="Freeform 399"/>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28" name="Line 400"/>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29" name="Line 401"/>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30" name="Rectangle 402"/>
                <p:cNvSpPr>
                  <a:spLocks noChangeArrowheads="1"/>
                </p:cNvSpPr>
                <p:nvPr/>
              </p:nvSpPr>
              <p:spPr bwMode="auto">
                <a:xfrm rot="10800000">
                  <a:off x="123" y="914"/>
                  <a:ext cx="2"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31" name="Rectangle 403"/>
                <p:cNvSpPr>
                  <a:spLocks noChangeArrowheads="1"/>
                </p:cNvSpPr>
                <p:nvPr/>
              </p:nvSpPr>
              <p:spPr bwMode="auto">
                <a:xfrm rot="10800000">
                  <a:off x="119" y="899"/>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32" name="Freeform 404"/>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4133" name="Rectangle 405"/>
              <p:cNvSpPr>
                <a:spLocks noChangeArrowheads="1"/>
              </p:cNvSpPr>
              <p:nvPr/>
            </p:nvSpPr>
            <p:spPr bwMode="auto">
              <a:xfrm rot="10800000">
                <a:off x="475" y="286"/>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34" name="Freeform 406"/>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35" name="Line 407"/>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36" name="Freeform 408"/>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37" name="Line 409"/>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38" name="Freeform 410"/>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39" name="Freeform 411"/>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40" name="Rectangle 412"/>
              <p:cNvSpPr>
                <a:spLocks noChangeArrowheads="1"/>
              </p:cNvSpPr>
              <p:nvPr/>
            </p:nvSpPr>
            <p:spPr bwMode="auto">
              <a:xfrm rot="10800000">
                <a:off x="471" y="288"/>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41" name="Rectangle 413"/>
              <p:cNvSpPr>
                <a:spLocks noChangeArrowheads="1"/>
              </p:cNvSpPr>
              <p:nvPr/>
            </p:nvSpPr>
            <p:spPr bwMode="auto">
              <a:xfrm rot="10800000">
                <a:off x="487" y="302"/>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42" name="Rectangle 414"/>
              <p:cNvSpPr>
                <a:spLocks noChangeArrowheads="1"/>
              </p:cNvSpPr>
              <p:nvPr/>
            </p:nvSpPr>
            <p:spPr bwMode="auto">
              <a:xfrm rot="10800000">
                <a:off x="504" y="286"/>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43" name="Rectangle 415"/>
              <p:cNvSpPr>
                <a:spLocks noChangeArrowheads="1"/>
              </p:cNvSpPr>
              <p:nvPr/>
            </p:nvSpPr>
            <p:spPr bwMode="auto">
              <a:xfrm rot="10800000">
                <a:off x="487" y="289"/>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44" name="Rectangle 416"/>
              <p:cNvSpPr>
                <a:spLocks noChangeArrowheads="1"/>
              </p:cNvSpPr>
              <p:nvPr/>
            </p:nvSpPr>
            <p:spPr bwMode="auto">
              <a:xfrm rot="10800000">
                <a:off x="492" y="286"/>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4145" name="Rectangle 417"/>
            <p:cNvSpPr>
              <a:spLocks noChangeArrowheads="1"/>
            </p:cNvSpPr>
            <p:nvPr/>
          </p:nvSpPr>
          <p:spPr bwMode="auto">
            <a:xfrm>
              <a:off x="1288" y="2877"/>
              <a:ext cx="120" cy="2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4146" name="Group 418"/>
            <p:cNvGrpSpPr>
              <a:grpSpLocks noChangeAspect="1"/>
            </p:cNvGrpSpPr>
            <p:nvPr/>
          </p:nvGrpSpPr>
          <p:grpSpPr bwMode="auto">
            <a:xfrm>
              <a:off x="1318" y="2717"/>
              <a:ext cx="66" cy="52"/>
              <a:chOff x="564" y="1431"/>
              <a:chExt cx="18" cy="18"/>
            </a:xfrm>
          </p:grpSpPr>
          <p:sp>
            <p:nvSpPr>
              <p:cNvPr id="74147" name="Oval 419"/>
              <p:cNvSpPr>
                <a:spLocks noChangeAspect="1" noChangeArrowheads="1"/>
              </p:cNvSpPr>
              <p:nvPr/>
            </p:nvSpPr>
            <p:spPr bwMode="auto">
              <a:xfrm>
                <a:off x="564" y="1431"/>
                <a:ext cx="18" cy="18"/>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48" name="Oval 420"/>
              <p:cNvSpPr>
                <a:spLocks noChangeAspect="1" noChangeArrowheads="1"/>
              </p:cNvSpPr>
              <p:nvPr/>
            </p:nvSpPr>
            <p:spPr bwMode="auto">
              <a:xfrm>
                <a:off x="569" y="1436"/>
                <a:ext cx="8" cy="8"/>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49" name="AutoShape 421"/>
              <p:cNvSpPr>
                <a:spLocks noChangeAspect="1" noChangeArrowheads="1"/>
              </p:cNvSpPr>
              <p:nvPr/>
            </p:nvSpPr>
            <p:spPr bwMode="auto">
              <a:xfrm>
                <a:off x="572" y="143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50" name="AutoShape 422"/>
              <p:cNvSpPr>
                <a:spLocks noChangeAspect="1" noChangeArrowheads="1"/>
              </p:cNvSpPr>
              <p:nvPr/>
            </p:nvSpPr>
            <p:spPr bwMode="auto">
              <a:xfrm>
                <a:off x="578" y="1439"/>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51" name="AutoShape 423"/>
              <p:cNvSpPr>
                <a:spLocks noChangeAspect="1" noChangeArrowheads="1"/>
              </p:cNvSpPr>
              <p:nvPr/>
            </p:nvSpPr>
            <p:spPr bwMode="auto">
              <a:xfrm>
                <a:off x="576" y="144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52" name="AutoShape 424"/>
              <p:cNvSpPr>
                <a:spLocks noChangeAspect="1" noChangeArrowheads="1"/>
              </p:cNvSpPr>
              <p:nvPr/>
            </p:nvSpPr>
            <p:spPr bwMode="auto">
              <a:xfrm>
                <a:off x="566" y="1439"/>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53" name="AutoShape 425"/>
              <p:cNvSpPr>
                <a:spLocks noChangeAspect="1" noChangeArrowheads="1"/>
              </p:cNvSpPr>
              <p:nvPr/>
            </p:nvSpPr>
            <p:spPr bwMode="auto">
              <a:xfrm>
                <a:off x="572" y="144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54" name="AutoShape 426"/>
              <p:cNvSpPr>
                <a:spLocks noChangeAspect="1" noChangeArrowheads="1"/>
              </p:cNvSpPr>
              <p:nvPr/>
            </p:nvSpPr>
            <p:spPr bwMode="auto">
              <a:xfrm>
                <a:off x="568" y="143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55" name="AutoShape 427"/>
              <p:cNvSpPr>
                <a:spLocks noChangeAspect="1" noChangeArrowheads="1"/>
              </p:cNvSpPr>
              <p:nvPr/>
            </p:nvSpPr>
            <p:spPr bwMode="auto">
              <a:xfrm>
                <a:off x="576" y="143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56" name="AutoShape 428"/>
              <p:cNvSpPr>
                <a:spLocks noChangeAspect="1" noChangeArrowheads="1"/>
              </p:cNvSpPr>
              <p:nvPr/>
            </p:nvSpPr>
            <p:spPr bwMode="auto">
              <a:xfrm>
                <a:off x="568" y="144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57" name="Oval 429"/>
              <p:cNvSpPr>
                <a:spLocks noChangeAspect="1" noChangeArrowheads="1"/>
              </p:cNvSpPr>
              <p:nvPr/>
            </p:nvSpPr>
            <p:spPr bwMode="auto">
              <a:xfrm>
                <a:off x="572" y="1439"/>
                <a:ext cx="2" cy="2"/>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74158" name="Group 430"/>
          <p:cNvGrpSpPr>
            <a:grpSpLocks/>
          </p:cNvGrpSpPr>
          <p:nvPr/>
        </p:nvGrpSpPr>
        <p:grpSpPr bwMode="auto">
          <a:xfrm>
            <a:off x="2347913" y="2690813"/>
            <a:ext cx="179387" cy="93662"/>
            <a:chOff x="171" y="411"/>
            <a:chExt cx="17" cy="13"/>
          </a:xfrm>
        </p:grpSpPr>
        <p:sp>
          <p:nvSpPr>
            <p:cNvPr id="74159" name="Rectangle 431"/>
            <p:cNvSpPr>
              <a:spLocks noChangeArrowheads="1"/>
            </p:cNvSpPr>
            <p:nvPr/>
          </p:nvSpPr>
          <p:spPr bwMode="auto">
            <a:xfrm>
              <a:off x="171" y="411"/>
              <a:ext cx="17" cy="3"/>
            </a:xfrm>
            <a:prstGeom prst="rect">
              <a:avLst/>
            </a:prstGeom>
            <a:gradFill rotWithShape="1">
              <a:gsLst>
                <a:gs pos="0">
                  <a:srgbClr val="000080"/>
                </a:gs>
                <a:gs pos="50000">
                  <a:srgbClr val="FFFFFF"/>
                </a:gs>
                <a:gs pos="100000">
                  <a:srgbClr val="00008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60" name="Rectangle 432"/>
            <p:cNvSpPr>
              <a:spLocks noChangeArrowheads="1"/>
            </p:cNvSpPr>
            <p:nvPr/>
          </p:nvSpPr>
          <p:spPr bwMode="auto">
            <a:xfrm>
              <a:off x="173" y="414"/>
              <a:ext cx="13" cy="10"/>
            </a:xfrm>
            <a:prstGeom prst="rect">
              <a:avLst/>
            </a:prstGeom>
            <a:gradFill rotWithShape="1">
              <a:gsLst>
                <a:gs pos="0">
                  <a:srgbClr val="000080"/>
                </a:gs>
                <a:gs pos="50000">
                  <a:srgbClr val="FFFFFF"/>
                </a:gs>
                <a:gs pos="100000">
                  <a:srgbClr val="00008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4161" name="Group 433"/>
          <p:cNvGrpSpPr>
            <a:grpSpLocks/>
          </p:cNvGrpSpPr>
          <p:nvPr/>
        </p:nvGrpSpPr>
        <p:grpSpPr bwMode="auto">
          <a:xfrm>
            <a:off x="2347913" y="2794000"/>
            <a:ext cx="179387" cy="180975"/>
            <a:chOff x="1294" y="2056"/>
            <a:chExt cx="108" cy="119"/>
          </a:xfrm>
        </p:grpSpPr>
        <p:sp>
          <p:nvSpPr>
            <p:cNvPr id="74162" name="Rectangle 434"/>
            <p:cNvSpPr>
              <a:spLocks noChangeArrowheads="1"/>
            </p:cNvSpPr>
            <p:nvPr/>
          </p:nvSpPr>
          <p:spPr bwMode="auto">
            <a:xfrm>
              <a:off x="1306" y="2108"/>
              <a:ext cx="84" cy="67"/>
            </a:xfrm>
            <a:prstGeom prst="rect">
              <a:avLst/>
            </a:prstGeom>
            <a:gradFill rotWithShape="1">
              <a:gsLst>
                <a:gs pos="0">
                  <a:srgbClr val="000080"/>
                </a:gs>
                <a:gs pos="50000">
                  <a:srgbClr val="FFFFFF"/>
                </a:gs>
                <a:gs pos="100000">
                  <a:srgbClr val="00008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63" name="Rectangle 435" descr="Outlined diamond"/>
            <p:cNvSpPr>
              <a:spLocks noChangeArrowheads="1"/>
            </p:cNvSpPr>
            <p:nvPr/>
          </p:nvSpPr>
          <p:spPr bwMode="auto">
            <a:xfrm>
              <a:off x="1294" y="2056"/>
              <a:ext cx="108" cy="72"/>
            </a:xfrm>
            <a:prstGeom prst="rect">
              <a:avLst/>
            </a:prstGeom>
            <a:pattFill prst="openDmnd">
              <a:fgClr>
                <a:srgbClr val="FFFFFF"/>
              </a:fgClr>
              <a:bgClr>
                <a:srgbClr val="333399"/>
              </a:bgClr>
            </a:pattFill>
            <a:ln w="0">
              <a:solidFill>
                <a:srgbClr val="000000"/>
              </a:solidFill>
              <a:miter lim="800000"/>
              <a:headEnd/>
              <a:tailEnd/>
            </a:ln>
          </p:spPr>
          <p:txBody>
            <a:bodyPr/>
            <a:lstStyle/>
            <a:p>
              <a:endParaRPr lang="en-US" dirty="0"/>
            </a:p>
          </p:txBody>
        </p:sp>
      </p:grpSp>
      <p:grpSp>
        <p:nvGrpSpPr>
          <p:cNvPr id="74164" name="Group 436"/>
          <p:cNvGrpSpPr>
            <a:grpSpLocks/>
          </p:cNvGrpSpPr>
          <p:nvPr/>
        </p:nvGrpSpPr>
        <p:grpSpPr bwMode="auto">
          <a:xfrm>
            <a:off x="2276475" y="4108450"/>
            <a:ext cx="331788" cy="942975"/>
            <a:chOff x="1252" y="3346"/>
            <a:chExt cx="198" cy="620"/>
          </a:xfrm>
        </p:grpSpPr>
        <p:sp>
          <p:nvSpPr>
            <p:cNvPr id="74165" name="Rectangle 437"/>
            <p:cNvSpPr>
              <a:spLocks noChangeArrowheads="1"/>
            </p:cNvSpPr>
            <p:nvPr/>
          </p:nvSpPr>
          <p:spPr bwMode="auto">
            <a:xfrm>
              <a:off x="1288" y="3537"/>
              <a:ext cx="120" cy="26"/>
            </a:xfrm>
            <a:prstGeom prst="rect">
              <a:avLst/>
            </a:prstGeom>
            <a:gradFill rotWithShape="0">
              <a:gsLst>
                <a:gs pos="0">
                  <a:srgbClr val="FF0000"/>
                </a:gs>
                <a:gs pos="50000">
                  <a:srgbClr val="FF0000">
                    <a:gamma/>
                    <a:tint val="34902"/>
                    <a:invGamma/>
                  </a:srgbClr>
                </a:gs>
                <a:gs pos="100000">
                  <a:srgbClr val="FF0000"/>
                </a:gs>
              </a:gsLst>
              <a:lin ang="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grpSp>
          <p:nvGrpSpPr>
            <p:cNvPr id="74166" name="Group 438"/>
            <p:cNvGrpSpPr>
              <a:grpSpLocks/>
            </p:cNvGrpSpPr>
            <p:nvPr/>
          </p:nvGrpSpPr>
          <p:grpSpPr bwMode="auto">
            <a:xfrm>
              <a:off x="1288" y="3775"/>
              <a:ext cx="120" cy="191"/>
              <a:chOff x="326" y="839"/>
              <a:chExt cx="23" cy="37"/>
            </a:xfrm>
          </p:grpSpPr>
          <p:sp>
            <p:nvSpPr>
              <p:cNvPr id="74167" name="Rectangle 439"/>
              <p:cNvSpPr>
                <a:spLocks noChangeArrowheads="1"/>
              </p:cNvSpPr>
              <p:nvPr/>
            </p:nvSpPr>
            <p:spPr bwMode="auto">
              <a:xfrm>
                <a:off x="331" y="843"/>
                <a:ext cx="13" cy="28"/>
              </a:xfrm>
              <a:prstGeom prst="rect">
                <a:avLst/>
              </a:prstGeom>
              <a:gradFill rotWithShape="1">
                <a:gsLst>
                  <a:gs pos="0">
                    <a:srgbClr val="FF0000"/>
                  </a:gs>
                  <a:gs pos="50000">
                    <a:srgbClr val="FFFFFF"/>
                  </a:gs>
                  <a:gs pos="100000">
                    <a:srgbClr val="FF0000"/>
                  </a:gs>
                </a:gsLst>
                <a:lin ang="0" scaled="1"/>
              </a:gradFill>
              <a:ln w="0">
                <a:solidFill>
                  <a:srgbClr val="000000"/>
                </a:solidFill>
                <a:miter lim="800000"/>
                <a:headEnd/>
                <a:tailEnd/>
              </a:ln>
            </p:spPr>
            <p:txBody>
              <a:bodyPr/>
              <a:lstStyle/>
              <a:p>
                <a:endParaRPr lang="en-US" dirty="0"/>
              </a:p>
            </p:txBody>
          </p:sp>
          <p:sp>
            <p:nvSpPr>
              <p:cNvPr id="74168" name="AutoShape 440"/>
              <p:cNvSpPr>
                <a:spLocks noChangeArrowheads="1"/>
              </p:cNvSpPr>
              <p:nvPr/>
            </p:nvSpPr>
            <p:spPr bwMode="auto">
              <a:xfrm>
                <a:off x="328" y="847"/>
                <a:ext cx="20" cy="21"/>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69" name="Rectangle 441"/>
              <p:cNvSpPr>
                <a:spLocks noChangeArrowheads="1"/>
              </p:cNvSpPr>
              <p:nvPr/>
            </p:nvSpPr>
            <p:spPr bwMode="auto">
              <a:xfrm>
                <a:off x="326" y="839"/>
                <a:ext cx="23" cy="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74170" name="Rectangle 442"/>
              <p:cNvSpPr>
                <a:spLocks noChangeArrowheads="1"/>
              </p:cNvSpPr>
              <p:nvPr/>
            </p:nvSpPr>
            <p:spPr bwMode="auto">
              <a:xfrm>
                <a:off x="326" y="871"/>
                <a:ext cx="23" cy="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grpSp>
        <p:grpSp>
          <p:nvGrpSpPr>
            <p:cNvPr id="74171" name="Group 443"/>
            <p:cNvGrpSpPr>
              <a:grpSpLocks/>
            </p:cNvGrpSpPr>
            <p:nvPr/>
          </p:nvGrpSpPr>
          <p:grpSpPr bwMode="auto">
            <a:xfrm>
              <a:off x="1288" y="3346"/>
              <a:ext cx="120" cy="191"/>
              <a:chOff x="326" y="839"/>
              <a:chExt cx="23" cy="37"/>
            </a:xfrm>
          </p:grpSpPr>
          <p:sp>
            <p:nvSpPr>
              <p:cNvPr id="74172" name="Rectangle 444"/>
              <p:cNvSpPr>
                <a:spLocks noChangeArrowheads="1"/>
              </p:cNvSpPr>
              <p:nvPr/>
            </p:nvSpPr>
            <p:spPr bwMode="auto">
              <a:xfrm>
                <a:off x="331" y="843"/>
                <a:ext cx="13" cy="28"/>
              </a:xfrm>
              <a:prstGeom prst="rect">
                <a:avLst/>
              </a:prstGeom>
              <a:gradFill rotWithShape="1">
                <a:gsLst>
                  <a:gs pos="0">
                    <a:srgbClr val="FF0000"/>
                  </a:gs>
                  <a:gs pos="50000">
                    <a:srgbClr val="FFFFFF"/>
                  </a:gs>
                  <a:gs pos="100000">
                    <a:srgbClr val="FF0000"/>
                  </a:gs>
                </a:gsLst>
                <a:lin ang="0" scaled="1"/>
              </a:gradFill>
              <a:ln w="0">
                <a:solidFill>
                  <a:srgbClr val="000000"/>
                </a:solidFill>
                <a:miter lim="800000"/>
                <a:headEnd/>
                <a:tailEnd/>
              </a:ln>
            </p:spPr>
            <p:txBody>
              <a:bodyPr/>
              <a:lstStyle/>
              <a:p>
                <a:endParaRPr lang="en-US" dirty="0"/>
              </a:p>
            </p:txBody>
          </p:sp>
          <p:sp>
            <p:nvSpPr>
              <p:cNvPr id="74173" name="AutoShape 445"/>
              <p:cNvSpPr>
                <a:spLocks noChangeArrowheads="1"/>
              </p:cNvSpPr>
              <p:nvPr/>
            </p:nvSpPr>
            <p:spPr bwMode="auto">
              <a:xfrm>
                <a:off x="328" y="847"/>
                <a:ext cx="20" cy="21"/>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74" name="Rectangle 446"/>
              <p:cNvSpPr>
                <a:spLocks noChangeArrowheads="1"/>
              </p:cNvSpPr>
              <p:nvPr/>
            </p:nvSpPr>
            <p:spPr bwMode="auto">
              <a:xfrm>
                <a:off x="326" y="839"/>
                <a:ext cx="23" cy="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74175" name="Rectangle 447"/>
              <p:cNvSpPr>
                <a:spLocks noChangeArrowheads="1"/>
              </p:cNvSpPr>
              <p:nvPr/>
            </p:nvSpPr>
            <p:spPr bwMode="auto">
              <a:xfrm>
                <a:off x="326" y="871"/>
                <a:ext cx="23" cy="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grpSp>
        <p:grpSp>
          <p:nvGrpSpPr>
            <p:cNvPr id="74176" name="Group 448"/>
            <p:cNvGrpSpPr>
              <a:grpSpLocks/>
            </p:cNvGrpSpPr>
            <p:nvPr/>
          </p:nvGrpSpPr>
          <p:grpSpPr bwMode="auto">
            <a:xfrm>
              <a:off x="1252" y="3356"/>
              <a:ext cx="198" cy="171"/>
              <a:chOff x="398" y="878"/>
              <a:chExt cx="44" cy="39"/>
            </a:xfrm>
          </p:grpSpPr>
          <p:sp>
            <p:nvSpPr>
              <p:cNvPr id="74177" name="Oval 449"/>
              <p:cNvSpPr>
                <a:spLocks noChangeArrowheads="1"/>
              </p:cNvSpPr>
              <p:nvPr/>
            </p:nvSpPr>
            <p:spPr bwMode="auto">
              <a:xfrm>
                <a:off x="398" y="878"/>
                <a:ext cx="44" cy="39"/>
              </a:xfrm>
              <a:prstGeom prst="ellipse">
                <a:avLst/>
              </a:prstGeom>
              <a:noFill/>
              <a:ln w="28575" algn="ctr">
                <a:solidFill>
                  <a:srgbClr val="0000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78" name="Rectangle 450"/>
              <p:cNvSpPr>
                <a:spLocks noChangeArrowheads="1"/>
              </p:cNvSpPr>
              <p:nvPr/>
            </p:nvSpPr>
            <p:spPr bwMode="auto">
              <a:xfrm rot="8100000">
                <a:off x="399" y="896"/>
                <a:ext cx="42" cy="2"/>
              </a:xfrm>
              <a:prstGeom prst="rect">
                <a:avLst/>
              </a:prstGeom>
              <a:solidFill>
                <a:srgbClr val="000000"/>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79" name="AutoShape 451"/>
              <p:cNvSpPr>
                <a:spLocks noChangeArrowheads="1"/>
              </p:cNvSpPr>
              <p:nvPr/>
            </p:nvSpPr>
            <p:spPr bwMode="auto">
              <a:xfrm>
                <a:off x="417" y="895"/>
                <a:ext cx="7" cy="5"/>
              </a:xfrm>
              <a:prstGeom prst="hexagon">
                <a:avLst>
                  <a:gd name="adj" fmla="val 35000"/>
                  <a:gd name="vf" fmla="val 115470"/>
                </a:avLst>
              </a:prstGeom>
              <a:gradFill rotWithShape="1">
                <a:gsLst>
                  <a:gs pos="0">
                    <a:srgbClr val="C0C0C0"/>
                  </a:gs>
                  <a:gs pos="100000">
                    <a:srgbClr val="C0C0C0">
                      <a:gamma/>
                      <a:shade val="46275"/>
                      <a:invGamma/>
                    </a:srgbClr>
                  </a:gs>
                </a:gsLst>
                <a:path path="shape">
                  <a:fillToRect l="50000" t="50000" r="50000" b="50000"/>
                </a:path>
              </a:gra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4180" name="Group 452"/>
            <p:cNvGrpSpPr>
              <a:grpSpLocks/>
            </p:cNvGrpSpPr>
            <p:nvPr/>
          </p:nvGrpSpPr>
          <p:grpSpPr bwMode="auto">
            <a:xfrm>
              <a:off x="1288" y="3563"/>
              <a:ext cx="120" cy="191"/>
              <a:chOff x="326" y="839"/>
              <a:chExt cx="23" cy="37"/>
            </a:xfrm>
          </p:grpSpPr>
          <p:sp>
            <p:nvSpPr>
              <p:cNvPr id="74181" name="Rectangle 453"/>
              <p:cNvSpPr>
                <a:spLocks noChangeArrowheads="1"/>
              </p:cNvSpPr>
              <p:nvPr/>
            </p:nvSpPr>
            <p:spPr bwMode="auto">
              <a:xfrm>
                <a:off x="331" y="843"/>
                <a:ext cx="13" cy="28"/>
              </a:xfrm>
              <a:prstGeom prst="rect">
                <a:avLst/>
              </a:prstGeom>
              <a:gradFill rotWithShape="1">
                <a:gsLst>
                  <a:gs pos="0">
                    <a:srgbClr val="FF0000"/>
                  </a:gs>
                  <a:gs pos="50000">
                    <a:srgbClr val="FFFFFF"/>
                  </a:gs>
                  <a:gs pos="100000">
                    <a:srgbClr val="FF0000"/>
                  </a:gs>
                </a:gsLst>
                <a:lin ang="0" scaled="1"/>
              </a:gradFill>
              <a:ln w="0">
                <a:solidFill>
                  <a:srgbClr val="000000"/>
                </a:solidFill>
                <a:miter lim="800000"/>
                <a:headEnd/>
                <a:tailEnd/>
              </a:ln>
            </p:spPr>
            <p:txBody>
              <a:bodyPr/>
              <a:lstStyle/>
              <a:p>
                <a:endParaRPr lang="en-US" dirty="0"/>
              </a:p>
            </p:txBody>
          </p:sp>
          <p:sp>
            <p:nvSpPr>
              <p:cNvPr id="74182" name="AutoShape 454"/>
              <p:cNvSpPr>
                <a:spLocks noChangeArrowheads="1"/>
              </p:cNvSpPr>
              <p:nvPr/>
            </p:nvSpPr>
            <p:spPr bwMode="auto">
              <a:xfrm>
                <a:off x="328" y="847"/>
                <a:ext cx="20" cy="21"/>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83" name="Rectangle 455"/>
              <p:cNvSpPr>
                <a:spLocks noChangeArrowheads="1"/>
              </p:cNvSpPr>
              <p:nvPr/>
            </p:nvSpPr>
            <p:spPr bwMode="auto">
              <a:xfrm>
                <a:off x="326" y="839"/>
                <a:ext cx="23" cy="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74184" name="Rectangle 456"/>
              <p:cNvSpPr>
                <a:spLocks noChangeArrowheads="1"/>
              </p:cNvSpPr>
              <p:nvPr/>
            </p:nvSpPr>
            <p:spPr bwMode="auto">
              <a:xfrm>
                <a:off x="326" y="871"/>
                <a:ext cx="23" cy="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grpSp>
        <p:sp>
          <p:nvSpPr>
            <p:cNvPr id="74185" name="Rectangle 457"/>
            <p:cNvSpPr>
              <a:spLocks noChangeArrowheads="1"/>
            </p:cNvSpPr>
            <p:nvPr/>
          </p:nvSpPr>
          <p:spPr bwMode="auto">
            <a:xfrm>
              <a:off x="1288" y="3749"/>
              <a:ext cx="120" cy="26"/>
            </a:xfrm>
            <a:prstGeom prst="rect">
              <a:avLst/>
            </a:prstGeom>
            <a:gradFill rotWithShape="0">
              <a:gsLst>
                <a:gs pos="0">
                  <a:srgbClr val="FF0000"/>
                </a:gs>
                <a:gs pos="50000">
                  <a:srgbClr val="FF0000">
                    <a:gamma/>
                    <a:tint val="34902"/>
                    <a:invGamma/>
                  </a:srgbClr>
                </a:gs>
                <a:gs pos="100000">
                  <a:srgbClr val="FF0000"/>
                </a:gs>
              </a:gsLst>
              <a:lin ang="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grpSp>
          <p:nvGrpSpPr>
            <p:cNvPr id="74186" name="Group 458"/>
            <p:cNvGrpSpPr>
              <a:grpSpLocks/>
            </p:cNvGrpSpPr>
            <p:nvPr/>
          </p:nvGrpSpPr>
          <p:grpSpPr bwMode="auto">
            <a:xfrm>
              <a:off x="1252" y="3573"/>
              <a:ext cx="198" cy="171"/>
              <a:chOff x="398" y="878"/>
              <a:chExt cx="44" cy="39"/>
            </a:xfrm>
          </p:grpSpPr>
          <p:sp>
            <p:nvSpPr>
              <p:cNvPr id="74187" name="Oval 459"/>
              <p:cNvSpPr>
                <a:spLocks noChangeArrowheads="1"/>
              </p:cNvSpPr>
              <p:nvPr/>
            </p:nvSpPr>
            <p:spPr bwMode="auto">
              <a:xfrm>
                <a:off x="398" y="878"/>
                <a:ext cx="44" cy="39"/>
              </a:xfrm>
              <a:prstGeom prst="ellipse">
                <a:avLst/>
              </a:prstGeom>
              <a:noFill/>
              <a:ln w="28575" algn="ctr">
                <a:solidFill>
                  <a:srgbClr val="0000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88" name="Rectangle 460"/>
              <p:cNvSpPr>
                <a:spLocks noChangeArrowheads="1"/>
              </p:cNvSpPr>
              <p:nvPr/>
            </p:nvSpPr>
            <p:spPr bwMode="auto">
              <a:xfrm rot="8100000">
                <a:off x="399" y="896"/>
                <a:ext cx="42" cy="2"/>
              </a:xfrm>
              <a:prstGeom prst="rect">
                <a:avLst/>
              </a:prstGeom>
              <a:solidFill>
                <a:srgbClr val="000000"/>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89" name="AutoShape 461"/>
              <p:cNvSpPr>
                <a:spLocks noChangeArrowheads="1"/>
              </p:cNvSpPr>
              <p:nvPr/>
            </p:nvSpPr>
            <p:spPr bwMode="auto">
              <a:xfrm>
                <a:off x="417" y="895"/>
                <a:ext cx="7" cy="5"/>
              </a:xfrm>
              <a:prstGeom prst="hexagon">
                <a:avLst>
                  <a:gd name="adj" fmla="val 35000"/>
                  <a:gd name="vf" fmla="val 115470"/>
                </a:avLst>
              </a:prstGeom>
              <a:gradFill rotWithShape="1">
                <a:gsLst>
                  <a:gs pos="0">
                    <a:srgbClr val="C0C0C0"/>
                  </a:gs>
                  <a:gs pos="100000">
                    <a:srgbClr val="C0C0C0">
                      <a:gamma/>
                      <a:shade val="46275"/>
                      <a:invGamma/>
                    </a:srgbClr>
                  </a:gs>
                </a:gsLst>
                <a:path path="shape">
                  <a:fillToRect l="50000" t="50000" r="50000" b="50000"/>
                </a:path>
              </a:gra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4190" name="Group 462"/>
            <p:cNvGrpSpPr>
              <a:grpSpLocks/>
            </p:cNvGrpSpPr>
            <p:nvPr/>
          </p:nvGrpSpPr>
          <p:grpSpPr bwMode="auto">
            <a:xfrm>
              <a:off x="1252" y="3785"/>
              <a:ext cx="198" cy="170"/>
              <a:chOff x="398" y="878"/>
              <a:chExt cx="44" cy="39"/>
            </a:xfrm>
          </p:grpSpPr>
          <p:sp>
            <p:nvSpPr>
              <p:cNvPr id="74191" name="Oval 463"/>
              <p:cNvSpPr>
                <a:spLocks noChangeArrowheads="1"/>
              </p:cNvSpPr>
              <p:nvPr/>
            </p:nvSpPr>
            <p:spPr bwMode="auto">
              <a:xfrm>
                <a:off x="398" y="878"/>
                <a:ext cx="44" cy="39"/>
              </a:xfrm>
              <a:prstGeom prst="ellipse">
                <a:avLst/>
              </a:prstGeom>
              <a:noFill/>
              <a:ln w="28575" algn="ctr">
                <a:solidFill>
                  <a:srgbClr val="0000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92" name="Rectangle 464"/>
              <p:cNvSpPr>
                <a:spLocks noChangeArrowheads="1"/>
              </p:cNvSpPr>
              <p:nvPr/>
            </p:nvSpPr>
            <p:spPr bwMode="auto">
              <a:xfrm rot="8100000">
                <a:off x="399" y="896"/>
                <a:ext cx="42" cy="2"/>
              </a:xfrm>
              <a:prstGeom prst="rect">
                <a:avLst/>
              </a:prstGeom>
              <a:solidFill>
                <a:srgbClr val="000000"/>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93" name="AutoShape 465"/>
              <p:cNvSpPr>
                <a:spLocks noChangeArrowheads="1"/>
              </p:cNvSpPr>
              <p:nvPr/>
            </p:nvSpPr>
            <p:spPr bwMode="auto">
              <a:xfrm>
                <a:off x="417" y="895"/>
                <a:ext cx="7" cy="5"/>
              </a:xfrm>
              <a:prstGeom prst="hexagon">
                <a:avLst>
                  <a:gd name="adj" fmla="val 35000"/>
                  <a:gd name="vf" fmla="val 115470"/>
                </a:avLst>
              </a:prstGeom>
              <a:gradFill rotWithShape="1">
                <a:gsLst>
                  <a:gs pos="0">
                    <a:srgbClr val="C0C0C0"/>
                  </a:gs>
                  <a:gs pos="100000">
                    <a:srgbClr val="C0C0C0">
                      <a:gamma/>
                      <a:shade val="46275"/>
                      <a:invGamma/>
                    </a:srgbClr>
                  </a:gs>
                </a:gsLst>
                <a:path path="shape">
                  <a:fillToRect l="50000" t="50000" r="50000" b="50000"/>
                </a:path>
              </a:gra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74194" name="Group 466"/>
          <p:cNvGrpSpPr>
            <a:grpSpLocks/>
          </p:cNvGrpSpPr>
          <p:nvPr/>
        </p:nvGrpSpPr>
        <p:grpSpPr bwMode="auto">
          <a:xfrm>
            <a:off x="1946275" y="5057775"/>
            <a:ext cx="982663" cy="541338"/>
            <a:chOff x="1054" y="4048"/>
            <a:chExt cx="588" cy="356"/>
          </a:xfrm>
        </p:grpSpPr>
        <p:grpSp>
          <p:nvGrpSpPr>
            <p:cNvPr id="74195" name="Group 467"/>
            <p:cNvGrpSpPr>
              <a:grpSpLocks/>
            </p:cNvGrpSpPr>
            <p:nvPr/>
          </p:nvGrpSpPr>
          <p:grpSpPr bwMode="auto">
            <a:xfrm>
              <a:off x="1054" y="4048"/>
              <a:ext cx="588" cy="356"/>
              <a:chOff x="254" y="846"/>
              <a:chExt cx="98" cy="69"/>
            </a:xfrm>
          </p:grpSpPr>
          <p:sp>
            <p:nvSpPr>
              <p:cNvPr id="74196" name="Rectangle 468"/>
              <p:cNvSpPr>
                <a:spLocks noChangeArrowheads="1"/>
              </p:cNvSpPr>
              <p:nvPr/>
            </p:nvSpPr>
            <p:spPr bwMode="auto">
              <a:xfrm>
                <a:off x="297" y="905"/>
                <a:ext cx="12"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197" name="Rectangle 469"/>
              <p:cNvSpPr>
                <a:spLocks noChangeArrowheads="1"/>
              </p:cNvSpPr>
              <p:nvPr/>
            </p:nvSpPr>
            <p:spPr bwMode="auto">
              <a:xfrm>
                <a:off x="293" y="911"/>
                <a:ext cx="20" cy="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4198" name="Group 470"/>
              <p:cNvGrpSpPr>
                <a:grpSpLocks/>
              </p:cNvGrpSpPr>
              <p:nvPr/>
            </p:nvGrpSpPr>
            <p:grpSpPr bwMode="auto">
              <a:xfrm>
                <a:off x="254" y="856"/>
                <a:ext cx="98" cy="51"/>
                <a:chOff x="254" y="856"/>
                <a:chExt cx="98" cy="51"/>
              </a:xfrm>
            </p:grpSpPr>
            <p:grpSp>
              <p:nvGrpSpPr>
                <p:cNvPr id="74199" name="Group 471"/>
                <p:cNvGrpSpPr>
                  <a:grpSpLocks/>
                </p:cNvGrpSpPr>
                <p:nvPr/>
              </p:nvGrpSpPr>
              <p:grpSpPr bwMode="auto">
                <a:xfrm>
                  <a:off x="254" y="856"/>
                  <a:ext cx="40" cy="25"/>
                  <a:chOff x="454" y="281"/>
                  <a:chExt cx="54" cy="35"/>
                </a:xfrm>
              </p:grpSpPr>
              <p:grpSp>
                <p:nvGrpSpPr>
                  <p:cNvPr id="74200" name="Group 472"/>
                  <p:cNvGrpSpPr>
                    <a:grpSpLocks/>
                  </p:cNvGrpSpPr>
                  <p:nvPr/>
                </p:nvGrpSpPr>
                <p:grpSpPr bwMode="auto">
                  <a:xfrm>
                    <a:off x="454" y="281"/>
                    <a:ext cx="10" cy="35"/>
                    <a:chOff x="119" y="899"/>
                    <a:chExt cx="10" cy="35"/>
                  </a:xfrm>
                </p:grpSpPr>
                <p:sp>
                  <p:nvSpPr>
                    <p:cNvPr id="74201" name="Rectangle 473"/>
                    <p:cNvSpPr>
                      <a:spLocks noChangeArrowheads="1"/>
                    </p:cNvSpPr>
                    <p:nvPr/>
                  </p:nvSpPr>
                  <p:spPr bwMode="auto">
                    <a:xfrm rot="10800000">
                      <a:off x="125" y="914"/>
                      <a:ext cx="4"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02" name="Freeform 474"/>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03" name="Line 475"/>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04" name="Line 476"/>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05" name="Freeform 477"/>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06" name="Line 478"/>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07" name="Line 479"/>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08" name="Freeform 480"/>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09" name="Line 481"/>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10" name="Line 482"/>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11" name="Freeform 483"/>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12" name="Line 484"/>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13" name="Line 485"/>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14" name="Rectangle 486"/>
                    <p:cNvSpPr>
                      <a:spLocks noChangeArrowheads="1"/>
                    </p:cNvSpPr>
                    <p:nvPr/>
                  </p:nvSpPr>
                  <p:spPr bwMode="auto">
                    <a:xfrm rot="10800000">
                      <a:off x="123" y="914"/>
                      <a:ext cx="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15" name="Rectangle 487"/>
                    <p:cNvSpPr>
                      <a:spLocks noChangeArrowheads="1"/>
                    </p:cNvSpPr>
                    <p:nvPr/>
                  </p:nvSpPr>
                  <p:spPr bwMode="auto">
                    <a:xfrm rot="10800000">
                      <a:off x="119" y="899"/>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16" name="Freeform 488"/>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4217" name="Rectangle 489"/>
                  <p:cNvSpPr>
                    <a:spLocks noChangeArrowheads="1"/>
                  </p:cNvSpPr>
                  <p:nvPr/>
                </p:nvSpPr>
                <p:spPr bwMode="auto">
                  <a:xfrm rot="10800000">
                    <a:off x="475" y="286"/>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18" name="Freeform 490"/>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19" name="Line 491"/>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20" name="Freeform 492"/>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21" name="Line 493"/>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22" name="Freeform 494"/>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23" name="Freeform 495"/>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24" name="Rectangle 496"/>
                  <p:cNvSpPr>
                    <a:spLocks noChangeArrowheads="1"/>
                  </p:cNvSpPr>
                  <p:nvPr/>
                </p:nvSpPr>
                <p:spPr bwMode="auto">
                  <a:xfrm rot="10800000">
                    <a:off x="471" y="288"/>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25" name="Rectangle 497"/>
                  <p:cNvSpPr>
                    <a:spLocks noChangeArrowheads="1"/>
                  </p:cNvSpPr>
                  <p:nvPr/>
                </p:nvSpPr>
                <p:spPr bwMode="auto">
                  <a:xfrm rot="10800000">
                    <a:off x="487" y="302"/>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26" name="Rectangle 498"/>
                  <p:cNvSpPr>
                    <a:spLocks noChangeArrowheads="1"/>
                  </p:cNvSpPr>
                  <p:nvPr/>
                </p:nvSpPr>
                <p:spPr bwMode="auto">
                  <a:xfrm rot="10800000">
                    <a:off x="504" y="286"/>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27" name="Rectangle 499"/>
                  <p:cNvSpPr>
                    <a:spLocks noChangeArrowheads="1"/>
                  </p:cNvSpPr>
                  <p:nvPr/>
                </p:nvSpPr>
                <p:spPr bwMode="auto">
                  <a:xfrm rot="10800000">
                    <a:off x="487" y="289"/>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28" name="Rectangle 500"/>
                  <p:cNvSpPr>
                    <a:spLocks noChangeArrowheads="1"/>
                  </p:cNvSpPr>
                  <p:nvPr/>
                </p:nvSpPr>
                <p:spPr bwMode="auto">
                  <a:xfrm rot="10800000">
                    <a:off x="492" y="286"/>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4229" name="Group 501"/>
                <p:cNvGrpSpPr>
                  <a:grpSpLocks/>
                </p:cNvGrpSpPr>
                <p:nvPr/>
              </p:nvGrpSpPr>
              <p:grpSpPr bwMode="auto">
                <a:xfrm>
                  <a:off x="312" y="857"/>
                  <a:ext cx="40" cy="26"/>
                  <a:chOff x="190" y="900"/>
                  <a:chExt cx="54" cy="35"/>
                </a:xfrm>
              </p:grpSpPr>
              <p:sp>
                <p:nvSpPr>
                  <p:cNvPr id="74230" name="Rectangle 502"/>
                  <p:cNvSpPr>
                    <a:spLocks noChangeArrowheads="1"/>
                  </p:cNvSpPr>
                  <p:nvPr/>
                </p:nvSpPr>
                <p:spPr bwMode="auto">
                  <a:xfrm>
                    <a:off x="206" y="904"/>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31" name="Freeform 503"/>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32" name="Line 504"/>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33" name="Freeform 505"/>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34" name="Line 506"/>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35" name="Freeform 507"/>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36" name="Freeform 508"/>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37" name="Freeform 509"/>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4238" name="Group 510"/>
                  <p:cNvGrpSpPr>
                    <a:grpSpLocks/>
                  </p:cNvGrpSpPr>
                  <p:nvPr/>
                </p:nvGrpSpPr>
                <p:grpSpPr bwMode="auto">
                  <a:xfrm>
                    <a:off x="232" y="900"/>
                    <a:ext cx="12" cy="35"/>
                    <a:chOff x="232" y="900"/>
                    <a:chExt cx="12" cy="35"/>
                  </a:xfrm>
                </p:grpSpPr>
                <p:sp>
                  <p:nvSpPr>
                    <p:cNvPr id="74239" name="Rectangle 511"/>
                    <p:cNvSpPr>
                      <a:spLocks noChangeArrowheads="1"/>
                    </p:cNvSpPr>
                    <p:nvPr/>
                  </p:nvSpPr>
                  <p:spPr bwMode="auto">
                    <a:xfrm>
                      <a:off x="233" y="915"/>
                      <a:ext cx="5"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40" name="Freeform 512"/>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41" name="Line 513"/>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42" name="Line 514"/>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43" name="Freeform 515"/>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44" name="Line 516"/>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45" name="Line 517"/>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46" name="Freeform 518"/>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47" name="Line 519"/>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48" name="Line 520"/>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49" name="Freeform 521"/>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50" name="Line 522"/>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51" name="Line 523"/>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52" name="Rectangle 524"/>
                    <p:cNvSpPr>
                      <a:spLocks noChangeArrowheads="1"/>
                    </p:cNvSpPr>
                    <p:nvPr/>
                  </p:nvSpPr>
                  <p:spPr bwMode="auto">
                    <a:xfrm>
                      <a:off x="238" y="915"/>
                      <a:ext cx="3"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53" name="Rectangle 525"/>
                    <p:cNvSpPr>
                      <a:spLocks noChangeArrowheads="1"/>
                    </p:cNvSpPr>
                    <p:nvPr/>
                  </p:nvSpPr>
                  <p:spPr bwMode="auto">
                    <a:xfrm>
                      <a:off x="241" y="900"/>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54" name="Freeform 526"/>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4255" name="Freeform 527"/>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56" name="Line 528"/>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57" name="Line 529"/>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58" name="Rectangle 530"/>
                  <p:cNvSpPr>
                    <a:spLocks noChangeArrowheads="1"/>
                  </p:cNvSpPr>
                  <p:nvPr/>
                </p:nvSpPr>
                <p:spPr bwMode="auto">
                  <a:xfrm>
                    <a:off x="206" y="906"/>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59" name="Rectangle 531"/>
                  <p:cNvSpPr>
                    <a:spLocks noChangeArrowheads="1"/>
                  </p:cNvSpPr>
                  <p:nvPr/>
                </p:nvSpPr>
                <p:spPr bwMode="auto">
                  <a:xfrm>
                    <a:off x="205" y="907"/>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60" name="Rectangle 532"/>
                  <p:cNvSpPr>
                    <a:spLocks noChangeArrowheads="1"/>
                  </p:cNvSpPr>
                  <p:nvPr/>
                </p:nvSpPr>
                <p:spPr bwMode="auto">
                  <a:xfrm>
                    <a:off x="190" y="904"/>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61" name="Rectangle 533"/>
                  <p:cNvSpPr>
                    <a:spLocks noChangeArrowheads="1"/>
                  </p:cNvSpPr>
                  <p:nvPr/>
                </p:nvSpPr>
                <p:spPr bwMode="auto">
                  <a:xfrm>
                    <a:off x="205" y="920"/>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62" name="Rectangle 534"/>
                  <p:cNvSpPr>
                    <a:spLocks noChangeArrowheads="1"/>
                  </p:cNvSpPr>
                  <p:nvPr/>
                </p:nvSpPr>
                <p:spPr bwMode="auto">
                  <a:xfrm>
                    <a:off x="194" y="904"/>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4263" name="Rectangle 535"/>
                <p:cNvSpPr>
                  <a:spLocks noChangeArrowheads="1"/>
                </p:cNvSpPr>
                <p:nvPr/>
              </p:nvSpPr>
              <p:spPr bwMode="auto">
                <a:xfrm>
                  <a:off x="294" y="856"/>
                  <a:ext cx="18" cy="49"/>
                </a:xfrm>
                <a:prstGeom prst="rect">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4264" name="Group 536"/>
                <p:cNvGrpSpPr>
                  <a:grpSpLocks/>
                </p:cNvGrpSpPr>
                <p:nvPr/>
              </p:nvGrpSpPr>
              <p:grpSpPr bwMode="auto">
                <a:xfrm>
                  <a:off x="254" y="882"/>
                  <a:ext cx="40" cy="25"/>
                  <a:chOff x="454" y="281"/>
                  <a:chExt cx="54" cy="35"/>
                </a:xfrm>
              </p:grpSpPr>
              <p:grpSp>
                <p:nvGrpSpPr>
                  <p:cNvPr id="74265" name="Group 537"/>
                  <p:cNvGrpSpPr>
                    <a:grpSpLocks/>
                  </p:cNvGrpSpPr>
                  <p:nvPr/>
                </p:nvGrpSpPr>
                <p:grpSpPr bwMode="auto">
                  <a:xfrm>
                    <a:off x="454" y="281"/>
                    <a:ext cx="10" cy="35"/>
                    <a:chOff x="119" y="899"/>
                    <a:chExt cx="10" cy="35"/>
                  </a:xfrm>
                </p:grpSpPr>
                <p:sp>
                  <p:nvSpPr>
                    <p:cNvPr id="74266" name="Rectangle 538"/>
                    <p:cNvSpPr>
                      <a:spLocks noChangeArrowheads="1"/>
                    </p:cNvSpPr>
                    <p:nvPr/>
                  </p:nvSpPr>
                  <p:spPr bwMode="auto">
                    <a:xfrm rot="10800000">
                      <a:off x="125" y="914"/>
                      <a:ext cx="4"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67" name="Freeform 539"/>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68" name="Line 540"/>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69" name="Line 541"/>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70" name="Freeform 542"/>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71" name="Line 543"/>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72" name="Line 544"/>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73" name="Freeform 545"/>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74" name="Line 546"/>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75" name="Line 547"/>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76" name="Freeform 548"/>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77" name="Line 549"/>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78" name="Line 550"/>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79" name="Rectangle 551"/>
                    <p:cNvSpPr>
                      <a:spLocks noChangeArrowheads="1"/>
                    </p:cNvSpPr>
                    <p:nvPr/>
                  </p:nvSpPr>
                  <p:spPr bwMode="auto">
                    <a:xfrm rot="10800000">
                      <a:off x="123" y="914"/>
                      <a:ext cx="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80" name="Rectangle 552"/>
                    <p:cNvSpPr>
                      <a:spLocks noChangeArrowheads="1"/>
                    </p:cNvSpPr>
                    <p:nvPr/>
                  </p:nvSpPr>
                  <p:spPr bwMode="auto">
                    <a:xfrm rot="10800000">
                      <a:off x="119" y="899"/>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81" name="Freeform 553"/>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4282" name="Rectangle 554"/>
                  <p:cNvSpPr>
                    <a:spLocks noChangeArrowheads="1"/>
                  </p:cNvSpPr>
                  <p:nvPr/>
                </p:nvSpPr>
                <p:spPr bwMode="auto">
                  <a:xfrm rot="10800000">
                    <a:off x="475" y="286"/>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83" name="Freeform 555"/>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84" name="Line 556"/>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85" name="Freeform 557"/>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86" name="Line 558"/>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87" name="Freeform 559"/>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88" name="Freeform 560"/>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89" name="Rectangle 561"/>
                  <p:cNvSpPr>
                    <a:spLocks noChangeArrowheads="1"/>
                  </p:cNvSpPr>
                  <p:nvPr/>
                </p:nvSpPr>
                <p:spPr bwMode="auto">
                  <a:xfrm rot="10800000">
                    <a:off x="471" y="288"/>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90" name="Rectangle 562"/>
                  <p:cNvSpPr>
                    <a:spLocks noChangeArrowheads="1"/>
                  </p:cNvSpPr>
                  <p:nvPr/>
                </p:nvSpPr>
                <p:spPr bwMode="auto">
                  <a:xfrm rot="10800000">
                    <a:off x="487" y="302"/>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91" name="Rectangle 563"/>
                  <p:cNvSpPr>
                    <a:spLocks noChangeArrowheads="1"/>
                  </p:cNvSpPr>
                  <p:nvPr/>
                </p:nvSpPr>
                <p:spPr bwMode="auto">
                  <a:xfrm rot="10800000">
                    <a:off x="504" y="286"/>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92" name="Rectangle 564"/>
                  <p:cNvSpPr>
                    <a:spLocks noChangeArrowheads="1"/>
                  </p:cNvSpPr>
                  <p:nvPr/>
                </p:nvSpPr>
                <p:spPr bwMode="auto">
                  <a:xfrm rot="10800000">
                    <a:off x="487" y="289"/>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93" name="Rectangle 565"/>
                  <p:cNvSpPr>
                    <a:spLocks noChangeArrowheads="1"/>
                  </p:cNvSpPr>
                  <p:nvPr/>
                </p:nvSpPr>
                <p:spPr bwMode="auto">
                  <a:xfrm rot="10800000">
                    <a:off x="492" y="286"/>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4294" name="Group 566"/>
                <p:cNvGrpSpPr>
                  <a:grpSpLocks/>
                </p:cNvGrpSpPr>
                <p:nvPr/>
              </p:nvGrpSpPr>
              <p:grpSpPr bwMode="auto">
                <a:xfrm>
                  <a:off x="312" y="882"/>
                  <a:ext cx="40" cy="25"/>
                  <a:chOff x="190" y="900"/>
                  <a:chExt cx="54" cy="35"/>
                </a:xfrm>
              </p:grpSpPr>
              <p:sp>
                <p:nvSpPr>
                  <p:cNvPr id="74295" name="Rectangle 567"/>
                  <p:cNvSpPr>
                    <a:spLocks noChangeArrowheads="1"/>
                  </p:cNvSpPr>
                  <p:nvPr/>
                </p:nvSpPr>
                <p:spPr bwMode="auto">
                  <a:xfrm>
                    <a:off x="206" y="904"/>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96" name="Freeform 568"/>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97" name="Line 569"/>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98" name="Freeform 570"/>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299" name="Line 571"/>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00" name="Freeform 572"/>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01" name="Freeform 573"/>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02" name="Freeform 574"/>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4303" name="Group 575"/>
                  <p:cNvGrpSpPr>
                    <a:grpSpLocks/>
                  </p:cNvGrpSpPr>
                  <p:nvPr/>
                </p:nvGrpSpPr>
                <p:grpSpPr bwMode="auto">
                  <a:xfrm>
                    <a:off x="232" y="900"/>
                    <a:ext cx="12" cy="35"/>
                    <a:chOff x="232" y="900"/>
                    <a:chExt cx="12" cy="35"/>
                  </a:xfrm>
                </p:grpSpPr>
                <p:sp>
                  <p:nvSpPr>
                    <p:cNvPr id="74304" name="Rectangle 576"/>
                    <p:cNvSpPr>
                      <a:spLocks noChangeArrowheads="1"/>
                    </p:cNvSpPr>
                    <p:nvPr/>
                  </p:nvSpPr>
                  <p:spPr bwMode="auto">
                    <a:xfrm>
                      <a:off x="233" y="915"/>
                      <a:ext cx="5"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05" name="Freeform 577"/>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06" name="Line 578"/>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07" name="Line 579"/>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08" name="Freeform 580"/>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09" name="Line 581"/>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10" name="Line 582"/>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11" name="Freeform 583"/>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12" name="Line 584"/>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13" name="Line 585"/>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14" name="Freeform 586"/>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15" name="Line 587"/>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16" name="Line 588"/>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17" name="Rectangle 589"/>
                    <p:cNvSpPr>
                      <a:spLocks noChangeArrowheads="1"/>
                    </p:cNvSpPr>
                    <p:nvPr/>
                  </p:nvSpPr>
                  <p:spPr bwMode="auto">
                    <a:xfrm>
                      <a:off x="238" y="915"/>
                      <a:ext cx="3"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18" name="Rectangle 590"/>
                    <p:cNvSpPr>
                      <a:spLocks noChangeArrowheads="1"/>
                    </p:cNvSpPr>
                    <p:nvPr/>
                  </p:nvSpPr>
                  <p:spPr bwMode="auto">
                    <a:xfrm>
                      <a:off x="241" y="900"/>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19" name="Freeform 591"/>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4320" name="Freeform 592"/>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21" name="Line 593"/>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22" name="Line 594"/>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23" name="Rectangle 595"/>
                  <p:cNvSpPr>
                    <a:spLocks noChangeArrowheads="1"/>
                  </p:cNvSpPr>
                  <p:nvPr/>
                </p:nvSpPr>
                <p:spPr bwMode="auto">
                  <a:xfrm>
                    <a:off x="206" y="906"/>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24" name="Rectangle 596"/>
                  <p:cNvSpPr>
                    <a:spLocks noChangeArrowheads="1"/>
                  </p:cNvSpPr>
                  <p:nvPr/>
                </p:nvSpPr>
                <p:spPr bwMode="auto">
                  <a:xfrm>
                    <a:off x="205" y="907"/>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25" name="Rectangle 597"/>
                  <p:cNvSpPr>
                    <a:spLocks noChangeArrowheads="1"/>
                  </p:cNvSpPr>
                  <p:nvPr/>
                </p:nvSpPr>
                <p:spPr bwMode="auto">
                  <a:xfrm>
                    <a:off x="190" y="904"/>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26" name="Rectangle 598"/>
                  <p:cNvSpPr>
                    <a:spLocks noChangeArrowheads="1"/>
                  </p:cNvSpPr>
                  <p:nvPr/>
                </p:nvSpPr>
                <p:spPr bwMode="auto">
                  <a:xfrm>
                    <a:off x="205" y="920"/>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27" name="Rectangle 599"/>
                  <p:cNvSpPr>
                    <a:spLocks noChangeArrowheads="1"/>
                  </p:cNvSpPr>
                  <p:nvPr/>
                </p:nvSpPr>
                <p:spPr bwMode="auto">
                  <a:xfrm>
                    <a:off x="194" y="904"/>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4328" name="Oval 600"/>
                <p:cNvSpPr>
                  <a:spLocks noChangeArrowheads="1"/>
                </p:cNvSpPr>
                <p:nvPr/>
              </p:nvSpPr>
              <p:spPr bwMode="auto">
                <a:xfrm>
                  <a:off x="301" y="870"/>
                  <a:ext cx="4" cy="3"/>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29" name="Oval 601"/>
                <p:cNvSpPr>
                  <a:spLocks noChangeArrowheads="1"/>
                </p:cNvSpPr>
                <p:nvPr/>
              </p:nvSpPr>
              <p:spPr bwMode="auto">
                <a:xfrm>
                  <a:off x="301" y="895"/>
                  <a:ext cx="4" cy="4"/>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30" name="Oval 602"/>
                <p:cNvSpPr>
                  <a:spLocks noChangeArrowheads="1"/>
                </p:cNvSpPr>
                <p:nvPr/>
              </p:nvSpPr>
              <p:spPr bwMode="auto">
                <a:xfrm>
                  <a:off x="301" y="887"/>
                  <a:ext cx="4" cy="3"/>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31" name="Oval 603"/>
                <p:cNvSpPr>
                  <a:spLocks noChangeArrowheads="1"/>
                </p:cNvSpPr>
                <p:nvPr/>
              </p:nvSpPr>
              <p:spPr bwMode="auto">
                <a:xfrm>
                  <a:off x="301" y="860"/>
                  <a:ext cx="4" cy="3"/>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4332" name="Group 604"/>
              <p:cNvGrpSpPr>
                <a:grpSpLocks/>
              </p:cNvGrpSpPr>
              <p:nvPr/>
            </p:nvGrpSpPr>
            <p:grpSpPr bwMode="auto">
              <a:xfrm>
                <a:off x="293" y="846"/>
                <a:ext cx="20" cy="10"/>
                <a:chOff x="105" y="804"/>
                <a:chExt cx="20" cy="9"/>
              </a:xfrm>
            </p:grpSpPr>
            <p:sp>
              <p:nvSpPr>
                <p:cNvPr id="74333" name="Rectangle 605"/>
                <p:cNvSpPr>
                  <a:spLocks noChangeArrowheads="1"/>
                </p:cNvSpPr>
                <p:nvPr/>
              </p:nvSpPr>
              <p:spPr bwMode="auto">
                <a:xfrm>
                  <a:off x="105" y="804"/>
                  <a:ext cx="20" cy="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34" name="Rectangle 606"/>
                <p:cNvSpPr>
                  <a:spLocks noChangeArrowheads="1"/>
                </p:cNvSpPr>
                <p:nvPr/>
              </p:nvSpPr>
              <p:spPr bwMode="auto">
                <a:xfrm>
                  <a:off x="109" y="808"/>
                  <a:ext cx="1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74335" name="Group 607"/>
            <p:cNvGrpSpPr>
              <a:grpSpLocks noChangeAspect="1"/>
            </p:cNvGrpSpPr>
            <p:nvPr/>
          </p:nvGrpSpPr>
          <p:grpSpPr bwMode="auto">
            <a:xfrm>
              <a:off x="1318" y="4193"/>
              <a:ext cx="60" cy="46"/>
              <a:chOff x="564" y="1431"/>
              <a:chExt cx="18" cy="18"/>
            </a:xfrm>
          </p:grpSpPr>
          <p:sp>
            <p:nvSpPr>
              <p:cNvPr id="74336" name="Oval 608"/>
              <p:cNvSpPr>
                <a:spLocks noChangeAspect="1" noChangeArrowheads="1"/>
              </p:cNvSpPr>
              <p:nvPr/>
            </p:nvSpPr>
            <p:spPr bwMode="auto">
              <a:xfrm>
                <a:off x="564" y="1431"/>
                <a:ext cx="18" cy="18"/>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37" name="Oval 609"/>
              <p:cNvSpPr>
                <a:spLocks noChangeAspect="1" noChangeArrowheads="1"/>
              </p:cNvSpPr>
              <p:nvPr/>
            </p:nvSpPr>
            <p:spPr bwMode="auto">
              <a:xfrm>
                <a:off x="569" y="1436"/>
                <a:ext cx="8" cy="8"/>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38" name="AutoShape 610"/>
              <p:cNvSpPr>
                <a:spLocks noChangeAspect="1" noChangeArrowheads="1"/>
              </p:cNvSpPr>
              <p:nvPr/>
            </p:nvSpPr>
            <p:spPr bwMode="auto">
              <a:xfrm>
                <a:off x="572" y="1433"/>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39" name="AutoShape 611"/>
              <p:cNvSpPr>
                <a:spLocks noChangeAspect="1" noChangeArrowheads="1"/>
              </p:cNvSpPr>
              <p:nvPr/>
            </p:nvSpPr>
            <p:spPr bwMode="auto">
              <a:xfrm>
                <a:off x="578" y="1439"/>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40" name="AutoShape 612"/>
              <p:cNvSpPr>
                <a:spLocks noChangeAspect="1" noChangeArrowheads="1"/>
              </p:cNvSpPr>
              <p:nvPr/>
            </p:nvSpPr>
            <p:spPr bwMode="auto">
              <a:xfrm>
                <a:off x="576" y="1443"/>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41" name="AutoShape 613"/>
              <p:cNvSpPr>
                <a:spLocks noChangeAspect="1" noChangeArrowheads="1"/>
              </p:cNvSpPr>
              <p:nvPr/>
            </p:nvSpPr>
            <p:spPr bwMode="auto">
              <a:xfrm>
                <a:off x="566" y="1439"/>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42" name="AutoShape 614"/>
              <p:cNvSpPr>
                <a:spLocks noChangeAspect="1" noChangeArrowheads="1"/>
              </p:cNvSpPr>
              <p:nvPr/>
            </p:nvSpPr>
            <p:spPr bwMode="auto">
              <a:xfrm>
                <a:off x="572" y="1445"/>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43" name="AutoShape 615"/>
              <p:cNvSpPr>
                <a:spLocks noChangeAspect="1" noChangeArrowheads="1"/>
              </p:cNvSpPr>
              <p:nvPr/>
            </p:nvSpPr>
            <p:spPr bwMode="auto">
              <a:xfrm>
                <a:off x="568" y="1435"/>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44" name="AutoShape 616"/>
              <p:cNvSpPr>
                <a:spLocks noChangeAspect="1" noChangeArrowheads="1"/>
              </p:cNvSpPr>
              <p:nvPr/>
            </p:nvSpPr>
            <p:spPr bwMode="auto">
              <a:xfrm>
                <a:off x="576" y="1435"/>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45" name="AutoShape 617"/>
              <p:cNvSpPr>
                <a:spLocks noChangeAspect="1" noChangeArrowheads="1"/>
              </p:cNvSpPr>
              <p:nvPr/>
            </p:nvSpPr>
            <p:spPr bwMode="auto">
              <a:xfrm>
                <a:off x="568" y="1443"/>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46" name="Oval 618"/>
              <p:cNvSpPr>
                <a:spLocks noChangeAspect="1" noChangeArrowheads="1"/>
              </p:cNvSpPr>
              <p:nvPr/>
            </p:nvSpPr>
            <p:spPr bwMode="auto">
              <a:xfrm>
                <a:off x="572" y="1439"/>
                <a:ext cx="2" cy="2"/>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74347" name="Group 619"/>
          <p:cNvGrpSpPr>
            <a:grpSpLocks/>
          </p:cNvGrpSpPr>
          <p:nvPr/>
        </p:nvGrpSpPr>
        <p:grpSpPr bwMode="auto">
          <a:xfrm>
            <a:off x="1825625" y="5599113"/>
            <a:ext cx="1223963" cy="330200"/>
            <a:chOff x="244" y="910"/>
            <a:chExt cx="118" cy="40"/>
          </a:xfrm>
        </p:grpSpPr>
        <p:sp>
          <p:nvSpPr>
            <p:cNvPr id="74348" name="Rectangle 620"/>
            <p:cNvSpPr>
              <a:spLocks noChangeArrowheads="1"/>
            </p:cNvSpPr>
            <p:nvPr/>
          </p:nvSpPr>
          <p:spPr bwMode="auto">
            <a:xfrm>
              <a:off x="297" y="914"/>
              <a:ext cx="12" cy="3"/>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4349" name="Group 621"/>
            <p:cNvGrpSpPr>
              <a:grpSpLocks/>
            </p:cNvGrpSpPr>
            <p:nvPr/>
          </p:nvGrpSpPr>
          <p:grpSpPr bwMode="auto">
            <a:xfrm>
              <a:off x="244" y="915"/>
              <a:ext cx="118" cy="32"/>
              <a:chOff x="118" y="899"/>
              <a:chExt cx="126" cy="36"/>
            </a:xfrm>
          </p:grpSpPr>
          <p:sp>
            <p:nvSpPr>
              <p:cNvPr id="74350" name="Rectangle 622"/>
              <p:cNvSpPr>
                <a:spLocks noChangeArrowheads="1"/>
              </p:cNvSpPr>
              <p:nvPr/>
            </p:nvSpPr>
            <p:spPr bwMode="auto">
              <a:xfrm>
                <a:off x="172" y="901"/>
                <a:ext cx="18" cy="29"/>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51" name="Freeform 623"/>
              <p:cNvSpPr>
                <a:spLocks/>
              </p:cNvSpPr>
              <p:nvPr/>
            </p:nvSpPr>
            <p:spPr bwMode="auto">
              <a:xfrm>
                <a:off x="186" y="930"/>
                <a:ext cx="1" cy="1"/>
              </a:xfrm>
              <a:custGeom>
                <a:avLst/>
                <a:gdLst>
                  <a:gd name="T0" fmla="*/ 0 h 1"/>
                  <a:gd name="T1" fmla="*/ 1 h 1"/>
                  <a:gd name="T2" fmla="*/ 1 h 1"/>
                  <a:gd name="T3" fmla="*/ 1 h 1"/>
                </a:gdLst>
                <a:ahLst/>
                <a:cxnLst>
                  <a:cxn ang="0">
                    <a:pos x="0" y="T0"/>
                  </a:cxn>
                  <a:cxn ang="0">
                    <a:pos x="0" y="T1"/>
                  </a:cxn>
                  <a:cxn ang="0">
                    <a:pos x="0" y="T2"/>
                  </a:cxn>
                  <a:cxn ang="0">
                    <a:pos x="0" y="T3"/>
                  </a:cxn>
                </a:cxnLst>
                <a:rect l="0" t="0" r="r" b="b"/>
                <a:pathLst>
                  <a:path h="1">
                    <a:moveTo>
                      <a:pt x="0" y="0"/>
                    </a:moveTo>
                    <a:lnTo>
                      <a:pt x="0" y="1"/>
                    </a:lnTo>
                    <a:lnTo>
                      <a:pt x="0" y="1"/>
                    </a:lnTo>
                    <a:lnTo>
                      <a:pt x="0" y="1"/>
                    </a:lnTo>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52" name="Freeform 624"/>
              <p:cNvSpPr>
                <a:spLocks/>
              </p:cNvSpPr>
              <p:nvPr/>
            </p:nvSpPr>
            <p:spPr bwMode="auto">
              <a:xfrm>
                <a:off x="174" y="930"/>
                <a:ext cx="2" cy="1"/>
              </a:xfrm>
              <a:custGeom>
                <a:avLst/>
                <a:gdLst>
                  <a:gd name="T0" fmla="*/ 0 h 1"/>
                  <a:gd name="T1" fmla="*/ 1 h 1"/>
                  <a:gd name="T2" fmla="*/ 1 h 1"/>
                  <a:gd name="T3" fmla="*/ 1 h 1"/>
                </a:gdLst>
                <a:ahLst/>
                <a:cxnLst>
                  <a:cxn ang="0">
                    <a:pos x="0" y="T0"/>
                  </a:cxn>
                  <a:cxn ang="0">
                    <a:pos x="0" y="T1"/>
                  </a:cxn>
                  <a:cxn ang="0">
                    <a:pos x="0" y="T2"/>
                  </a:cxn>
                  <a:cxn ang="0">
                    <a:pos x="0" y="T3"/>
                  </a:cxn>
                </a:cxnLst>
                <a:rect l="0" t="0" r="r" b="b"/>
                <a:pathLst>
                  <a:path h="1">
                    <a:moveTo>
                      <a:pt x="0" y="0"/>
                    </a:moveTo>
                    <a:lnTo>
                      <a:pt x="0" y="1"/>
                    </a:lnTo>
                    <a:lnTo>
                      <a:pt x="0" y="1"/>
                    </a:lnTo>
                    <a:lnTo>
                      <a:pt x="0" y="1"/>
                    </a:lnTo>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53" name="Rectangle 625"/>
              <p:cNvSpPr>
                <a:spLocks noChangeArrowheads="1"/>
              </p:cNvSpPr>
              <p:nvPr/>
            </p:nvSpPr>
            <p:spPr bwMode="auto">
              <a:xfrm>
                <a:off x="172" y="930"/>
                <a:ext cx="18" cy="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54" name="Rectangle 626"/>
              <p:cNvSpPr>
                <a:spLocks noChangeArrowheads="1"/>
              </p:cNvSpPr>
              <p:nvPr/>
            </p:nvSpPr>
            <p:spPr bwMode="auto">
              <a:xfrm>
                <a:off x="172" y="900"/>
                <a:ext cx="18" cy="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55" name="Rectangle 627"/>
              <p:cNvSpPr>
                <a:spLocks noChangeArrowheads="1"/>
              </p:cNvSpPr>
              <p:nvPr/>
            </p:nvSpPr>
            <p:spPr bwMode="auto">
              <a:xfrm>
                <a:off x="174" y="931"/>
                <a:ext cx="14" cy="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4356" name="Group 628"/>
              <p:cNvGrpSpPr>
                <a:grpSpLocks/>
              </p:cNvGrpSpPr>
              <p:nvPr/>
            </p:nvGrpSpPr>
            <p:grpSpPr bwMode="auto">
              <a:xfrm>
                <a:off x="118" y="899"/>
                <a:ext cx="54" cy="35"/>
                <a:chOff x="118" y="899"/>
                <a:chExt cx="54" cy="35"/>
              </a:xfrm>
            </p:grpSpPr>
            <p:grpSp>
              <p:nvGrpSpPr>
                <p:cNvPr id="74357" name="Group 629"/>
                <p:cNvGrpSpPr>
                  <a:grpSpLocks/>
                </p:cNvGrpSpPr>
                <p:nvPr/>
              </p:nvGrpSpPr>
              <p:grpSpPr bwMode="auto">
                <a:xfrm>
                  <a:off x="118" y="899"/>
                  <a:ext cx="10" cy="35"/>
                  <a:chOff x="119" y="899"/>
                  <a:chExt cx="10" cy="35"/>
                </a:xfrm>
              </p:grpSpPr>
              <p:sp>
                <p:nvSpPr>
                  <p:cNvPr id="74358" name="Rectangle 630"/>
                  <p:cNvSpPr>
                    <a:spLocks noChangeArrowheads="1"/>
                  </p:cNvSpPr>
                  <p:nvPr/>
                </p:nvSpPr>
                <p:spPr bwMode="auto">
                  <a:xfrm rot="10800000">
                    <a:off x="125" y="914"/>
                    <a:ext cx="4"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59" name="Freeform 631"/>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60" name="Line 632"/>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61" name="Line 633"/>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62" name="Freeform 634"/>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63" name="Line 635"/>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64" name="Line 636"/>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65" name="Freeform 637"/>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66" name="Line 638"/>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67" name="Line 639"/>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68" name="Freeform 640"/>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69" name="Line 641"/>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70" name="Line 642"/>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71" name="Rectangle 643"/>
                  <p:cNvSpPr>
                    <a:spLocks noChangeArrowheads="1"/>
                  </p:cNvSpPr>
                  <p:nvPr/>
                </p:nvSpPr>
                <p:spPr bwMode="auto">
                  <a:xfrm rot="10800000">
                    <a:off x="123" y="914"/>
                    <a:ext cx="2"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72" name="Rectangle 644"/>
                  <p:cNvSpPr>
                    <a:spLocks noChangeArrowheads="1"/>
                  </p:cNvSpPr>
                  <p:nvPr/>
                </p:nvSpPr>
                <p:spPr bwMode="auto">
                  <a:xfrm rot="10800000">
                    <a:off x="119" y="899"/>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73" name="Freeform 645"/>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4374" name="Rectangle 646"/>
                <p:cNvSpPr>
                  <a:spLocks noChangeArrowheads="1"/>
                </p:cNvSpPr>
                <p:nvPr/>
              </p:nvSpPr>
              <p:spPr bwMode="auto">
                <a:xfrm rot="10800000">
                  <a:off x="139"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75" name="Freeform 647"/>
                <p:cNvSpPr>
                  <a:spLocks/>
                </p:cNvSpPr>
                <p:nvPr/>
              </p:nvSpPr>
              <p:spPr bwMode="auto">
                <a:xfrm rot="10800000">
                  <a:off x="136" y="923"/>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76" name="Line 648"/>
                <p:cNvSpPr>
                  <a:spLocks noChangeShapeType="1"/>
                </p:cNvSpPr>
                <p:nvPr/>
              </p:nvSpPr>
              <p:spPr bwMode="auto">
                <a:xfrm rot="10800000" flipH="1">
                  <a:off x="136" y="923"/>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77" name="Freeform 649"/>
                <p:cNvSpPr>
                  <a:spLocks/>
                </p:cNvSpPr>
                <p:nvPr/>
              </p:nvSpPr>
              <p:spPr bwMode="auto">
                <a:xfrm rot="10800000">
                  <a:off x="136" y="923"/>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78" name="Line 650"/>
                <p:cNvSpPr>
                  <a:spLocks noChangeShapeType="1"/>
                </p:cNvSpPr>
                <p:nvPr/>
              </p:nvSpPr>
              <p:spPr bwMode="auto">
                <a:xfrm rot="10800000">
                  <a:off x="136" y="923"/>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79" name="Freeform 651"/>
                <p:cNvSpPr>
                  <a:spLocks/>
                </p:cNvSpPr>
                <p:nvPr/>
              </p:nvSpPr>
              <p:spPr bwMode="auto">
                <a:xfrm rot="10800000">
                  <a:off x="135" y="905"/>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80" name="Freeform 652"/>
                <p:cNvSpPr>
                  <a:spLocks/>
                </p:cNvSpPr>
                <p:nvPr/>
              </p:nvSpPr>
              <p:spPr bwMode="auto">
                <a:xfrm rot="10800000">
                  <a:off x="128" y="910"/>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81" name="Freeform 653"/>
                <p:cNvSpPr>
                  <a:spLocks/>
                </p:cNvSpPr>
                <p:nvPr/>
              </p:nvSpPr>
              <p:spPr bwMode="auto">
                <a:xfrm rot="10800000">
                  <a:off x="148" y="911"/>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82" name="Rectangle 654"/>
                <p:cNvSpPr>
                  <a:spLocks noChangeArrowheads="1"/>
                </p:cNvSpPr>
                <p:nvPr/>
              </p:nvSpPr>
              <p:spPr bwMode="auto">
                <a:xfrm rot="10800000">
                  <a:off x="135"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83" name="Rectangle 655"/>
                <p:cNvSpPr>
                  <a:spLocks noChangeArrowheads="1"/>
                </p:cNvSpPr>
                <p:nvPr/>
              </p:nvSpPr>
              <p:spPr bwMode="auto">
                <a:xfrm rot="10800000">
                  <a:off x="151"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84" name="Rectangle 656"/>
                <p:cNvSpPr>
                  <a:spLocks noChangeArrowheads="1"/>
                </p:cNvSpPr>
                <p:nvPr/>
              </p:nvSpPr>
              <p:spPr bwMode="auto">
                <a:xfrm rot="10800000">
                  <a:off x="168"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85" name="Rectangle 657"/>
                <p:cNvSpPr>
                  <a:spLocks noChangeArrowheads="1"/>
                </p:cNvSpPr>
                <p:nvPr/>
              </p:nvSpPr>
              <p:spPr bwMode="auto">
                <a:xfrm rot="10800000">
                  <a:off x="151"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86" name="Rectangle 658"/>
                <p:cNvSpPr>
                  <a:spLocks noChangeArrowheads="1"/>
                </p:cNvSpPr>
                <p:nvPr/>
              </p:nvSpPr>
              <p:spPr bwMode="auto">
                <a:xfrm rot="10800000">
                  <a:off x="156"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4387" name="Group 659"/>
              <p:cNvGrpSpPr>
                <a:grpSpLocks/>
              </p:cNvGrpSpPr>
              <p:nvPr/>
            </p:nvGrpSpPr>
            <p:grpSpPr bwMode="auto">
              <a:xfrm>
                <a:off x="190" y="900"/>
                <a:ext cx="54" cy="35"/>
                <a:chOff x="190" y="900"/>
                <a:chExt cx="54" cy="35"/>
              </a:xfrm>
            </p:grpSpPr>
            <p:sp>
              <p:nvSpPr>
                <p:cNvPr id="74388" name="Rectangle 660"/>
                <p:cNvSpPr>
                  <a:spLocks noChangeArrowheads="1"/>
                </p:cNvSpPr>
                <p:nvPr/>
              </p:nvSpPr>
              <p:spPr bwMode="auto">
                <a:xfrm>
                  <a:off x="206"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89" name="Freeform 661"/>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90" name="Line 662"/>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91" name="Freeform 663"/>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92" name="Line 664"/>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93" name="Freeform 665"/>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94" name="Freeform 666"/>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95" name="Freeform 667"/>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4396" name="Group 668"/>
                <p:cNvGrpSpPr>
                  <a:grpSpLocks/>
                </p:cNvGrpSpPr>
                <p:nvPr/>
              </p:nvGrpSpPr>
              <p:grpSpPr bwMode="auto">
                <a:xfrm>
                  <a:off x="232" y="900"/>
                  <a:ext cx="12" cy="35"/>
                  <a:chOff x="232" y="900"/>
                  <a:chExt cx="12" cy="35"/>
                </a:xfrm>
              </p:grpSpPr>
              <p:sp>
                <p:nvSpPr>
                  <p:cNvPr id="74397" name="Rectangle 669"/>
                  <p:cNvSpPr>
                    <a:spLocks noChangeArrowheads="1"/>
                  </p:cNvSpPr>
                  <p:nvPr/>
                </p:nvSpPr>
                <p:spPr bwMode="auto">
                  <a:xfrm>
                    <a:off x="233" y="915"/>
                    <a:ext cx="5"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98" name="Freeform 670"/>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399" name="Line 671"/>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00" name="Line 672"/>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01" name="Freeform 673"/>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02" name="Line 674"/>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03" name="Line 675"/>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04" name="Freeform 676"/>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05" name="Line 677"/>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06" name="Line 678"/>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07" name="Freeform 679"/>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08" name="Line 680"/>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09" name="Line 681"/>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10" name="Rectangle 682"/>
                  <p:cNvSpPr>
                    <a:spLocks noChangeArrowheads="1"/>
                  </p:cNvSpPr>
                  <p:nvPr/>
                </p:nvSpPr>
                <p:spPr bwMode="auto">
                  <a:xfrm>
                    <a:off x="238" y="915"/>
                    <a:ext cx="3"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11" name="Rectangle 683"/>
                  <p:cNvSpPr>
                    <a:spLocks noChangeArrowheads="1"/>
                  </p:cNvSpPr>
                  <p:nvPr/>
                </p:nvSpPr>
                <p:spPr bwMode="auto">
                  <a:xfrm>
                    <a:off x="241" y="900"/>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12" name="Freeform 684"/>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4413" name="Freeform 685"/>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14" name="Line 686"/>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15" name="Line 687"/>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16" name="Rectangle 688"/>
                <p:cNvSpPr>
                  <a:spLocks noChangeArrowheads="1"/>
                </p:cNvSpPr>
                <p:nvPr/>
              </p:nvSpPr>
              <p:spPr bwMode="auto">
                <a:xfrm>
                  <a:off x="206"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17" name="Rectangle 689"/>
                <p:cNvSpPr>
                  <a:spLocks noChangeArrowheads="1"/>
                </p:cNvSpPr>
                <p:nvPr/>
              </p:nvSpPr>
              <p:spPr bwMode="auto">
                <a:xfrm>
                  <a:off x="205"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18" name="Rectangle 690"/>
                <p:cNvSpPr>
                  <a:spLocks noChangeArrowheads="1"/>
                </p:cNvSpPr>
                <p:nvPr/>
              </p:nvSpPr>
              <p:spPr bwMode="auto">
                <a:xfrm>
                  <a:off x="190"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19" name="Rectangle 691"/>
                <p:cNvSpPr>
                  <a:spLocks noChangeArrowheads="1"/>
                </p:cNvSpPr>
                <p:nvPr/>
              </p:nvSpPr>
              <p:spPr bwMode="auto">
                <a:xfrm>
                  <a:off x="205"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20" name="Rectangle 692"/>
                <p:cNvSpPr>
                  <a:spLocks noChangeArrowheads="1"/>
                </p:cNvSpPr>
                <p:nvPr/>
              </p:nvSpPr>
              <p:spPr bwMode="auto">
                <a:xfrm>
                  <a:off x="194"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74421" name="Rectangle 693"/>
            <p:cNvSpPr>
              <a:spLocks noChangeArrowheads="1"/>
            </p:cNvSpPr>
            <p:nvPr/>
          </p:nvSpPr>
          <p:spPr bwMode="auto">
            <a:xfrm>
              <a:off x="293" y="910"/>
              <a:ext cx="20" cy="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22" name="Freeform 694"/>
            <p:cNvSpPr>
              <a:spLocks/>
            </p:cNvSpPr>
            <p:nvPr/>
          </p:nvSpPr>
          <p:spPr bwMode="auto">
            <a:xfrm rot="10800000">
              <a:off x="292" y="946"/>
              <a:ext cx="23" cy="4"/>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23" name="Oval 695"/>
            <p:cNvSpPr>
              <a:spLocks noChangeArrowheads="1"/>
            </p:cNvSpPr>
            <p:nvPr/>
          </p:nvSpPr>
          <p:spPr bwMode="auto">
            <a:xfrm>
              <a:off x="302" y="934"/>
              <a:ext cx="3" cy="3"/>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4424" name="Group 696"/>
            <p:cNvGrpSpPr>
              <a:grpSpLocks noChangeAspect="1"/>
            </p:cNvGrpSpPr>
            <p:nvPr/>
          </p:nvGrpSpPr>
          <p:grpSpPr bwMode="auto">
            <a:xfrm>
              <a:off x="298" y="922"/>
              <a:ext cx="10" cy="9"/>
              <a:chOff x="564" y="1431"/>
              <a:chExt cx="18" cy="18"/>
            </a:xfrm>
          </p:grpSpPr>
          <p:sp>
            <p:nvSpPr>
              <p:cNvPr id="74425" name="Oval 697"/>
              <p:cNvSpPr>
                <a:spLocks noChangeAspect="1" noChangeArrowheads="1"/>
              </p:cNvSpPr>
              <p:nvPr/>
            </p:nvSpPr>
            <p:spPr bwMode="auto">
              <a:xfrm>
                <a:off x="564" y="1431"/>
                <a:ext cx="18" cy="18"/>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26" name="Oval 698"/>
              <p:cNvSpPr>
                <a:spLocks noChangeAspect="1" noChangeArrowheads="1"/>
              </p:cNvSpPr>
              <p:nvPr/>
            </p:nvSpPr>
            <p:spPr bwMode="auto">
              <a:xfrm>
                <a:off x="569" y="1436"/>
                <a:ext cx="8" cy="8"/>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27" name="AutoShape 699"/>
              <p:cNvSpPr>
                <a:spLocks noChangeAspect="1" noChangeArrowheads="1"/>
              </p:cNvSpPr>
              <p:nvPr/>
            </p:nvSpPr>
            <p:spPr bwMode="auto">
              <a:xfrm>
                <a:off x="572" y="143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28" name="AutoShape 700"/>
              <p:cNvSpPr>
                <a:spLocks noChangeAspect="1" noChangeArrowheads="1"/>
              </p:cNvSpPr>
              <p:nvPr/>
            </p:nvSpPr>
            <p:spPr bwMode="auto">
              <a:xfrm>
                <a:off x="578" y="1439"/>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29" name="AutoShape 701"/>
              <p:cNvSpPr>
                <a:spLocks noChangeAspect="1" noChangeArrowheads="1"/>
              </p:cNvSpPr>
              <p:nvPr/>
            </p:nvSpPr>
            <p:spPr bwMode="auto">
              <a:xfrm>
                <a:off x="576" y="144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30" name="AutoShape 702"/>
              <p:cNvSpPr>
                <a:spLocks noChangeAspect="1" noChangeArrowheads="1"/>
              </p:cNvSpPr>
              <p:nvPr/>
            </p:nvSpPr>
            <p:spPr bwMode="auto">
              <a:xfrm>
                <a:off x="566" y="1439"/>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31" name="AutoShape 703"/>
              <p:cNvSpPr>
                <a:spLocks noChangeAspect="1" noChangeArrowheads="1"/>
              </p:cNvSpPr>
              <p:nvPr/>
            </p:nvSpPr>
            <p:spPr bwMode="auto">
              <a:xfrm>
                <a:off x="572" y="144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32" name="AutoShape 704"/>
              <p:cNvSpPr>
                <a:spLocks noChangeAspect="1" noChangeArrowheads="1"/>
              </p:cNvSpPr>
              <p:nvPr/>
            </p:nvSpPr>
            <p:spPr bwMode="auto">
              <a:xfrm>
                <a:off x="568" y="143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33" name="AutoShape 705"/>
              <p:cNvSpPr>
                <a:spLocks noChangeAspect="1" noChangeArrowheads="1"/>
              </p:cNvSpPr>
              <p:nvPr/>
            </p:nvSpPr>
            <p:spPr bwMode="auto">
              <a:xfrm>
                <a:off x="576" y="143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34" name="AutoShape 706"/>
              <p:cNvSpPr>
                <a:spLocks noChangeAspect="1" noChangeArrowheads="1"/>
              </p:cNvSpPr>
              <p:nvPr/>
            </p:nvSpPr>
            <p:spPr bwMode="auto">
              <a:xfrm>
                <a:off x="568" y="144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35" name="Oval 707"/>
              <p:cNvSpPr>
                <a:spLocks noChangeAspect="1" noChangeArrowheads="1"/>
              </p:cNvSpPr>
              <p:nvPr/>
            </p:nvSpPr>
            <p:spPr bwMode="auto">
              <a:xfrm>
                <a:off x="572" y="1439"/>
                <a:ext cx="2" cy="2"/>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74436" name="Group 708"/>
          <p:cNvGrpSpPr>
            <a:grpSpLocks/>
          </p:cNvGrpSpPr>
          <p:nvPr/>
        </p:nvGrpSpPr>
        <p:grpSpPr bwMode="auto">
          <a:xfrm>
            <a:off x="1955800" y="5888038"/>
            <a:ext cx="1023938" cy="676275"/>
            <a:chOff x="1060" y="4024"/>
            <a:chExt cx="612" cy="444"/>
          </a:xfrm>
        </p:grpSpPr>
        <p:grpSp>
          <p:nvGrpSpPr>
            <p:cNvPr id="74437" name="Group 709"/>
            <p:cNvGrpSpPr>
              <a:grpSpLocks/>
            </p:cNvGrpSpPr>
            <p:nvPr/>
          </p:nvGrpSpPr>
          <p:grpSpPr bwMode="auto">
            <a:xfrm>
              <a:off x="1060" y="4024"/>
              <a:ext cx="612" cy="444"/>
              <a:chOff x="256" y="975"/>
              <a:chExt cx="101" cy="86"/>
            </a:xfrm>
          </p:grpSpPr>
          <p:sp>
            <p:nvSpPr>
              <p:cNvPr id="74438" name="Rectangle 710"/>
              <p:cNvSpPr>
                <a:spLocks noChangeArrowheads="1"/>
              </p:cNvSpPr>
              <p:nvPr/>
            </p:nvSpPr>
            <p:spPr bwMode="auto">
              <a:xfrm rot="13326523">
                <a:off x="256" y="977"/>
                <a:ext cx="7" cy="19"/>
              </a:xfrm>
              <a:prstGeom prst="rect">
                <a:avLst/>
              </a:prstGeom>
              <a:gradFill rotWithShape="0">
                <a:gsLst>
                  <a:gs pos="0">
                    <a:srgbClr val="000000"/>
                  </a:gs>
                  <a:gs pos="50000">
                    <a:srgbClr val="FFFFFF"/>
                  </a:gs>
                  <a:gs pos="100000">
                    <a:srgbClr val="000000"/>
                  </a:gs>
                </a:gsLst>
                <a:lin ang="0" scaled="1"/>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39" name="Line 711"/>
              <p:cNvSpPr>
                <a:spLocks noChangeShapeType="1"/>
              </p:cNvSpPr>
              <p:nvPr/>
            </p:nvSpPr>
            <p:spPr bwMode="auto">
              <a:xfrm rot="7926523">
                <a:off x="250" y="986"/>
                <a:ext cx="18" cy="0"/>
              </a:xfrm>
              <a:prstGeom prst="line">
                <a:avLst/>
              </a:prstGeom>
              <a:no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40" name="Rectangle 712"/>
              <p:cNvSpPr>
                <a:spLocks noChangeArrowheads="1"/>
              </p:cNvSpPr>
              <p:nvPr/>
            </p:nvSpPr>
            <p:spPr bwMode="auto">
              <a:xfrm rot="29887328">
                <a:off x="348" y="977"/>
                <a:ext cx="5" cy="15"/>
              </a:xfrm>
              <a:prstGeom prst="rect">
                <a:avLst/>
              </a:prstGeom>
              <a:gradFill rotWithShape="0">
                <a:gsLst>
                  <a:gs pos="0">
                    <a:srgbClr val="000000"/>
                  </a:gs>
                  <a:gs pos="50000">
                    <a:srgbClr val="FFFFFF"/>
                  </a:gs>
                  <a:gs pos="100000">
                    <a:srgbClr val="000000"/>
                  </a:gs>
                </a:gsLst>
                <a:lin ang="0" scaled="1"/>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41" name="Line 713"/>
              <p:cNvSpPr>
                <a:spLocks noChangeShapeType="1"/>
              </p:cNvSpPr>
              <p:nvPr/>
            </p:nvSpPr>
            <p:spPr bwMode="auto">
              <a:xfrm rot="7926523" flipH="1">
                <a:off x="249" y="984"/>
                <a:ext cx="18" cy="0"/>
              </a:xfrm>
              <a:prstGeom prst="line">
                <a:avLst/>
              </a:prstGeom>
              <a:no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42" name="Rectangle 714"/>
              <p:cNvSpPr>
                <a:spLocks noChangeArrowheads="1"/>
              </p:cNvSpPr>
              <p:nvPr/>
            </p:nvSpPr>
            <p:spPr bwMode="auto">
              <a:xfrm rot="7926523">
                <a:off x="258" y="988"/>
                <a:ext cx="15" cy="8"/>
              </a:xfrm>
              <a:prstGeom prst="rect">
                <a:avLst/>
              </a:prstGeom>
              <a:gradFill rotWithShape="0">
                <a:gsLst>
                  <a:gs pos="0">
                    <a:srgbClr val="000000"/>
                  </a:gs>
                  <a:gs pos="50000">
                    <a:srgbClr val="FFFFFF"/>
                  </a:gs>
                  <a:gs pos="100000">
                    <a:srgbClr val="000000"/>
                  </a:gs>
                </a:gsLst>
                <a:lin ang="0" scaled="1"/>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43" name="Line 715"/>
              <p:cNvSpPr>
                <a:spLocks noChangeShapeType="1"/>
              </p:cNvSpPr>
              <p:nvPr/>
            </p:nvSpPr>
            <p:spPr bwMode="auto">
              <a:xfrm rot="7926523">
                <a:off x="251" y="988"/>
                <a:ext cx="19" cy="0"/>
              </a:xfrm>
              <a:prstGeom prst="line">
                <a:avLst/>
              </a:prstGeom>
              <a:no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44" name="Rectangle 716"/>
              <p:cNvSpPr>
                <a:spLocks noChangeArrowheads="1"/>
              </p:cNvSpPr>
              <p:nvPr/>
            </p:nvSpPr>
            <p:spPr bwMode="auto">
              <a:xfrm rot="13687328">
                <a:off x="353" y="988"/>
                <a:ext cx="3" cy="4"/>
              </a:xfrm>
              <a:prstGeom prst="rect">
                <a:avLst/>
              </a:prstGeom>
              <a:gradFill rotWithShape="0">
                <a:gsLst>
                  <a:gs pos="0">
                    <a:srgbClr val="000000"/>
                  </a:gs>
                  <a:gs pos="50000">
                    <a:srgbClr val="FFFFFF"/>
                  </a:gs>
                  <a:gs pos="100000">
                    <a:srgbClr val="000000"/>
                  </a:gs>
                </a:gsLst>
                <a:lin ang="0" scaled="1"/>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45" name="Rectangle 717"/>
              <p:cNvSpPr>
                <a:spLocks noChangeArrowheads="1"/>
              </p:cNvSpPr>
              <p:nvPr/>
            </p:nvSpPr>
            <p:spPr bwMode="auto">
              <a:xfrm rot="13687328">
                <a:off x="339" y="985"/>
                <a:ext cx="16" cy="6"/>
              </a:xfrm>
              <a:prstGeom prst="rect">
                <a:avLst/>
              </a:prstGeom>
              <a:gradFill rotWithShape="0">
                <a:gsLst>
                  <a:gs pos="0">
                    <a:srgbClr val="000000"/>
                  </a:gs>
                  <a:gs pos="50000">
                    <a:srgbClr val="FFFFFF"/>
                  </a:gs>
                  <a:gs pos="100000">
                    <a:srgbClr val="000000"/>
                  </a:gs>
                </a:gsLst>
                <a:lin ang="0" scaled="1"/>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46" name="Rectangle 718"/>
              <p:cNvSpPr>
                <a:spLocks noChangeArrowheads="1"/>
              </p:cNvSpPr>
              <p:nvPr/>
            </p:nvSpPr>
            <p:spPr bwMode="auto">
              <a:xfrm rot="13687328">
                <a:off x="349" y="982"/>
                <a:ext cx="3" cy="5"/>
              </a:xfrm>
              <a:prstGeom prst="rect">
                <a:avLst/>
              </a:prstGeom>
              <a:gradFill rotWithShape="0">
                <a:gsLst>
                  <a:gs pos="0">
                    <a:srgbClr val="000000"/>
                  </a:gs>
                  <a:gs pos="50000">
                    <a:srgbClr val="FFFFFF"/>
                  </a:gs>
                  <a:gs pos="100000">
                    <a:srgbClr val="000000"/>
                  </a:gs>
                </a:gsLst>
                <a:lin ang="0" scaled="1"/>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47" name="Rectangle 719"/>
              <p:cNvSpPr>
                <a:spLocks noChangeArrowheads="1"/>
              </p:cNvSpPr>
              <p:nvPr/>
            </p:nvSpPr>
            <p:spPr bwMode="auto">
              <a:xfrm rot="18889783">
                <a:off x="261" y="990"/>
                <a:ext cx="21" cy="18"/>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a:lstStyle/>
              <a:p>
                <a:endParaRPr lang="en-US" dirty="0"/>
              </a:p>
            </p:txBody>
          </p:sp>
          <p:sp>
            <p:nvSpPr>
              <p:cNvPr id="74448" name="Rectangle 720"/>
              <p:cNvSpPr>
                <a:spLocks noChangeArrowheads="1"/>
              </p:cNvSpPr>
              <p:nvPr/>
            </p:nvSpPr>
            <p:spPr bwMode="auto">
              <a:xfrm rot="2689784">
                <a:off x="330" y="988"/>
                <a:ext cx="20" cy="17"/>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a:lstStyle/>
              <a:p>
                <a:endParaRPr lang="en-US" dirty="0"/>
              </a:p>
            </p:txBody>
          </p:sp>
          <p:sp>
            <p:nvSpPr>
              <p:cNvPr id="74449" name="Rectangle 721"/>
              <p:cNvSpPr>
                <a:spLocks noChangeArrowheads="1"/>
              </p:cNvSpPr>
              <p:nvPr/>
            </p:nvSpPr>
            <p:spPr bwMode="auto">
              <a:xfrm>
                <a:off x="290" y="981"/>
                <a:ext cx="28" cy="5"/>
              </a:xfrm>
              <a:prstGeom prst="rect">
                <a:avLst/>
              </a:prstGeom>
              <a:gradFill rotWithShape="0">
                <a:gsLst>
                  <a:gs pos="0">
                    <a:srgbClr val="000000"/>
                  </a:gs>
                  <a:gs pos="50000">
                    <a:srgbClr val="FFFFFF"/>
                  </a:gs>
                  <a:gs pos="100000">
                    <a:srgbClr val="000000"/>
                  </a:gs>
                </a:gsLst>
                <a:lin ang="0" scaled="1"/>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50" name="Freeform 722"/>
              <p:cNvSpPr>
                <a:spLocks/>
              </p:cNvSpPr>
              <p:nvPr/>
            </p:nvSpPr>
            <p:spPr bwMode="auto">
              <a:xfrm rot="10800000">
                <a:off x="262" y="986"/>
                <a:ext cx="88" cy="75"/>
              </a:xfrm>
              <a:custGeom>
                <a:avLst/>
                <a:gdLst>
                  <a:gd name="T0" fmla="*/ 14 w 51"/>
                  <a:gd name="T1" fmla="*/ 0 h 42"/>
                  <a:gd name="T2" fmla="*/ 37 w 51"/>
                  <a:gd name="T3" fmla="*/ 0 h 42"/>
                  <a:gd name="T4" fmla="*/ 37 w 51"/>
                  <a:gd name="T5" fmla="*/ 15 h 42"/>
                  <a:gd name="T6" fmla="*/ 51 w 51"/>
                  <a:gd name="T7" fmla="*/ 29 h 42"/>
                  <a:gd name="T8" fmla="*/ 38 w 51"/>
                  <a:gd name="T9" fmla="*/ 42 h 42"/>
                  <a:gd name="T10" fmla="*/ 13 w 51"/>
                  <a:gd name="T11" fmla="*/ 42 h 42"/>
                  <a:gd name="T12" fmla="*/ 0 w 51"/>
                  <a:gd name="T13" fmla="*/ 29 h 42"/>
                  <a:gd name="T14" fmla="*/ 14 w 51"/>
                  <a:gd name="T15" fmla="*/ 15 h 42"/>
                  <a:gd name="T16" fmla="*/ 14 w 51"/>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2">
                    <a:moveTo>
                      <a:pt x="14" y="0"/>
                    </a:moveTo>
                    <a:lnTo>
                      <a:pt x="37" y="0"/>
                    </a:lnTo>
                    <a:lnTo>
                      <a:pt x="37" y="15"/>
                    </a:lnTo>
                    <a:lnTo>
                      <a:pt x="51" y="29"/>
                    </a:lnTo>
                    <a:lnTo>
                      <a:pt x="38" y="42"/>
                    </a:lnTo>
                    <a:lnTo>
                      <a:pt x="13" y="42"/>
                    </a:lnTo>
                    <a:lnTo>
                      <a:pt x="0" y="29"/>
                    </a:lnTo>
                    <a:lnTo>
                      <a:pt x="14" y="15"/>
                    </a:lnTo>
                    <a:lnTo>
                      <a:pt x="14" y="0"/>
                    </a:lnTo>
                    <a:close/>
                  </a:path>
                </a:pathLst>
              </a:custGeom>
              <a:gradFill rotWithShape="0">
                <a:gsLst>
                  <a:gs pos="0">
                    <a:srgbClr val="000000"/>
                  </a:gs>
                  <a:gs pos="50000">
                    <a:srgbClr val="FFFFFF"/>
                  </a:gs>
                  <a:gs pos="100000">
                    <a:srgbClr val="000000"/>
                  </a:gs>
                </a:gsLst>
                <a:lin ang="5400000" scaled="1"/>
              </a:gradFill>
              <a:ln w="127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4451" name="Group 723"/>
              <p:cNvGrpSpPr>
                <a:grpSpLocks noChangeAspect="1"/>
              </p:cNvGrpSpPr>
              <p:nvPr/>
            </p:nvGrpSpPr>
            <p:grpSpPr bwMode="auto">
              <a:xfrm>
                <a:off x="318" y="996"/>
                <a:ext cx="22" cy="20"/>
                <a:chOff x="564" y="1431"/>
                <a:chExt cx="18" cy="18"/>
              </a:xfrm>
            </p:grpSpPr>
            <p:sp>
              <p:nvSpPr>
                <p:cNvPr id="74452" name="Oval 724"/>
                <p:cNvSpPr>
                  <a:spLocks noChangeAspect="1" noChangeArrowheads="1"/>
                </p:cNvSpPr>
                <p:nvPr/>
              </p:nvSpPr>
              <p:spPr bwMode="auto">
                <a:xfrm>
                  <a:off x="564" y="1431"/>
                  <a:ext cx="18" cy="18"/>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53" name="Oval 725"/>
                <p:cNvSpPr>
                  <a:spLocks noChangeAspect="1" noChangeArrowheads="1"/>
                </p:cNvSpPr>
                <p:nvPr/>
              </p:nvSpPr>
              <p:spPr bwMode="auto">
                <a:xfrm>
                  <a:off x="569" y="1436"/>
                  <a:ext cx="8" cy="8"/>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54" name="AutoShape 726"/>
                <p:cNvSpPr>
                  <a:spLocks noChangeAspect="1" noChangeArrowheads="1"/>
                </p:cNvSpPr>
                <p:nvPr/>
              </p:nvSpPr>
              <p:spPr bwMode="auto">
                <a:xfrm>
                  <a:off x="572" y="1433"/>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55" name="AutoShape 727"/>
                <p:cNvSpPr>
                  <a:spLocks noChangeAspect="1" noChangeArrowheads="1"/>
                </p:cNvSpPr>
                <p:nvPr/>
              </p:nvSpPr>
              <p:spPr bwMode="auto">
                <a:xfrm>
                  <a:off x="578" y="1439"/>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56" name="AutoShape 728"/>
                <p:cNvSpPr>
                  <a:spLocks noChangeAspect="1" noChangeArrowheads="1"/>
                </p:cNvSpPr>
                <p:nvPr/>
              </p:nvSpPr>
              <p:spPr bwMode="auto">
                <a:xfrm>
                  <a:off x="576" y="1443"/>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57" name="AutoShape 729"/>
                <p:cNvSpPr>
                  <a:spLocks noChangeAspect="1" noChangeArrowheads="1"/>
                </p:cNvSpPr>
                <p:nvPr/>
              </p:nvSpPr>
              <p:spPr bwMode="auto">
                <a:xfrm>
                  <a:off x="566" y="1439"/>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58" name="AutoShape 730"/>
                <p:cNvSpPr>
                  <a:spLocks noChangeAspect="1" noChangeArrowheads="1"/>
                </p:cNvSpPr>
                <p:nvPr/>
              </p:nvSpPr>
              <p:spPr bwMode="auto">
                <a:xfrm>
                  <a:off x="572" y="1445"/>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59" name="AutoShape 731"/>
                <p:cNvSpPr>
                  <a:spLocks noChangeAspect="1" noChangeArrowheads="1"/>
                </p:cNvSpPr>
                <p:nvPr/>
              </p:nvSpPr>
              <p:spPr bwMode="auto">
                <a:xfrm>
                  <a:off x="568" y="1435"/>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60" name="AutoShape 732"/>
                <p:cNvSpPr>
                  <a:spLocks noChangeAspect="1" noChangeArrowheads="1"/>
                </p:cNvSpPr>
                <p:nvPr/>
              </p:nvSpPr>
              <p:spPr bwMode="auto">
                <a:xfrm>
                  <a:off x="576" y="1435"/>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61" name="AutoShape 733"/>
                <p:cNvSpPr>
                  <a:spLocks noChangeAspect="1" noChangeArrowheads="1"/>
                </p:cNvSpPr>
                <p:nvPr/>
              </p:nvSpPr>
              <p:spPr bwMode="auto">
                <a:xfrm>
                  <a:off x="568" y="1443"/>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62" name="Oval 734"/>
                <p:cNvSpPr>
                  <a:spLocks noChangeAspect="1" noChangeArrowheads="1"/>
                </p:cNvSpPr>
                <p:nvPr/>
              </p:nvSpPr>
              <p:spPr bwMode="auto">
                <a:xfrm>
                  <a:off x="572" y="1439"/>
                  <a:ext cx="2" cy="2"/>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4463" name="Group 735"/>
              <p:cNvGrpSpPr>
                <a:grpSpLocks noChangeAspect="1"/>
              </p:cNvGrpSpPr>
              <p:nvPr/>
            </p:nvGrpSpPr>
            <p:grpSpPr bwMode="auto">
              <a:xfrm>
                <a:off x="270" y="996"/>
                <a:ext cx="21" cy="20"/>
                <a:chOff x="564" y="1431"/>
                <a:chExt cx="18" cy="18"/>
              </a:xfrm>
            </p:grpSpPr>
            <p:sp>
              <p:nvSpPr>
                <p:cNvPr id="74464" name="Oval 736"/>
                <p:cNvSpPr>
                  <a:spLocks noChangeAspect="1" noChangeArrowheads="1"/>
                </p:cNvSpPr>
                <p:nvPr/>
              </p:nvSpPr>
              <p:spPr bwMode="auto">
                <a:xfrm>
                  <a:off x="564" y="1431"/>
                  <a:ext cx="18" cy="18"/>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65" name="Oval 737"/>
                <p:cNvSpPr>
                  <a:spLocks noChangeAspect="1" noChangeArrowheads="1"/>
                </p:cNvSpPr>
                <p:nvPr/>
              </p:nvSpPr>
              <p:spPr bwMode="auto">
                <a:xfrm>
                  <a:off x="569" y="1436"/>
                  <a:ext cx="8" cy="8"/>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66" name="AutoShape 738"/>
                <p:cNvSpPr>
                  <a:spLocks noChangeAspect="1" noChangeArrowheads="1"/>
                </p:cNvSpPr>
                <p:nvPr/>
              </p:nvSpPr>
              <p:spPr bwMode="auto">
                <a:xfrm>
                  <a:off x="572" y="1433"/>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67" name="AutoShape 739"/>
                <p:cNvSpPr>
                  <a:spLocks noChangeAspect="1" noChangeArrowheads="1"/>
                </p:cNvSpPr>
                <p:nvPr/>
              </p:nvSpPr>
              <p:spPr bwMode="auto">
                <a:xfrm>
                  <a:off x="578" y="1439"/>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68" name="AutoShape 740"/>
                <p:cNvSpPr>
                  <a:spLocks noChangeAspect="1" noChangeArrowheads="1"/>
                </p:cNvSpPr>
                <p:nvPr/>
              </p:nvSpPr>
              <p:spPr bwMode="auto">
                <a:xfrm>
                  <a:off x="576" y="1443"/>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69" name="AutoShape 741"/>
                <p:cNvSpPr>
                  <a:spLocks noChangeAspect="1" noChangeArrowheads="1"/>
                </p:cNvSpPr>
                <p:nvPr/>
              </p:nvSpPr>
              <p:spPr bwMode="auto">
                <a:xfrm>
                  <a:off x="566" y="1439"/>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70" name="AutoShape 742"/>
                <p:cNvSpPr>
                  <a:spLocks noChangeAspect="1" noChangeArrowheads="1"/>
                </p:cNvSpPr>
                <p:nvPr/>
              </p:nvSpPr>
              <p:spPr bwMode="auto">
                <a:xfrm>
                  <a:off x="572" y="1445"/>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71" name="AutoShape 743"/>
                <p:cNvSpPr>
                  <a:spLocks noChangeAspect="1" noChangeArrowheads="1"/>
                </p:cNvSpPr>
                <p:nvPr/>
              </p:nvSpPr>
              <p:spPr bwMode="auto">
                <a:xfrm>
                  <a:off x="568" y="1435"/>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72" name="AutoShape 744"/>
                <p:cNvSpPr>
                  <a:spLocks noChangeAspect="1" noChangeArrowheads="1"/>
                </p:cNvSpPr>
                <p:nvPr/>
              </p:nvSpPr>
              <p:spPr bwMode="auto">
                <a:xfrm>
                  <a:off x="576" y="1435"/>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73" name="AutoShape 745"/>
                <p:cNvSpPr>
                  <a:spLocks noChangeAspect="1" noChangeArrowheads="1"/>
                </p:cNvSpPr>
                <p:nvPr/>
              </p:nvSpPr>
              <p:spPr bwMode="auto">
                <a:xfrm>
                  <a:off x="568" y="1443"/>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74" name="Oval 746"/>
                <p:cNvSpPr>
                  <a:spLocks noChangeAspect="1" noChangeArrowheads="1"/>
                </p:cNvSpPr>
                <p:nvPr/>
              </p:nvSpPr>
              <p:spPr bwMode="auto">
                <a:xfrm>
                  <a:off x="572" y="1439"/>
                  <a:ext cx="2" cy="2"/>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4475" name="Group 747"/>
              <p:cNvGrpSpPr>
                <a:grpSpLocks noChangeAspect="1"/>
              </p:cNvGrpSpPr>
              <p:nvPr/>
            </p:nvGrpSpPr>
            <p:grpSpPr bwMode="auto">
              <a:xfrm>
                <a:off x="294" y="988"/>
                <a:ext cx="22" cy="19"/>
                <a:chOff x="564" y="1431"/>
                <a:chExt cx="18" cy="18"/>
              </a:xfrm>
            </p:grpSpPr>
            <p:sp>
              <p:nvSpPr>
                <p:cNvPr id="74476" name="Oval 748"/>
                <p:cNvSpPr>
                  <a:spLocks noChangeAspect="1" noChangeArrowheads="1"/>
                </p:cNvSpPr>
                <p:nvPr/>
              </p:nvSpPr>
              <p:spPr bwMode="auto">
                <a:xfrm>
                  <a:off x="564" y="1431"/>
                  <a:ext cx="18" cy="18"/>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77" name="Oval 749"/>
                <p:cNvSpPr>
                  <a:spLocks noChangeAspect="1" noChangeArrowheads="1"/>
                </p:cNvSpPr>
                <p:nvPr/>
              </p:nvSpPr>
              <p:spPr bwMode="auto">
                <a:xfrm>
                  <a:off x="569" y="1436"/>
                  <a:ext cx="8" cy="8"/>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78" name="AutoShape 750"/>
                <p:cNvSpPr>
                  <a:spLocks noChangeAspect="1" noChangeArrowheads="1"/>
                </p:cNvSpPr>
                <p:nvPr/>
              </p:nvSpPr>
              <p:spPr bwMode="auto">
                <a:xfrm>
                  <a:off x="572" y="1433"/>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79" name="AutoShape 751"/>
                <p:cNvSpPr>
                  <a:spLocks noChangeAspect="1" noChangeArrowheads="1"/>
                </p:cNvSpPr>
                <p:nvPr/>
              </p:nvSpPr>
              <p:spPr bwMode="auto">
                <a:xfrm>
                  <a:off x="578" y="1439"/>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80" name="AutoShape 752"/>
                <p:cNvSpPr>
                  <a:spLocks noChangeAspect="1" noChangeArrowheads="1"/>
                </p:cNvSpPr>
                <p:nvPr/>
              </p:nvSpPr>
              <p:spPr bwMode="auto">
                <a:xfrm>
                  <a:off x="576" y="1443"/>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81" name="AutoShape 753"/>
                <p:cNvSpPr>
                  <a:spLocks noChangeAspect="1" noChangeArrowheads="1"/>
                </p:cNvSpPr>
                <p:nvPr/>
              </p:nvSpPr>
              <p:spPr bwMode="auto">
                <a:xfrm>
                  <a:off x="566" y="1439"/>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82" name="AutoShape 754"/>
                <p:cNvSpPr>
                  <a:spLocks noChangeAspect="1" noChangeArrowheads="1"/>
                </p:cNvSpPr>
                <p:nvPr/>
              </p:nvSpPr>
              <p:spPr bwMode="auto">
                <a:xfrm>
                  <a:off x="572" y="1445"/>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83" name="AutoShape 755"/>
                <p:cNvSpPr>
                  <a:spLocks noChangeAspect="1" noChangeArrowheads="1"/>
                </p:cNvSpPr>
                <p:nvPr/>
              </p:nvSpPr>
              <p:spPr bwMode="auto">
                <a:xfrm>
                  <a:off x="568" y="1435"/>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84" name="AutoShape 756"/>
                <p:cNvSpPr>
                  <a:spLocks noChangeAspect="1" noChangeArrowheads="1"/>
                </p:cNvSpPr>
                <p:nvPr/>
              </p:nvSpPr>
              <p:spPr bwMode="auto">
                <a:xfrm>
                  <a:off x="576" y="1435"/>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85" name="AutoShape 757"/>
                <p:cNvSpPr>
                  <a:spLocks noChangeAspect="1" noChangeArrowheads="1"/>
                </p:cNvSpPr>
                <p:nvPr/>
              </p:nvSpPr>
              <p:spPr bwMode="auto">
                <a:xfrm>
                  <a:off x="568" y="1443"/>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86" name="Oval 758"/>
                <p:cNvSpPr>
                  <a:spLocks noChangeAspect="1" noChangeArrowheads="1"/>
                </p:cNvSpPr>
                <p:nvPr/>
              </p:nvSpPr>
              <p:spPr bwMode="auto">
                <a:xfrm>
                  <a:off x="572" y="1439"/>
                  <a:ext cx="2" cy="2"/>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4487" name="Group 759"/>
              <p:cNvGrpSpPr>
                <a:grpSpLocks noChangeAspect="1"/>
              </p:cNvGrpSpPr>
              <p:nvPr/>
            </p:nvGrpSpPr>
            <p:grpSpPr bwMode="auto">
              <a:xfrm>
                <a:off x="295" y="1033"/>
                <a:ext cx="21" cy="20"/>
                <a:chOff x="564" y="1431"/>
                <a:chExt cx="18" cy="18"/>
              </a:xfrm>
            </p:grpSpPr>
            <p:sp>
              <p:nvSpPr>
                <p:cNvPr id="74488" name="Oval 760"/>
                <p:cNvSpPr>
                  <a:spLocks noChangeAspect="1" noChangeArrowheads="1"/>
                </p:cNvSpPr>
                <p:nvPr/>
              </p:nvSpPr>
              <p:spPr bwMode="auto">
                <a:xfrm>
                  <a:off x="564" y="1431"/>
                  <a:ext cx="18" cy="18"/>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89" name="Oval 761"/>
                <p:cNvSpPr>
                  <a:spLocks noChangeAspect="1" noChangeArrowheads="1"/>
                </p:cNvSpPr>
                <p:nvPr/>
              </p:nvSpPr>
              <p:spPr bwMode="auto">
                <a:xfrm>
                  <a:off x="569" y="1436"/>
                  <a:ext cx="8" cy="8"/>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90" name="AutoShape 762"/>
                <p:cNvSpPr>
                  <a:spLocks noChangeAspect="1" noChangeArrowheads="1"/>
                </p:cNvSpPr>
                <p:nvPr/>
              </p:nvSpPr>
              <p:spPr bwMode="auto">
                <a:xfrm>
                  <a:off x="572" y="1433"/>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91" name="AutoShape 763"/>
                <p:cNvSpPr>
                  <a:spLocks noChangeAspect="1" noChangeArrowheads="1"/>
                </p:cNvSpPr>
                <p:nvPr/>
              </p:nvSpPr>
              <p:spPr bwMode="auto">
                <a:xfrm>
                  <a:off x="578" y="1439"/>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92" name="AutoShape 764"/>
                <p:cNvSpPr>
                  <a:spLocks noChangeAspect="1" noChangeArrowheads="1"/>
                </p:cNvSpPr>
                <p:nvPr/>
              </p:nvSpPr>
              <p:spPr bwMode="auto">
                <a:xfrm>
                  <a:off x="576" y="1443"/>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93" name="AutoShape 765"/>
                <p:cNvSpPr>
                  <a:spLocks noChangeAspect="1" noChangeArrowheads="1"/>
                </p:cNvSpPr>
                <p:nvPr/>
              </p:nvSpPr>
              <p:spPr bwMode="auto">
                <a:xfrm>
                  <a:off x="566" y="1439"/>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94" name="AutoShape 766"/>
                <p:cNvSpPr>
                  <a:spLocks noChangeAspect="1" noChangeArrowheads="1"/>
                </p:cNvSpPr>
                <p:nvPr/>
              </p:nvSpPr>
              <p:spPr bwMode="auto">
                <a:xfrm>
                  <a:off x="572" y="1445"/>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95" name="AutoShape 767"/>
                <p:cNvSpPr>
                  <a:spLocks noChangeAspect="1" noChangeArrowheads="1"/>
                </p:cNvSpPr>
                <p:nvPr/>
              </p:nvSpPr>
              <p:spPr bwMode="auto">
                <a:xfrm>
                  <a:off x="568" y="1435"/>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96" name="AutoShape 768"/>
                <p:cNvSpPr>
                  <a:spLocks noChangeAspect="1" noChangeArrowheads="1"/>
                </p:cNvSpPr>
                <p:nvPr/>
              </p:nvSpPr>
              <p:spPr bwMode="auto">
                <a:xfrm>
                  <a:off x="576" y="1435"/>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97" name="AutoShape 769"/>
                <p:cNvSpPr>
                  <a:spLocks noChangeAspect="1" noChangeArrowheads="1"/>
                </p:cNvSpPr>
                <p:nvPr/>
              </p:nvSpPr>
              <p:spPr bwMode="auto">
                <a:xfrm>
                  <a:off x="568" y="1443"/>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498" name="Oval 770"/>
                <p:cNvSpPr>
                  <a:spLocks noChangeAspect="1" noChangeArrowheads="1"/>
                </p:cNvSpPr>
                <p:nvPr/>
              </p:nvSpPr>
              <p:spPr bwMode="auto">
                <a:xfrm>
                  <a:off x="572" y="1439"/>
                  <a:ext cx="2" cy="2"/>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4499" name="Group 771"/>
              <p:cNvGrpSpPr>
                <a:grpSpLocks noChangeAspect="1"/>
              </p:cNvGrpSpPr>
              <p:nvPr/>
            </p:nvGrpSpPr>
            <p:grpSpPr bwMode="auto">
              <a:xfrm>
                <a:off x="293" y="1009"/>
                <a:ext cx="24" cy="22"/>
                <a:chOff x="599" y="1430"/>
                <a:chExt cx="18" cy="18"/>
              </a:xfrm>
            </p:grpSpPr>
            <p:sp>
              <p:nvSpPr>
                <p:cNvPr id="74500" name="Oval 772"/>
                <p:cNvSpPr>
                  <a:spLocks noChangeAspect="1" noChangeArrowheads="1"/>
                </p:cNvSpPr>
                <p:nvPr/>
              </p:nvSpPr>
              <p:spPr bwMode="auto">
                <a:xfrm>
                  <a:off x="599" y="1430"/>
                  <a:ext cx="18" cy="18"/>
                </a:xfrm>
                <a:prstGeom prst="ellipse">
                  <a:avLst/>
                </a:prstGeom>
                <a:gradFill rotWithShape="0">
                  <a:gsLst>
                    <a:gs pos="0">
                      <a:srgbClr val="FF0000">
                        <a:gamma/>
                        <a:tint val="0"/>
                        <a:invGamma/>
                      </a:srgbClr>
                    </a:gs>
                    <a:gs pos="100000">
                      <a:srgbClr val="FF0000"/>
                    </a:gs>
                  </a:gsLst>
                  <a:path path="shape">
                    <a:fillToRect l="50000" t="50000" r="50000" b="50000"/>
                  </a:path>
                </a:gradFill>
                <a:ln w="127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01" name="Oval 773"/>
                <p:cNvSpPr>
                  <a:spLocks noChangeAspect="1" noChangeArrowheads="1"/>
                </p:cNvSpPr>
                <p:nvPr/>
              </p:nvSpPr>
              <p:spPr bwMode="auto">
                <a:xfrm flipH="1">
                  <a:off x="600" y="1431"/>
                  <a:ext cx="16" cy="16"/>
                </a:xfrm>
                <a:prstGeom prst="ellipse">
                  <a:avLst/>
                </a:prstGeom>
                <a:gradFill rotWithShape="0">
                  <a:gsLst>
                    <a:gs pos="0">
                      <a:srgbClr val="FF0000">
                        <a:gamma/>
                        <a:tint val="0"/>
                        <a:invGamma/>
                      </a:srgbClr>
                    </a:gs>
                    <a:gs pos="100000">
                      <a:srgbClr val="FF0000"/>
                    </a:gs>
                  </a:gsLst>
                  <a:path path="shape">
                    <a:fillToRect l="50000" t="50000" r="50000" b="50000"/>
                  </a:path>
                </a:gradFill>
                <a:ln w="127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02" name="Oval 774"/>
                <p:cNvSpPr>
                  <a:spLocks noChangeAspect="1" noChangeArrowheads="1"/>
                </p:cNvSpPr>
                <p:nvPr/>
              </p:nvSpPr>
              <p:spPr bwMode="auto">
                <a:xfrm flipH="1">
                  <a:off x="602" y="1433"/>
                  <a:ext cx="12" cy="12"/>
                </a:xfrm>
                <a:prstGeom prst="ellipse">
                  <a:avLst/>
                </a:prstGeom>
                <a:gradFill rotWithShape="0">
                  <a:gsLst>
                    <a:gs pos="0">
                      <a:srgbClr val="FF0000">
                        <a:gamma/>
                        <a:tint val="0"/>
                        <a:invGamma/>
                      </a:srgbClr>
                    </a:gs>
                    <a:gs pos="100000">
                      <a:srgbClr val="FF0000"/>
                    </a:gs>
                  </a:gsLst>
                  <a:path path="shape">
                    <a:fillToRect l="50000" t="50000" r="50000" b="50000"/>
                  </a:path>
                </a:gradFill>
                <a:ln w="127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03" name="AutoShape 775"/>
                <p:cNvSpPr>
                  <a:spLocks noChangeAspect="1" noChangeArrowheads="1"/>
                </p:cNvSpPr>
                <p:nvPr/>
              </p:nvSpPr>
              <p:spPr bwMode="auto">
                <a:xfrm flipH="1">
                  <a:off x="609" y="1436"/>
                  <a:ext cx="1" cy="1"/>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04" name="AutoShape 776"/>
                <p:cNvSpPr>
                  <a:spLocks noChangeAspect="1" noChangeArrowheads="1"/>
                </p:cNvSpPr>
                <p:nvPr/>
              </p:nvSpPr>
              <p:spPr bwMode="auto">
                <a:xfrm flipH="1">
                  <a:off x="606" y="1441"/>
                  <a:ext cx="1" cy="1"/>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05" name="AutoShape 777"/>
                <p:cNvSpPr>
                  <a:spLocks noChangeAspect="1" noChangeArrowheads="1"/>
                </p:cNvSpPr>
                <p:nvPr/>
              </p:nvSpPr>
              <p:spPr bwMode="auto">
                <a:xfrm flipH="1">
                  <a:off x="605" y="1440"/>
                  <a:ext cx="1" cy="1"/>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06" name="AutoShape 778"/>
                <p:cNvSpPr>
                  <a:spLocks noChangeAspect="1" noChangeArrowheads="1"/>
                </p:cNvSpPr>
                <p:nvPr/>
              </p:nvSpPr>
              <p:spPr bwMode="auto">
                <a:xfrm flipH="1">
                  <a:off x="609" y="1441"/>
                  <a:ext cx="1" cy="1"/>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07" name="AutoShape 779"/>
                <p:cNvSpPr>
                  <a:spLocks noChangeAspect="1" noChangeArrowheads="1"/>
                </p:cNvSpPr>
                <p:nvPr/>
              </p:nvSpPr>
              <p:spPr bwMode="auto">
                <a:xfrm flipH="1">
                  <a:off x="605" y="1437"/>
                  <a:ext cx="1" cy="1"/>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08" name="AutoShape 780"/>
                <p:cNvSpPr>
                  <a:spLocks noChangeAspect="1" noChangeArrowheads="1"/>
                </p:cNvSpPr>
                <p:nvPr/>
              </p:nvSpPr>
              <p:spPr bwMode="auto">
                <a:xfrm flipH="1">
                  <a:off x="610" y="1437"/>
                  <a:ext cx="1" cy="1"/>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09" name="AutoShape 781"/>
                <p:cNvSpPr>
                  <a:spLocks noChangeAspect="1" noChangeArrowheads="1"/>
                </p:cNvSpPr>
                <p:nvPr/>
              </p:nvSpPr>
              <p:spPr bwMode="auto">
                <a:xfrm flipH="1">
                  <a:off x="610" y="1440"/>
                  <a:ext cx="1" cy="1"/>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10" name="AutoShape 782"/>
                <p:cNvSpPr>
                  <a:spLocks noChangeAspect="1" noChangeArrowheads="1"/>
                </p:cNvSpPr>
                <p:nvPr/>
              </p:nvSpPr>
              <p:spPr bwMode="auto">
                <a:xfrm flipH="1">
                  <a:off x="606" y="1436"/>
                  <a:ext cx="1" cy="1"/>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4511" name="Rectangle 783"/>
              <p:cNvSpPr>
                <a:spLocks noChangeArrowheads="1"/>
              </p:cNvSpPr>
              <p:nvPr/>
            </p:nvSpPr>
            <p:spPr bwMode="auto">
              <a:xfrm rot="13687328">
                <a:off x="345" y="977"/>
                <a:ext cx="3" cy="5"/>
              </a:xfrm>
              <a:prstGeom prst="rect">
                <a:avLst/>
              </a:prstGeom>
              <a:gradFill rotWithShape="0">
                <a:gsLst>
                  <a:gs pos="0">
                    <a:srgbClr val="000000"/>
                  </a:gs>
                  <a:gs pos="50000">
                    <a:srgbClr val="FFFFFF"/>
                  </a:gs>
                  <a:gs pos="100000">
                    <a:srgbClr val="000000"/>
                  </a:gs>
                </a:gsLst>
                <a:lin ang="0" scaled="1"/>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4512" name="Group 784"/>
            <p:cNvGrpSpPr>
              <a:grpSpLocks/>
            </p:cNvGrpSpPr>
            <p:nvPr/>
          </p:nvGrpSpPr>
          <p:grpSpPr bwMode="auto">
            <a:xfrm rot="15648966">
              <a:off x="1411" y="4070"/>
              <a:ext cx="191" cy="234"/>
              <a:chOff x="398" y="878"/>
              <a:chExt cx="44" cy="39"/>
            </a:xfrm>
          </p:grpSpPr>
          <p:sp>
            <p:nvSpPr>
              <p:cNvPr id="74513" name="Oval 785"/>
              <p:cNvSpPr>
                <a:spLocks noChangeArrowheads="1"/>
              </p:cNvSpPr>
              <p:nvPr/>
            </p:nvSpPr>
            <p:spPr bwMode="auto">
              <a:xfrm>
                <a:off x="398" y="878"/>
                <a:ext cx="44" cy="39"/>
              </a:xfrm>
              <a:prstGeom prst="ellipse">
                <a:avLst/>
              </a:prstGeom>
              <a:noFill/>
              <a:ln w="28575" algn="ctr">
                <a:solidFill>
                  <a:srgbClr val="0000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14" name="Rectangle 786"/>
              <p:cNvSpPr>
                <a:spLocks noChangeArrowheads="1"/>
              </p:cNvSpPr>
              <p:nvPr/>
            </p:nvSpPr>
            <p:spPr bwMode="auto">
              <a:xfrm rot="8100000">
                <a:off x="399" y="896"/>
                <a:ext cx="42" cy="2"/>
              </a:xfrm>
              <a:prstGeom prst="rect">
                <a:avLst/>
              </a:prstGeom>
              <a:solidFill>
                <a:srgbClr val="000000"/>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15" name="AutoShape 787"/>
              <p:cNvSpPr>
                <a:spLocks noChangeArrowheads="1"/>
              </p:cNvSpPr>
              <p:nvPr/>
            </p:nvSpPr>
            <p:spPr bwMode="auto">
              <a:xfrm>
                <a:off x="417" y="895"/>
                <a:ext cx="7" cy="5"/>
              </a:xfrm>
              <a:prstGeom prst="hexagon">
                <a:avLst>
                  <a:gd name="adj" fmla="val 35000"/>
                  <a:gd name="vf" fmla="val 115470"/>
                </a:avLst>
              </a:prstGeom>
              <a:gradFill rotWithShape="1">
                <a:gsLst>
                  <a:gs pos="0">
                    <a:srgbClr val="C0C0C0"/>
                  </a:gs>
                  <a:gs pos="100000">
                    <a:srgbClr val="C0C0C0">
                      <a:gamma/>
                      <a:shade val="46275"/>
                      <a:invGamma/>
                    </a:srgbClr>
                  </a:gs>
                </a:gsLst>
                <a:path path="shape">
                  <a:fillToRect l="50000" t="50000" r="50000" b="50000"/>
                </a:path>
              </a:gra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4516" name="Group 788"/>
            <p:cNvGrpSpPr>
              <a:grpSpLocks/>
            </p:cNvGrpSpPr>
            <p:nvPr/>
          </p:nvGrpSpPr>
          <p:grpSpPr bwMode="auto">
            <a:xfrm>
              <a:off x="1246" y="4050"/>
              <a:ext cx="216" cy="181"/>
              <a:chOff x="398" y="878"/>
              <a:chExt cx="44" cy="39"/>
            </a:xfrm>
          </p:grpSpPr>
          <p:sp>
            <p:nvSpPr>
              <p:cNvPr id="74517" name="Oval 789"/>
              <p:cNvSpPr>
                <a:spLocks noChangeArrowheads="1"/>
              </p:cNvSpPr>
              <p:nvPr/>
            </p:nvSpPr>
            <p:spPr bwMode="auto">
              <a:xfrm>
                <a:off x="398" y="878"/>
                <a:ext cx="44" cy="39"/>
              </a:xfrm>
              <a:prstGeom prst="ellipse">
                <a:avLst/>
              </a:prstGeom>
              <a:noFill/>
              <a:ln w="28575" algn="ctr">
                <a:solidFill>
                  <a:srgbClr val="0000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18" name="Rectangle 790"/>
              <p:cNvSpPr>
                <a:spLocks noChangeArrowheads="1"/>
              </p:cNvSpPr>
              <p:nvPr/>
            </p:nvSpPr>
            <p:spPr bwMode="auto">
              <a:xfrm rot="8100000">
                <a:off x="399" y="896"/>
                <a:ext cx="42" cy="2"/>
              </a:xfrm>
              <a:prstGeom prst="rect">
                <a:avLst/>
              </a:prstGeom>
              <a:solidFill>
                <a:srgbClr val="000000"/>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19" name="AutoShape 791"/>
              <p:cNvSpPr>
                <a:spLocks noChangeArrowheads="1"/>
              </p:cNvSpPr>
              <p:nvPr/>
            </p:nvSpPr>
            <p:spPr bwMode="auto">
              <a:xfrm>
                <a:off x="417" y="895"/>
                <a:ext cx="7" cy="5"/>
              </a:xfrm>
              <a:prstGeom prst="hexagon">
                <a:avLst>
                  <a:gd name="adj" fmla="val 35000"/>
                  <a:gd name="vf" fmla="val 115470"/>
                </a:avLst>
              </a:prstGeom>
              <a:gradFill rotWithShape="1">
                <a:gsLst>
                  <a:gs pos="0">
                    <a:srgbClr val="C0C0C0"/>
                  </a:gs>
                  <a:gs pos="100000">
                    <a:srgbClr val="C0C0C0">
                      <a:gamma/>
                      <a:shade val="46275"/>
                      <a:invGamma/>
                    </a:srgbClr>
                  </a:gs>
                </a:gsLst>
                <a:path path="shape">
                  <a:fillToRect l="50000" t="50000" r="50000" b="50000"/>
                </a:path>
              </a:gra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4520" name="Group 792"/>
            <p:cNvGrpSpPr>
              <a:grpSpLocks/>
            </p:cNvGrpSpPr>
            <p:nvPr/>
          </p:nvGrpSpPr>
          <p:grpSpPr bwMode="auto">
            <a:xfrm>
              <a:off x="1252" y="4282"/>
              <a:ext cx="216" cy="181"/>
              <a:chOff x="398" y="878"/>
              <a:chExt cx="44" cy="39"/>
            </a:xfrm>
          </p:grpSpPr>
          <p:sp>
            <p:nvSpPr>
              <p:cNvPr id="74521" name="Oval 793"/>
              <p:cNvSpPr>
                <a:spLocks noChangeArrowheads="1"/>
              </p:cNvSpPr>
              <p:nvPr/>
            </p:nvSpPr>
            <p:spPr bwMode="auto">
              <a:xfrm>
                <a:off x="398" y="878"/>
                <a:ext cx="44" cy="39"/>
              </a:xfrm>
              <a:prstGeom prst="ellipse">
                <a:avLst/>
              </a:prstGeom>
              <a:noFill/>
              <a:ln w="28575" algn="ctr">
                <a:solidFill>
                  <a:srgbClr val="0000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22" name="Rectangle 794"/>
              <p:cNvSpPr>
                <a:spLocks noChangeArrowheads="1"/>
              </p:cNvSpPr>
              <p:nvPr/>
            </p:nvSpPr>
            <p:spPr bwMode="auto">
              <a:xfrm rot="8100000">
                <a:off x="399" y="896"/>
                <a:ext cx="42" cy="2"/>
              </a:xfrm>
              <a:prstGeom prst="rect">
                <a:avLst/>
              </a:prstGeom>
              <a:solidFill>
                <a:srgbClr val="000000"/>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23" name="AutoShape 795"/>
              <p:cNvSpPr>
                <a:spLocks noChangeArrowheads="1"/>
              </p:cNvSpPr>
              <p:nvPr/>
            </p:nvSpPr>
            <p:spPr bwMode="auto">
              <a:xfrm>
                <a:off x="417" y="895"/>
                <a:ext cx="7" cy="5"/>
              </a:xfrm>
              <a:prstGeom prst="hexagon">
                <a:avLst>
                  <a:gd name="adj" fmla="val 35000"/>
                  <a:gd name="vf" fmla="val 115470"/>
                </a:avLst>
              </a:prstGeom>
              <a:gradFill rotWithShape="1">
                <a:gsLst>
                  <a:gs pos="0">
                    <a:srgbClr val="C0C0C0"/>
                  </a:gs>
                  <a:gs pos="100000">
                    <a:srgbClr val="C0C0C0">
                      <a:gamma/>
                      <a:shade val="46275"/>
                      <a:invGamma/>
                    </a:srgbClr>
                  </a:gs>
                </a:gsLst>
                <a:path path="shape">
                  <a:fillToRect l="50000" t="50000" r="50000" b="50000"/>
                </a:path>
              </a:gra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4524" name="Group 796"/>
            <p:cNvGrpSpPr>
              <a:grpSpLocks/>
            </p:cNvGrpSpPr>
            <p:nvPr/>
          </p:nvGrpSpPr>
          <p:grpSpPr bwMode="auto">
            <a:xfrm rot="15648966">
              <a:off x="1120" y="4073"/>
              <a:ext cx="191" cy="228"/>
              <a:chOff x="398" y="878"/>
              <a:chExt cx="44" cy="39"/>
            </a:xfrm>
          </p:grpSpPr>
          <p:sp>
            <p:nvSpPr>
              <p:cNvPr id="74525" name="Oval 797"/>
              <p:cNvSpPr>
                <a:spLocks noChangeArrowheads="1"/>
              </p:cNvSpPr>
              <p:nvPr/>
            </p:nvSpPr>
            <p:spPr bwMode="auto">
              <a:xfrm>
                <a:off x="398" y="878"/>
                <a:ext cx="44" cy="39"/>
              </a:xfrm>
              <a:prstGeom prst="ellipse">
                <a:avLst/>
              </a:prstGeom>
              <a:noFill/>
              <a:ln w="28575" algn="ctr">
                <a:solidFill>
                  <a:srgbClr val="0000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26" name="Rectangle 798"/>
              <p:cNvSpPr>
                <a:spLocks noChangeArrowheads="1"/>
              </p:cNvSpPr>
              <p:nvPr/>
            </p:nvSpPr>
            <p:spPr bwMode="auto">
              <a:xfrm rot="8100000">
                <a:off x="399" y="896"/>
                <a:ext cx="42" cy="2"/>
              </a:xfrm>
              <a:prstGeom prst="rect">
                <a:avLst/>
              </a:prstGeom>
              <a:solidFill>
                <a:srgbClr val="000000"/>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27" name="AutoShape 799"/>
              <p:cNvSpPr>
                <a:spLocks noChangeArrowheads="1"/>
              </p:cNvSpPr>
              <p:nvPr/>
            </p:nvSpPr>
            <p:spPr bwMode="auto">
              <a:xfrm>
                <a:off x="417" y="895"/>
                <a:ext cx="7" cy="5"/>
              </a:xfrm>
              <a:prstGeom prst="hexagon">
                <a:avLst>
                  <a:gd name="adj" fmla="val 35000"/>
                  <a:gd name="vf" fmla="val 115470"/>
                </a:avLst>
              </a:prstGeom>
              <a:gradFill rotWithShape="1">
                <a:gsLst>
                  <a:gs pos="0">
                    <a:srgbClr val="C0C0C0"/>
                  </a:gs>
                  <a:gs pos="100000">
                    <a:srgbClr val="C0C0C0">
                      <a:gamma/>
                      <a:shade val="46275"/>
                      <a:invGamma/>
                    </a:srgbClr>
                  </a:gs>
                </a:gsLst>
                <a:path path="shape">
                  <a:fillToRect l="50000" t="50000" r="50000" b="50000"/>
                </a:path>
              </a:gra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74528" name="Oval 800"/>
          <p:cNvSpPr>
            <a:spLocks noChangeArrowheads="1"/>
          </p:cNvSpPr>
          <p:nvPr/>
        </p:nvSpPr>
        <p:spPr bwMode="auto">
          <a:xfrm>
            <a:off x="1806575" y="5002213"/>
            <a:ext cx="1270000" cy="698500"/>
          </a:xfrm>
          <a:prstGeom prst="ellipse">
            <a:avLst/>
          </a:prstGeom>
          <a:noFill/>
          <a:ln w="25400">
            <a:solidFill>
              <a:srgbClr val="0000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4529" name="Oval 801"/>
          <p:cNvSpPr>
            <a:spLocks noChangeArrowheads="1"/>
          </p:cNvSpPr>
          <p:nvPr/>
        </p:nvSpPr>
        <p:spPr bwMode="auto">
          <a:xfrm>
            <a:off x="5192713" y="1668463"/>
            <a:ext cx="3694112" cy="3336925"/>
          </a:xfrm>
          <a:prstGeom prst="ellipse">
            <a:avLst/>
          </a:prstGeom>
          <a:noFill/>
          <a:ln w="25400">
            <a:solidFill>
              <a:srgbClr val="0000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4693" name="Line 965"/>
          <p:cNvSpPr>
            <a:spLocks noChangeShapeType="1"/>
          </p:cNvSpPr>
          <p:nvPr/>
        </p:nvSpPr>
        <p:spPr bwMode="auto">
          <a:xfrm flipV="1">
            <a:off x="5000625" y="3760788"/>
            <a:ext cx="1752600" cy="3175"/>
          </a:xfrm>
          <a:prstGeom prst="line">
            <a:avLst/>
          </a:prstGeom>
          <a:noFill/>
          <a:ln w="254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74694" name="Group 966"/>
          <p:cNvGrpSpPr>
            <a:grpSpLocks/>
          </p:cNvGrpSpPr>
          <p:nvPr/>
        </p:nvGrpSpPr>
        <p:grpSpPr bwMode="auto">
          <a:xfrm>
            <a:off x="1581150" y="3883025"/>
            <a:ext cx="762000" cy="146050"/>
            <a:chOff x="215" y="626"/>
            <a:chExt cx="80" cy="16"/>
          </a:xfrm>
        </p:grpSpPr>
        <p:sp>
          <p:nvSpPr>
            <p:cNvPr id="74695" name="Rectangle 967"/>
            <p:cNvSpPr>
              <a:spLocks noChangeArrowheads="1"/>
            </p:cNvSpPr>
            <p:nvPr/>
          </p:nvSpPr>
          <p:spPr bwMode="auto">
            <a:xfrm>
              <a:off x="243" y="629"/>
              <a:ext cx="6" cy="10"/>
            </a:xfrm>
            <a:prstGeom prst="rect">
              <a:avLst/>
            </a:prstGeom>
            <a:gradFill rotWithShape="0">
              <a:gsLst>
                <a:gs pos="0">
                  <a:srgbClr val="333399"/>
                </a:gs>
                <a:gs pos="50000">
                  <a:srgbClr val="FFFFFF"/>
                </a:gs>
                <a:gs pos="100000">
                  <a:srgbClr val="333399"/>
                </a:gs>
              </a:gsLst>
              <a:lin ang="540000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74696" name="AutoShape 968"/>
            <p:cNvSpPr>
              <a:spLocks noChangeArrowheads="1"/>
            </p:cNvSpPr>
            <p:nvPr/>
          </p:nvSpPr>
          <p:spPr bwMode="auto">
            <a:xfrm>
              <a:off x="227" y="626"/>
              <a:ext cx="16" cy="16"/>
            </a:xfrm>
            <a:prstGeom prst="flowChartAlternateProcess">
              <a:avLst/>
            </a:prstGeom>
            <a:gradFill rotWithShape="0">
              <a:gsLst>
                <a:gs pos="0">
                  <a:srgbClr val="333399"/>
                </a:gs>
                <a:gs pos="50000">
                  <a:srgbClr val="FFFFFF"/>
                </a:gs>
                <a:gs pos="100000">
                  <a:srgbClr val="333399"/>
                </a:gs>
              </a:gsLst>
              <a:lin ang="540000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74697" name="Oval 969"/>
            <p:cNvSpPr>
              <a:spLocks noChangeArrowheads="1"/>
            </p:cNvSpPr>
            <p:nvPr/>
          </p:nvSpPr>
          <p:spPr bwMode="auto">
            <a:xfrm>
              <a:off x="229" y="628"/>
              <a:ext cx="12" cy="12"/>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98" name="Oval 970"/>
            <p:cNvSpPr>
              <a:spLocks noChangeArrowheads="1"/>
            </p:cNvSpPr>
            <p:nvPr/>
          </p:nvSpPr>
          <p:spPr bwMode="auto">
            <a:xfrm>
              <a:off x="230" y="629"/>
              <a:ext cx="10" cy="10"/>
            </a:xfrm>
            <a:prstGeom prst="ellipse">
              <a:avLst/>
            </a:prstGeom>
            <a:solidFill>
              <a:srgbClr val="FF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99" name="Line 971"/>
            <p:cNvSpPr>
              <a:spLocks noChangeShapeType="1"/>
            </p:cNvSpPr>
            <p:nvPr/>
          </p:nvSpPr>
          <p:spPr bwMode="auto">
            <a:xfrm flipV="1">
              <a:off x="230" y="630"/>
              <a:ext cx="9" cy="8"/>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700" name="Line 972"/>
            <p:cNvSpPr>
              <a:spLocks noChangeShapeType="1"/>
            </p:cNvSpPr>
            <p:nvPr/>
          </p:nvSpPr>
          <p:spPr bwMode="auto">
            <a:xfrm>
              <a:off x="231" y="631"/>
              <a:ext cx="8" cy="6"/>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701" name="AutoShape 973"/>
            <p:cNvSpPr>
              <a:spLocks noChangeArrowheads="1"/>
            </p:cNvSpPr>
            <p:nvPr/>
          </p:nvSpPr>
          <p:spPr bwMode="auto">
            <a:xfrm rot="27000000">
              <a:off x="212" y="630"/>
              <a:ext cx="14" cy="7"/>
            </a:xfrm>
            <a:custGeom>
              <a:avLst/>
              <a:gdLst>
                <a:gd name="G0" fmla="+- 4547 0 0"/>
                <a:gd name="G1" fmla="+- 21600 0 4547"/>
                <a:gd name="G2" fmla="*/ 4547 1 2"/>
                <a:gd name="G3" fmla="+- 21600 0 G2"/>
                <a:gd name="G4" fmla="+/ 4547 21600 2"/>
                <a:gd name="G5" fmla="+/ G1 0 2"/>
                <a:gd name="G6" fmla="*/ 21600 21600 4547"/>
                <a:gd name="G7" fmla="*/ G6 1 2"/>
                <a:gd name="G8" fmla="+- 21600 0 G7"/>
                <a:gd name="G9" fmla="*/ 21600 1 2"/>
                <a:gd name="G10" fmla="+- 4547 0 G9"/>
                <a:gd name="G11" fmla="?: G10 G8 0"/>
                <a:gd name="G12" fmla="?: G10 G7 21600"/>
                <a:gd name="T0" fmla="*/ 19326 w 21600"/>
                <a:gd name="T1" fmla="*/ 10800 h 21600"/>
                <a:gd name="T2" fmla="*/ 10800 w 21600"/>
                <a:gd name="T3" fmla="*/ 21600 h 21600"/>
                <a:gd name="T4" fmla="*/ 2274 w 21600"/>
                <a:gd name="T5" fmla="*/ 10800 h 21600"/>
                <a:gd name="T6" fmla="*/ 10800 w 21600"/>
                <a:gd name="T7" fmla="*/ 0 h 21600"/>
                <a:gd name="T8" fmla="*/ 4074 w 21600"/>
                <a:gd name="T9" fmla="*/ 4074 h 21600"/>
                <a:gd name="T10" fmla="*/ 17526 w 21600"/>
                <a:gd name="T11" fmla="*/ 17526 h 21600"/>
              </a:gdLst>
              <a:ahLst/>
              <a:cxnLst>
                <a:cxn ang="0">
                  <a:pos x="T0" y="T1"/>
                </a:cxn>
                <a:cxn ang="0">
                  <a:pos x="T2" y="T3"/>
                </a:cxn>
                <a:cxn ang="0">
                  <a:pos x="T4" y="T5"/>
                </a:cxn>
                <a:cxn ang="0">
                  <a:pos x="T6" y="T7"/>
                </a:cxn>
              </a:cxnLst>
              <a:rect l="T8" t="T9" r="T10" b="T11"/>
              <a:pathLst>
                <a:path w="21600" h="21600">
                  <a:moveTo>
                    <a:pt x="0" y="0"/>
                  </a:moveTo>
                  <a:lnTo>
                    <a:pt x="4547" y="21600"/>
                  </a:lnTo>
                  <a:lnTo>
                    <a:pt x="17053" y="21600"/>
                  </a:lnTo>
                  <a:lnTo>
                    <a:pt x="21600" y="0"/>
                  </a:lnTo>
                  <a:close/>
                </a:path>
              </a:pathLst>
            </a:custGeom>
            <a:gradFill rotWithShape="0">
              <a:gsLst>
                <a:gs pos="0">
                  <a:srgbClr val="333399"/>
                </a:gs>
                <a:gs pos="50000">
                  <a:srgbClr val="FFFFFF"/>
                </a:gs>
                <a:gs pos="100000">
                  <a:srgbClr val="333399"/>
                </a:gs>
              </a:gsLst>
              <a:lin ang="540000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74702" name="Line 974"/>
            <p:cNvSpPr>
              <a:spLocks noChangeShapeType="1"/>
            </p:cNvSpPr>
            <p:nvPr/>
          </p:nvSpPr>
          <p:spPr bwMode="auto">
            <a:xfrm rot="10800000">
              <a:off x="219" y="630"/>
              <a:ext cx="0" cy="9"/>
            </a:xfrm>
            <a:prstGeom prst="line">
              <a:avLst/>
            </a:prstGeom>
            <a:noFill/>
            <a:ln w="635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74703" name="Rectangle 975"/>
            <p:cNvSpPr>
              <a:spLocks noChangeArrowheads="1"/>
            </p:cNvSpPr>
            <p:nvPr/>
          </p:nvSpPr>
          <p:spPr bwMode="auto">
            <a:xfrm rot="10800000">
              <a:off x="222" y="629"/>
              <a:ext cx="5" cy="10"/>
            </a:xfrm>
            <a:prstGeom prst="rect">
              <a:avLst/>
            </a:prstGeom>
            <a:gradFill rotWithShape="0">
              <a:gsLst>
                <a:gs pos="0">
                  <a:srgbClr val="333399"/>
                </a:gs>
                <a:gs pos="50000">
                  <a:srgbClr val="FFFFFF"/>
                </a:gs>
                <a:gs pos="100000">
                  <a:srgbClr val="333399"/>
                </a:gs>
              </a:gsLst>
              <a:lin ang="540000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74704" name="Rectangle 976"/>
            <p:cNvSpPr>
              <a:spLocks noChangeArrowheads="1"/>
            </p:cNvSpPr>
            <p:nvPr/>
          </p:nvSpPr>
          <p:spPr bwMode="auto">
            <a:xfrm rot="10800000">
              <a:off x="218" y="638"/>
              <a:ext cx="4" cy="4"/>
            </a:xfrm>
            <a:prstGeom prst="rect">
              <a:avLst/>
            </a:prstGeom>
            <a:gradFill rotWithShape="0">
              <a:gsLst>
                <a:gs pos="0">
                  <a:srgbClr val="333399"/>
                </a:gs>
                <a:gs pos="50000">
                  <a:srgbClr val="000000"/>
                </a:gs>
                <a:gs pos="100000">
                  <a:srgbClr val="333399"/>
                </a:gs>
              </a:gsLst>
              <a:lin ang="540000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74705" name="Rectangle 977"/>
            <p:cNvSpPr>
              <a:spLocks noChangeArrowheads="1"/>
            </p:cNvSpPr>
            <p:nvPr/>
          </p:nvSpPr>
          <p:spPr bwMode="auto">
            <a:xfrm rot="10800000">
              <a:off x="218" y="632"/>
              <a:ext cx="4" cy="4"/>
            </a:xfrm>
            <a:prstGeom prst="rect">
              <a:avLst/>
            </a:prstGeom>
            <a:gradFill rotWithShape="0">
              <a:gsLst>
                <a:gs pos="0">
                  <a:srgbClr val="333399"/>
                </a:gs>
                <a:gs pos="50000">
                  <a:srgbClr val="000000"/>
                </a:gs>
                <a:gs pos="100000">
                  <a:srgbClr val="333399"/>
                </a:gs>
              </a:gsLst>
              <a:lin ang="540000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74706" name="Rectangle 978"/>
            <p:cNvSpPr>
              <a:spLocks noChangeArrowheads="1"/>
            </p:cNvSpPr>
            <p:nvPr/>
          </p:nvSpPr>
          <p:spPr bwMode="auto">
            <a:xfrm rot="10800000">
              <a:off x="218" y="626"/>
              <a:ext cx="4" cy="4"/>
            </a:xfrm>
            <a:prstGeom prst="rect">
              <a:avLst/>
            </a:prstGeom>
            <a:gradFill rotWithShape="0">
              <a:gsLst>
                <a:gs pos="0">
                  <a:srgbClr val="333399"/>
                </a:gs>
                <a:gs pos="50000">
                  <a:srgbClr val="000000"/>
                </a:gs>
                <a:gs pos="100000">
                  <a:srgbClr val="333399"/>
                </a:gs>
              </a:gsLst>
              <a:lin ang="540000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74707" name="AutoShape 979"/>
            <p:cNvSpPr>
              <a:spLocks noChangeArrowheads="1"/>
            </p:cNvSpPr>
            <p:nvPr/>
          </p:nvSpPr>
          <p:spPr bwMode="auto">
            <a:xfrm>
              <a:off x="261" y="626"/>
              <a:ext cx="16" cy="16"/>
            </a:xfrm>
            <a:prstGeom prst="flowChartAlternateProcess">
              <a:avLst/>
            </a:prstGeom>
            <a:gradFill rotWithShape="0">
              <a:gsLst>
                <a:gs pos="0">
                  <a:srgbClr val="333399"/>
                </a:gs>
                <a:gs pos="50000">
                  <a:srgbClr val="FFFFFF"/>
                </a:gs>
                <a:gs pos="100000">
                  <a:srgbClr val="333399"/>
                </a:gs>
              </a:gsLst>
              <a:lin ang="540000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74708" name="Oval 980"/>
            <p:cNvSpPr>
              <a:spLocks noChangeArrowheads="1"/>
            </p:cNvSpPr>
            <p:nvPr/>
          </p:nvSpPr>
          <p:spPr bwMode="auto">
            <a:xfrm>
              <a:off x="263" y="628"/>
              <a:ext cx="12" cy="12"/>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709" name="Oval 981"/>
            <p:cNvSpPr>
              <a:spLocks noChangeArrowheads="1"/>
            </p:cNvSpPr>
            <p:nvPr/>
          </p:nvSpPr>
          <p:spPr bwMode="auto">
            <a:xfrm>
              <a:off x="264" y="629"/>
              <a:ext cx="10" cy="10"/>
            </a:xfrm>
            <a:prstGeom prst="ellipse">
              <a:avLst/>
            </a:prstGeom>
            <a:solidFill>
              <a:srgbClr val="FF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710" name="Line 982"/>
            <p:cNvSpPr>
              <a:spLocks noChangeShapeType="1"/>
            </p:cNvSpPr>
            <p:nvPr/>
          </p:nvSpPr>
          <p:spPr bwMode="auto">
            <a:xfrm flipV="1">
              <a:off x="265" y="630"/>
              <a:ext cx="8" cy="8"/>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711" name="Line 983"/>
            <p:cNvSpPr>
              <a:spLocks noChangeShapeType="1"/>
            </p:cNvSpPr>
            <p:nvPr/>
          </p:nvSpPr>
          <p:spPr bwMode="auto">
            <a:xfrm>
              <a:off x="265" y="631"/>
              <a:ext cx="8" cy="6"/>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712" name="AutoShape 984"/>
            <p:cNvSpPr>
              <a:spLocks noChangeArrowheads="1"/>
            </p:cNvSpPr>
            <p:nvPr/>
          </p:nvSpPr>
          <p:spPr bwMode="auto">
            <a:xfrm rot="27000000">
              <a:off x="246" y="630"/>
              <a:ext cx="14" cy="7"/>
            </a:xfrm>
            <a:custGeom>
              <a:avLst/>
              <a:gdLst>
                <a:gd name="G0" fmla="+- 4547 0 0"/>
                <a:gd name="G1" fmla="+- 21600 0 4547"/>
                <a:gd name="G2" fmla="*/ 4547 1 2"/>
                <a:gd name="G3" fmla="+- 21600 0 G2"/>
                <a:gd name="G4" fmla="+/ 4547 21600 2"/>
                <a:gd name="G5" fmla="+/ G1 0 2"/>
                <a:gd name="G6" fmla="*/ 21600 21600 4547"/>
                <a:gd name="G7" fmla="*/ G6 1 2"/>
                <a:gd name="G8" fmla="+- 21600 0 G7"/>
                <a:gd name="G9" fmla="*/ 21600 1 2"/>
                <a:gd name="G10" fmla="+- 4547 0 G9"/>
                <a:gd name="G11" fmla="?: G10 G8 0"/>
                <a:gd name="G12" fmla="?: G10 G7 21600"/>
                <a:gd name="T0" fmla="*/ 19326 w 21600"/>
                <a:gd name="T1" fmla="*/ 10800 h 21600"/>
                <a:gd name="T2" fmla="*/ 10800 w 21600"/>
                <a:gd name="T3" fmla="*/ 21600 h 21600"/>
                <a:gd name="T4" fmla="*/ 2274 w 21600"/>
                <a:gd name="T5" fmla="*/ 10800 h 21600"/>
                <a:gd name="T6" fmla="*/ 10800 w 21600"/>
                <a:gd name="T7" fmla="*/ 0 h 21600"/>
                <a:gd name="T8" fmla="*/ 4074 w 21600"/>
                <a:gd name="T9" fmla="*/ 4074 h 21600"/>
                <a:gd name="T10" fmla="*/ 17526 w 21600"/>
                <a:gd name="T11" fmla="*/ 17526 h 21600"/>
              </a:gdLst>
              <a:ahLst/>
              <a:cxnLst>
                <a:cxn ang="0">
                  <a:pos x="T0" y="T1"/>
                </a:cxn>
                <a:cxn ang="0">
                  <a:pos x="T2" y="T3"/>
                </a:cxn>
                <a:cxn ang="0">
                  <a:pos x="T4" y="T5"/>
                </a:cxn>
                <a:cxn ang="0">
                  <a:pos x="T6" y="T7"/>
                </a:cxn>
              </a:cxnLst>
              <a:rect l="T8" t="T9" r="T10" b="T11"/>
              <a:pathLst>
                <a:path w="21600" h="21600">
                  <a:moveTo>
                    <a:pt x="0" y="0"/>
                  </a:moveTo>
                  <a:lnTo>
                    <a:pt x="4547" y="21600"/>
                  </a:lnTo>
                  <a:lnTo>
                    <a:pt x="17053" y="21600"/>
                  </a:lnTo>
                  <a:lnTo>
                    <a:pt x="21600" y="0"/>
                  </a:lnTo>
                  <a:close/>
                </a:path>
              </a:pathLst>
            </a:custGeom>
            <a:gradFill rotWithShape="0">
              <a:gsLst>
                <a:gs pos="0">
                  <a:srgbClr val="333399"/>
                </a:gs>
                <a:gs pos="50000">
                  <a:srgbClr val="FFFFFF"/>
                </a:gs>
                <a:gs pos="100000">
                  <a:srgbClr val="333399"/>
                </a:gs>
              </a:gsLst>
              <a:lin ang="540000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74713" name="Line 985"/>
            <p:cNvSpPr>
              <a:spLocks noChangeShapeType="1"/>
            </p:cNvSpPr>
            <p:nvPr/>
          </p:nvSpPr>
          <p:spPr bwMode="auto">
            <a:xfrm rot="10800000">
              <a:off x="253" y="630"/>
              <a:ext cx="0" cy="9"/>
            </a:xfrm>
            <a:prstGeom prst="line">
              <a:avLst/>
            </a:prstGeom>
            <a:noFill/>
            <a:ln w="635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74714" name="Rectangle 986"/>
            <p:cNvSpPr>
              <a:spLocks noChangeArrowheads="1"/>
            </p:cNvSpPr>
            <p:nvPr/>
          </p:nvSpPr>
          <p:spPr bwMode="auto">
            <a:xfrm rot="10800000">
              <a:off x="256" y="629"/>
              <a:ext cx="5" cy="10"/>
            </a:xfrm>
            <a:prstGeom prst="rect">
              <a:avLst/>
            </a:prstGeom>
            <a:gradFill rotWithShape="0">
              <a:gsLst>
                <a:gs pos="0">
                  <a:srgbClr val="333399"/>
                </a:gs>
                <a:gs pos="50000">
                  <a:srgbClr val="FFFFFF"/>
                </a:gs>
                <a:gs pos="100000">
                  <a:srgbClr val="333399"/>
                </a:gs>
              </a:gsLst>
              <a:lin ang="540000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74715" name="Rectangle 987"/>
            <p:cNvSpPr>
              <a:spLocks noChangeArrowheads="1"/>
            </p:cNvSpPr>
            <p:nvPr/>
          </p:nvSpPr>
          <p:spPr bwMode="auto">
            <a:xfrm rot="10800000">
              <a:off x="252" y="638"/>
              <a:ext cx="4" cy="4"/>
            </a:xfrm>
            <a:prstGeom prst="rect">
              <a:avLst/>
            </a:prstGeom>
            <a:gradFill rotWithShape="0">
              <a:gsLst>
                <a:gs pos="0">
                  <a:srgbClr val="333399"/>
                </a:gs>
                <a:gs pos="50000">
                  <a:srgbClr val="000000"/>
                </a:gs>
                <a:gs pos="100000">
                  <a:srgbClr val="333399"/>
                </a:gs>
              </a:gsLst>
              <a:lin ang="540000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74716" name="Rectangle 988"/>
            <p:cNvSpPr>
              <a:spLocks noChangeArrowheads="1"/>
            </p:cNvSpPr>
            <p:nvPr/>
          </p:nvSpPr>
          <p:spPr bwMode="auto">
            <a:xfrm rot="10800000">
              <a:off x="252" y="632"/>
              <a:ext cx="4" cy="4"/>
            </a:xfrm>
            <a:prstGeom prst="rect">
              <a:avLst/>
            </a:prstGeom>
            <a:gradFill rotWithShape="0">
              <a:gsLst>
                <a:gs pos="0">
                  <a:srgbClr val="333399"/>
                </a:gs>
                <a:gs pos="50000">
                  <a:srgbClr val="000000"/>
                </a:gs>
                <a:gs pos="100000">
                  <a:srgbClr val="333399"/>
                </a:gs>
              </a:gsLst>
              <a:lin ang="540000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74717" name="Rectangle 989"/>
            <p:cNvSpPr>
              <a:spLocks noChangeArrowheads="1"/>
            </p:cNvSpPr>
            <p:nvPr/>
          </p:nvSpPr>
          <p:spPr bwMode="auto">
            <a:xfrm rot="10800000">
              <a:off x="252" y="626"/>
              <a:ext cx="4" cy="4"/>
            </a:xfrm>
            <a:prstGeom prst="rect">
              <a:avLst/>
            </a:prstGeom>
            <a:gradFill rotWithShape="0">
              <a:gsLst>
                <a:gs pos="0">
                  <a:srgbClr val="333399"/>
                </a:gs>
                <a:gs pos="50000">
                  <a:srgbClr val="000000"/>
                </a:gs>
                <a:gs pos="100000">
                  <a:srgbClr val="333399"/>
                </a:gs>
              </a:gsLst>
              <a:lin ang="540000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74718" name="AutoShape 990"/>
            <p:cNvSpPr>
              <a:spLocks noChangeArrowheads="1"/>
            </p:cNvSpPr>
            <p:nvPr/>
          </p:nvSpPr>
          <p:spPr bwMode="auto">
            <a:xfrm rot="27000000">
              <a:off x="280" y="630"/>
              <a:ext cx="14" cy="7"/>
            </a:xfrm>
            <a:custGeom>
              <a:avLst/>
              <a:gdLst>
                <a:gd name="G0" fmla="+- 4547 0 0"/>
                <a:gd name="G1" fmla="+- 21600 0 4547"/>
                <a:gd name="G2" fmla="*/ 4547 1 2"/>
                <a:gd name="G3" fmla="+- 21600 0 G2"/>
                <a:gd name="G4" fmla="+/ 4547 21600 2"/>
                <a:gd name="G5" fmla="+/ G1 0 2"/>
                <a:gd name="G6" fmla="*/ 21600 21600 4547"/>
                <a:gd name="G7" fmla="*/ G6 1 2"/>
                <a:gd name="G8" fmla="+- 21600 0 G7"/>
                <a:gd name="G9" fmla="*/ 21600 1 2"/>
                <a:gd name="G10" fmla="+- 4547 0 G9"/>
                <a:gd name="G11" fmla="?: G10 G8 0"/>
                <a:gd name="G12" fmla="?: G10 G7 21600"/>
                <a:gd name="T0" fmla="*/ 19326 w 21600"/>
                <a:gd name="T1" fmla="*/ 10800 h 21600"/>
                <a:gd name="T2" fmla="*/ 10800 w 21600"/>
                <a:gd name="T3" fmla="*/ 21600 h 21600"/>
                <a:gd name="T4" fmla="*/ 2274 w 21600"/>
                <a:gd name="T5" fmla="*/ 10800 h 21600"/>
                <a:gd name="T6" fmla="*/ 10800 w 21600"/>
                <a:gd name="T7" fmla="*/ 0 h 21600"/>
                <a:gd name="T8" fmla="*/ 4074 w 21600"/>
                <a:gd name="T9" fmla="*/ 4074 h 21600"/>
                <a:gd name="T10" fmla="*/ 17526 w 21600"/>
                <a:gd name="T11" fmla="*/ 17526 h 21600"/>
              </a:gdLst>
              <a:ahLst/>
              <a:cxnLst>
                <a:cxn ang="0">
                  <a:pos x="T0" y="T1"/>
                </a:cxn>
                <a:cxn ang="0">
                  <a:pos x="T2" y="T3"/>
                </a:cxn>
                <a:cxn ang="0">
                  <a:pos x="T4" y="T5"/>
                </a:cxn>
                <a:cxn ang="0">
                  <a:pos x="T6" y="T7"/>
                </a:cxn>
              </a:cxnLst>
              <a:rect l="T8" t="T9" r="T10" b="T11"/>
              <a:pathLst>
                <a:path w="21600" h="21600">
                  <a:moveTo>
                    <a:pt x="0" y="0"/>
                  </a:moveTo>
                  <a:lnTo>
                    <a:pt x="4547" y="21600"/>
                  </a:lnTo>
                  <a:lnTo>
                    <a:pt x="17053" y="21600"/>
                  </a:lnTo>
                  <a:lnTo>
                    <a:pt x="21600" y="0"/>
                  </a:lnTo>
                  <a:close/>
                </a:path>
              </a:pathLst>
            </a:custGeom>
            <a:gradFill rotWithShape="0">
              <a:gsLst>
                <a:gs pos="0">
                  <a:srgbClr val="333399"/>
                </a:gs>
                <a:gs pos="50000">
                  <a:srgbClr val="FFFFFF"/>
                </a:gs>
                <a:gs pos="100000">
                  <a:srgbClr val="333399"/>
                </a:gs>
              </a:gsLst>
              <a:lin ang="540000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74719" name="Line 991"/>
            <p:cNvSpPr>
              <a:spLocks noChangeShapeType="1"/>
            </p:cNvSpPr>
            <p:nvPr/>
          </p:nvSpPr>
          <p:spPr bwMode="auto">
            <a:xfrm rot="10800000">
              <a:off x="287" y="630"/>
              <a:ext cx="0" cy="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720" name="Rectangle 992"/>
            <p:cNvSpPr>
              <a:spLocks noChangeArrowheads="1"/>
            </p:cNvSpPr>
            <p:nvPr/>
          </p:nvSpPr>
          <p:spPr bwMode="auto">
            <a:xfrm rot="10800000">
              <a:off x="290" y="629"/>
              <a:ext cx="5" cy="10"/>
            </a:xfrm>
            <a:prstGeom prst="rect">
              <a:avLst/>
            </a:prstGeom>
            <a:gradFill rotWithShape="0">
              <a:gsLst>
                <a:gs pos="0">
                  <a:srgbClr val="333399"/>
                </a:gs>
                <a:gs pos="50000">
                  <a:srgbClr val="FFFFFF"/>
                </a:gs>
                <a:gs pos="100000">
                  <a:srgbClr val="333399"/>
                </a:gs>
              </a:gsLst>
              <a:lin ang="540000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74721" name="Rectangle 993"/>
            <p:cNvSpPr>
              <a:spLocks noChangeArrowheads="1"/>
            </p:cNvSpPr>
            <p:nvPr/>
          </p:nvSpPr>
          <p:spPr bwMode="auto">
            <a:xfrm rot="10800000">
              <a:off x="287" y="638"/>
              <a:ext cx="4" cy="4"/>
            </a:xfrm>
            <a:prstGeom prst="rect">
              <a:avLst/>
            </a:prstGeom>
            <a:gradFill rotWithShape="0">
              <a:gsLst>
                <a:gs pos="0">
                  <a:srgbClr val="333399"/>
                </a:gs>
                <a:gs pos="50000">
                  <a:srgbClr val="000000"/>
                </a:gs>
                <a:gs pos="100000">
                  <a:srgbClr val="333399"/>
                </a:gs>
              </a:gsLst>
              <a:lin ang="540000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74722" name="Rectangle 994"/>
            <p:cNvSpPr>
              <a:spLocks noChangeArrowheads="1"/>
            </p:cNvSpPr>
            <p:nvPr/>
          </p:nvSpPr>
          <p:spPr bwMode="auto">
            <a:xfrm rot="10800000">
              <a:off x="287" y="632"/>
              <a:ext cx="4" cy="4"/>
            </a:xfrm>
            <a:prstGeom prst="rect">
              <a:avLst/>
            </a:prstGeom>
            <a:gradFill rotWithShape="0">
              <a:gsLst>
                <a:gs pos="0">
                  <a:srgbClr val="333399"/>
                </a:gs>
                <a:gs pos="50000">
                  <a:srgbClr val="000000"/>
                </a:gs>
                <a:gs pos="100000">
                  <a:srgbClr val="333399"/>
                </a:gs>
              </a:gsLst>
              <a:lin ang="540000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74723" name="Rectangle 995"/>
            <p:cNvSpPr>
              <a:spLocks noChangeArrowheads="1"/>
            </p:cNvSpPr>
            <p:nvPr/>
          </p:nvSpPr>
          <p:spPr bwMode="auto">
            <a:xfrm rot="10800000">
              <a:off x="287" y="626"/>
              <a:ext cx="4" cy="4"/>
            </a:xfrm>
            <a:prstGeom prst="rect">
              <a:avLst/>
            </a:prstGeom>
            <a:gradFill rotWithShape="0">
              <a:gsLst>
                <a:gs pos="0">
                  <a:srgbClr val="333399"/>
                </a:gs>
                <a:gs pos="50000">
                  <a:srgbClr val="000000"/>
                </a:gs>
                <a:gs pos="100000">
                  <a:srgbClr val="333399"/>
                </a:gs>
              </a:gsLst>
              <a:lin ang="540000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74724" name="Rectangle 996"/>
            <p:cNvSpPr>
              <a:spLocks noChangeArrowheads="1"/>
            </p:cNvSpPr>
            <p:nvPr/>
          </p:nvSpPr>
          <p:spPr bwMode="auto">
            <a:xfrm>
              <a:off x="277" y="629"/>
              <a:ext cx="6" cy="10"/>
            </a:xfrm>
            <a:prstGeom prst="rect">
              <a:avLst/>
            </a:prstGeom>
            <a:gradFill rotWithShape="0">
              <a:gsLst>
                <a:gs pos="0">
                  <a:srgbClr val="333399"/>
                </a:gs>
                <a:gs pos="50000">
                  <a:srgbClr val="FFFFFF"/>
                </a:gs>
                <a:gs pos="100000">
                  <a:srgbClr val="333399"/>
                </a:gs>
              </a:gsLst>
              <a:lin ang="540000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grpSp>
      <p:grpSp>
        <p:nvGrpSpPr>
          <p:cNvPr id="74725" name="Group 997"/>
          <p:cNvGrpSpPr>
            <a:grpSpLocks/>
          </p:cNvGrpSpPr>
          <p:nvPr/>
        </p:nvGrpSpPr>
        <p:grpSpPr bwMode="auto">
          <a:xfrm>
            <a:off x="2052638" y="4116388"/>
            <a:ext cx="280987" cy="949325"/>
            <a:chOff x="201" y="2565"/>
            <a:chExt cx="177" cy="681"/>
          </a:xfrm>
        </p:grpSpPr>
        <p:grpSp>
          <p:nvGrpSpPr>
            <p:cNvPr id="74726" name="Group 998"/>
            <p:cNvGrpSpPr>
              <a:grpSpLocks/>
            </p:cNvGrpSpPr>
            <p:nvPr/>
          </p:nvGrpSpPr>
          <p:grpSpPr bwMode="auto">
            <a:xfrm>
              <a:off x="204" y="2736"/>
              <a:ext cx="174" cy="60"/>
              <a:chOff x="313" y="743"/>
              <a:chExt cx="29" cy="10"/>
            </a:xfrm>
          </p:grpSpPr>
          <p:grpSp>
            <p:nvGrpSpPr>
              <p:cNvPr id="74727" name="Group 999"/>
              <p:cNvGrpSpPr>
                <a:grpSpLocks/>
              </p:cNvGrpSpPr>
              <p:nvPr/>
            </p:nvGrpSpPr>
            <p:grpSpPr bwMode="auto">
              <a:xfrm>
                <a:off x="322" y="743"/>
                <a:ext cx="8" cy="10"/>
                <a:chOff x="248" y="952"/>
                <a:chExt cx="6" cy="7"/>
              </a:xfrm>
            </p:grpSpPr>
            <p:sp>
              <p:nvSpPr>
                <p:cNvPr id="74728" name="Rectangle 1000"/>
                <p:cNvSpPr>
                  <a:spLocks noChangeArrowheads="1"/>
                </p:cNvSpPr>
                <p:nvPr/>
              </p:nvSpPr>
              <p:spPr bwMode="auto">
                <a:xfrm>
                  <a:off x="248" y="955"/>
                  <a:ext cx="6" cy="4"/>
                </a:xfrm>
                <a:prstGeom prst="rect">
                  <a:avLst/>
                </a:prstGeom>
                <a:solidFill>
                  <a:srgbClr val="FF0000"/>
                </a:solidFill>
                <a:ln w="1270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729" name="Line 1001"/>
                <p:cNvSpPr>
                  <a:spLocks noChangeShapeType="1"/>
                </p:cNvSpPr>
                <p:nvPr/>
              </p:nvSpPr>
              <p:spPr bwMode="auto">
                <a:xfrm flipV="1">
                  <a:off x="251" y="952"/>
                  <a:ext cx="0" cy="3"/>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730" name="Line 1002"/>
                <p:cNvSpPr>
                  <a:spLocks noChangeShapeType="1"/>
                </p:cNvSpPr>
                <p:nvPr/>
              </p:nvSpPr>
              <p:spPr bwMode="auto">
                <a:xfrm>
                  <a:off x="249" y="952"/>
                  <a:ext cx="4" cy="0"/>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4731" name="Line 1003"/>
              <p:cNvSpPr>
                <a:spLocks noChangeShapeType="1"/>
              </p:cNvSpPr>
              <p:nvPr/>
            </p:nvSpPr>
            <p:spPr bwMode="auto">
              <a:xfrm>
                <a:off x="330" y="750"/>
                <a:ext cx="12" cy="0"/>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732" name="Line 1004"/>
              <p:cNvSpPr>
                <a:spLocks noChangeShapeType="1"/>
              </p:cNvSpPr>
              <p:nvPr/>
            </p:nvSpPr>
            <p:spPr bwMode="auto">
              <a:xfrm>
                <a:off x="313" y="750"/>
                <a:ext cx="9" cy="0"/>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4733" name="Line 1005"/>
            <p:cNvSpPr>
              <a:spLocks noChangeShapeType="1"/>
            </p:cNvSpPr>
            <p:nvPr/>
          </p:nvSpPr>
          <p:spPr bwMode="auto">
            <a:xfrm flipV="1">
              <a:off x="201" y="2565"/>
              <a:ext cx="174" cy="0"/>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734" name="Line 1006"/>
            <p:cNvSpPr>
              <a:spLocks noChangeShapeType="1"/>
            </p:cNvSpPr>
            <p:nvPr/>
          </p:nvSpPr>
          <p:spPr bwMode="auto">
            <a:xfrm flipV="1">
              <a:off x="204" y="3237"/>
              <a:ext cx="174" cy="3"/>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4735" name="Group 1007"/>
            <p:cNvGrpSpPr>
              <a:grpSpLocks/>
            </p:cNvGrpSpPr>
            <p:nvPr/>
          </p:nvGrpSpPr>
          <p:grpSpPr bwMode="auto">
            <a:xfrm>
              <a:off x="204" y="2568"/>
              <a:ext cx="0" cy="678"/>
              <a:chOff x="342" y="715"/>
              <a:chExt cx="0" cy="113"/>
            </a:xfrm>
          </p:grpSpPr>
          <p:sp>
            <p:nvSpPr>
              <p:cNvPr id="74736" name="Line 1008"/>
              <p:cNvSpPr>
                <a:spLocks noChangeShapeType="1"/>
              </p:cNvSpPr>
              <p:nvPr/>
            </p:nvSpPr>
            <p:spPr bwMode="auto">
              <a:xfrm>
                <a:off x="342" y="715"/>
                <a:ext cx="0" cy="43"/>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737" name="Line 1009"/>
              <p:cNvSpPr>
                <a:spLocks noChangeShapeType="1"/>
              </p:cNvSpPr>
              <p:nvPr/>
            </p:nvSpPr>
            <p:spPr bwMode="auto">
              <a:xfrm>
                <a:off x="342" y="791"/>
                <a:ext cx="0" cy="37"/>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738" name="Line 1010"/>
              <p:cNvSpPr>
                <a:spLocks noChangeShapeType="1"/>
              </p:cNvSpPr>
              <p:nvPr/>
            </p:nvSpPr>
            <p:spPr bwMode="auto">
              <a:xfrm flipV="1">
                <a:off x="342" y="758"/>
                <a:ext cx="0" cy="35"/>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4739" name="Group 1011"/>
            <p:cNvGrpSpPr>
              <a:grpSpLocks/>
            </p:cNvGrpSpPr>
            <p:nvPr/>
          </p:nvGrpSpPr>
          <p:grpSpPr bwMode="auto">
            <a:xfrm>
              <a:off x="204" y="2982"/>
              <a:ext cx="174" cy="60"/>
              <a:chOff x="313" y="784"/>
              <a:chExt cx="29" cy="10"/>
            </a:xfrm>
          </p:grpSpPr>
          <p:grpSp>
            <p:nvGrpSpPr>
              <p:cNvPr id="74740" name="Group 1012"/>
              <p:cNvGrpSpPr>
                <a:grpSpLocks/>
              </p:cNvGrpSpPr>
              <p:nvPr/>
            </p:nvGrpSpPr>
            <p:grpSpPr bwMode="auto">
              <a:xfrm>
                <a:off x="322" y="784"/>
                <a:ext cx="8" cy="10"/>
                <a:chOff x="248" y="952"/>
                <a:chExt cx="6" cy="7"/>
              </a:xfrm>
            </p:grpSpPr>
            <p:sp>
              <p:nvSpPr>
                <p:cNvPr id="74741" name="Rectangle 1013"/>
                <p:cNvSpPr>
                  <a:spLocks noChangeArrowheads="1"/>
                </p:cNvSpPr>
                <p:nvPr/>
              </p:nvSpPr>
              <p:spPr bwMode="auto">
                <a:xfrm>
                  <a:off x="248" y="955"/>
                  <a:ext cx="6" cy="4"/>
                </a:xfrm>
                <a:prstGeom prst="rect">
                  <a:avLst/>
                </a:prstGeom>
                <a:solidFill>
                  <a:srgbClr val="FF0000"/>
                </a:solidFill>
                <a:ln w="1270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742" name="Line 1014"/>
                <p:cNvSpPr>
                  <a:spLocks noChangeShapeType="1"/>
                </p:cNvSpPr>
                <p:nvPr/>
              </p:nvSpPr>
              <p:spPr bwMode="auto">
                <a:xfrm flipV="1">
                  <a:off x="251" y="952"/>
                  <a:ext cx="0" cy="3"/>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743" name="Line 1015"/>
                <p:cNvSpPr>
                  <a:spLocks noChangeShapeType="1"/>
                </p:cNvSpPr>
                <p:nvPr/>
              </p:nvSpPr>
              <p:spPr bwMode="auto">
                <a:xfrm>
                  <a:off x="249" y="952"/>
                  <a:ext cx="4" cy="0"/>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4744" name="Line 1016"/>
              <p:cNvSpPr>
                <a:spLocks noChangeShapeType="1"/>
              </p:cNvSpPr>
              <p:nvPr/>
            </p:nvSpPr>
            <p:spPr bwMode="auto">
              <a:xfrm>
                <a:off x="330" y="791"/>
                <a:ext cx="12" cy="0"/>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745" name="Line 1017"/>
              <p:cNvSpPr>
                <a:spLocks noChangeShapeType="1"/>
              </p:cNvSpPr>
              <p:nvPr/>
            </p:nvSpPr>
            <p:spPr bwMode="auto">
              <a:xfrm>
                <a:off x="313" y="791"/>
                <a:ext cx="9" cy="0"/>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74747" name="Line 1019"/>
          <p:cNvSpPr>
            <a:spLocks noChangeShapeType="1"/>
          </p:cNvSpPr>
          <p:nvPr/>
        </p:nvSpPr>
        <p:spPr bwMode="auto">
          <a:xfrm>
            <a:off x="4792663" y="2863850"/>
            <a:ext cx="2055812" cy="9525"/>
          </a:xfrm>
          <a:prstGeom prst="line">
            <a:avLst/>
          </a:prstGeom>
          <a:noFill/>
          <a:ln w="254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116740" name="Group 1028"/>
          <p:cNvGrpSpPr>
            <a:grpSpLocks/>
          </p:cNvGrpSpPr>
          <p:nvPr/>
        </p:nvGrpSpPr>
        <p:grpSpPr bwMode="auto">
          <a:xfrm>
            <a:off x="5575300" y="2127250"/>
            <a:ext cx="2965450" cy="2325688"/>
            <a:chOff x="3512" y="1340"/>
            <a:chExt cx="1868" cy="1465"/>
          </a:xfrm>
        </p:grpSpPr>
        <p:grpSp>
          <p:nvGrpSpPr>
            <p:cNvPr id="74531" name="Group 803"/>
            <p:cNvGrpSpPr>
              <a:grpSpLocks/>
            </p:cNvGrpSpPr>
            <p:nvPr/>
          </p:nvGrpSpPr>
          <p:grpSpPr bwMode="auto">
            <a:xfrm>
              <a:off x="3512" y="1340"/>
              <a:ext cx="1868" cy="1465"/>
              <a:chOff x="3512" y="1186"/>
              <a:chExt cx="1868" cy="1528"/>
            </a:xfrm>
          </p:grpSpPr>
          <p:grpSp>
            <p:nvGrpSpPr>
              <p:cNvPr id="74532" name="Group 804"/>
              <p:cNvGrpSpPr>
                <a:grpSpLocks/>
              </p:cNvGrpSpPr>
              <p:nvPr/>
            </p:nvGrpSpPr>
            <p:grpSpPr bwMode="auto">
              <a:xfrm>
                <a:off x="3512" y="1186"/>
                <a:ext cx="1868" cy="1527"/>
                <a:chOff x="3560" y="1136"/>
                <a:chExt cx="1309" cy="972"/>
              </a:xfrm>
            </p:grpSpPr>
            <p:grpSp>
              <p:nvGrpSpPr>
                <p:cNvPr id="74533" name="Group 805"/>
                <p:cNvGrpSpPr>
                  <a:grpSpLocks/>
                </p:cNvGrpSpPr>
                <p:nvPr/>
              </p:nvGrpSpPr>
              <p:grpSpPr bwMode="auto">
                <a:xfrm>
                  <a:off x="3560" y="1136"/>
                  <a:ext cx="1309" cy="972"/>
                  <a:chOff x="254" y="846"/>
                  <a:chExt cx="98" cy="69"/>
                </a:xfrm>
              </p:grpSpPr>
              <p:sp>
                <p:nvSpPr>
                  <p:cNvPr id="74534" name="Rectangle 806"/>
                  <p:cNvSpPr>
                    <a:spLocks noChangeArrowheads="1"/>
                  </p:cNvSpPr>
                  <p:nvPr/>
                </p:nvSpPr>
                <p:spPr bwMode="auto">
                  <a:xfrm>
                    <a:off x="297" y="905"/>
                    <a:ext cx="12"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35" name="Rectangle 807"/>
                  <p:cNvSpPr>
                    <a:spLocks noChangeArrowheads="1"/>
                  </p:cNvSpPr>
                  <p:nvPr/>
                </p:nvSpPr>
                <p:spPr bwMode="auto">
                  <a:xfrm>
                    <a:off x="293" y="911"/>
                    <a:ext cx="20" cy="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4536" name="Group 808"/>
                  <p:cNvGrpSpPr>
                    <a:grpSpLocks/>
                  </p:cNvGrpSpPr>
                  <p:nvPr/>
                </p:nvGrpSpPr>
                <p:grpSpPr bwMode="auto">
                  <a:xfrm>
                    <a:off x="254" y="856"/>
                    <a:ext cx="98" cy="51"/>
                    <a:chOff x="254" y="856"/>
                    <a:chExt cx="98" cy="51"/>
                  </a:xfrm>
                </p:grpSpPr>
                <p:grpSp>
                  <p:nvGrpSpPr>
                    <p:cNvPr id="74537" name="Group 809"/>
                    <p:cNvGrpSpPr>
                      <a:grpSpLocks/>
                    </p:cNvGrpSpPr>
                    <p:nvPr/>
                  </p:nvGrpSpPr>
                  <p:grpSpPr bwMode="auto">
                    <a:xfrm>
                      <a:off x="254" y="856"/>
                      <a:ext cx="40" cy="25"/>
                      <a:chOff x="454" y="281"/>
                      <a:chExt cx="54" cy="35"/>
                    </a:xfrm>
                  </p:grpSpPr>
                  <p:grpSp>
                    <p:nvGrpSpPr>
                      <p:cNvPr id="74538" name="Group 810"/>
                      <p:cNvGrpSpPr>
                        <a:grpSpLocks/>
                      </p:cNvGrpSpPr>
                      <p:nvPr/>
                    </p:nvGrpSpPr>
                    <p:grpSpPr bwMode="auto">
                      <a:xfrm>
                        <a:off x="454" y="281"/>
                        <a:ext cx="10" cy="35"/>
                        <a:chOff x="119" y="899"/>
                        <a:chExt cx="10" cy="35"/>
                      </a:xfrm>
                    </p:grpSpPr>
                    <p:sp>
                      <p:nvSpPr>
                        <p:cNvPr id="74539" name="Rectangle 811"/>
                        <p:cNvSpPr>
                          <a:spLocks noChangeArrowheads="1"/>
                        </p:cNvSpPr>
                        <p:nvPr/>
                      </p:nvSpPr>
                      <p:spPr bwMode="auto">
                        <a:xfrm rot="10800000">
                          <a:off x="125" y="914"/>
                          <a:ext cx="4"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40" name="Freeform 812"/>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41" name="Line 813"/>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42" name="Line 814"/>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43" name="Freeform 815"/>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44" name="Line 816"/>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45" name="Line 817"/>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46" name="Freeform 818"/>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47" name="Line 819"/>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48" name="Line 820"/>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49" name="Freeform 821"/>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50" name="Line 822"/>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51" name="Line 823"/>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52" name="Rectangle 824"/>
                        <p:cNvSpPr>
                          <a:spLocks noChangeArrowheads="1"/>
                        </p:cNvSpPr>
                        <p:nvPr/>
                      </p:nvSpPr>
                      <p:spPr bwMode="auto">
                        <a:xfrm rot="10800000">
                          <a:off x="123" y="914"/>
                          <a:ext cx="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53" name="Rectangle 825"/>
                        <p:cNvSpPr>
                          <a:spLocks noChangeArrowheads="1"/>
                        </p:cNvSpPr>
                        <p:nvPr/>
                      </p:nvSpPr>
                      <p:spPr bwMode="auto">
                        <a:xfrm rot="10800000">
                          <a:off x="119" y="899"/>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54" name="Freeform 826"/>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4555" name="Rectangle 827"/>
                      <p:cNvSpPr>
                        <a:spLocks noChangeArrowheads="1"/>
                      </p:cNvSpPr>
                      <p:nvPr/>
                    </p:nvSpPr>
                    <p:spPr bwMode="auto">
                      <a:xfrm rot="10800000">
                        <a:off x="475" y="286"/>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56" name="Freeform 828"/>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57" name="Line 829"/>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58" name="Freeform 830"/>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59" name="Line 831"/>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60" name="Freeform 832"/>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61" name="Freeform 833"/>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62" name="Rectangle 834"/>
                      <p:cNvSpPr>
                        <a:spLocks noChangeArrowheads="1"/>
                      </p:cNvSpPr>
                      <p:nvPr/>
                    </p:nvSpPr>
                    <p:spPr bwMode="auto">
                      <a:xfrm rot="10800000">
                        <a:off x="471" y="288"/>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63" name="Rectangle 835"/>
                      <p:cNvSpPr>
                        <a:spLocks noChangeArrowheads="1"/>
                      </p:cNvSpPr>
                      <p:nvPr/>
                    </p:nvSpPr>
                    <p:spPr bwMode="auto">
                      <a:xfrm rot="10800000">
                        <a:off x="487" y="302"/>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64" name="Rectangle 836"/>
                      <p:cNvSpPr>
                        <a:spLocks noChangeArrowheads="1"/>
                      </p:cNvSpPr>
                      <p:nvPr/>
                    </p:nvSpPr>
                    <p:spPr bwMode="auto">
                      <a:xfrm rot="10800000">
                        <a:off x="504" y="286"/>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65" name="Rectangle 837"/>
                      <p:cNvSpPr>
                        <a:spLocks noChangeArrowheads="1"/>
                      </p:cNvSpPr>
                      <p:nvPr/>
                    </p:nvSpPr>
                    <p:spPr bwMode="auto">
                      <a:xfrm rot="10800000">
                        <a:off x="487" y="289"/>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66" name="Rectangle 838"/>
                      <p:cNvSpPr>
                        <a:spLocks noChangeArrowheads="1"/>
                      </p:cNvSpPr>
                      <p:nvPr/>
                    </p:nvSpPr>
                    <p:spPr bwMode="auto">
                      <a:xfrm rot="10800000">
                        <a:off x="492" y="286"/>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4567" name="Group 839"/>
                    <p:cNvGrpSpPr>
                      <a:grpSpLocks/>
                    </p:cNvGrpSpPr>
                    <p:nvPr/>
                  </p:nvGrpSpPr>
                  <p:grpSpPr bwMode="auto">
                    <a:xfrm>
                      <a:off x="312" y="857"/>
                      <a:ext cx="40" cy="26"/>
                      <a:chOff x="190" y="900"/>
                      <a:chExt cx="54" cy="35"/>
                    </a:xfrm>
                  </p:grpSpPr>
                  <p:sp>
                    <p:nvSpPr>
                      <p:cNvPr id="74568" name="Rectangle 840"/>
                      <p:cNvSpPr>
                        <a:spLocks noChangeArrowheads="1"/>
                      </p:cNvSpPr>
                      <p:nvPr/>
                    </p:nvSpPr>
                    <p:spPr bwMode="auto">
                      <a:xfrm>
                        <a:off x="206" y="904"/>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69" name="Freeform 841"/>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70" name="Line 842"/>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71" name="Freeform 843"/>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72" name="Line 844"/>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73" name="Freeform 845"/>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74" name="Freeform 846"/>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75" name="Freeform 847"/>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4576" name="Group 848"/>
                      <p:cNvGrpSpPr>
                        <a:grpSpLocks/>
                      </p:cNvGrpSpPr>
                      <p:nvPr/>
                    </p:nvGrpSpPr>
                    <p:grpSpPr bwMode="auto">
                      <a:xfrm>
                        <a:off x="232" y="900"/>
                        <a:ext cx="12" cy="35"/>
                        <a:chOff x="232" y="900"/>
                        <a:chExt cx="12" cy="35"/>
                      </a:xfrm>
                    </p:grpSpPr>
                    <p:sp>
                      <p:nvSpPr>
                        <p:cNvPr id="74577" name="Rectangle 849"/>
                        <p:cNvSpPr>
                          <a:spLocks noChangeArrowheads="1"/>
                        </p:cNvSpPr>
                        <p:nvPr/>
                      </p:nvSpPr>
                      <p:spPr bwMode="auto">
                        <a:xfrm>
                          <a:off x="233" y="915"/>
                          <a:ext cx="5"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78" name="Freeform 850"/>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79" name="Line 851"/>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80" name="Line 852"/>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81" name="Freeform 853"/>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82" name="Line 854"/>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83" name="Line 855"/>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84" name="Freeform 856"/>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85" name="Line 857"/>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86" name="Line 858"/>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87" name="Freeform 859"/>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88" name="Line 860"/>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89" name="Line 861"/>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90" name="Rectangle 862"/>
                        <p:cNvSpPr>
                          <a:spLocks noChangeArrowheads="1"/>
                        </p:cNvSpPr>
                        <p:nvPr/>
                      </p:nvSpPr>
                      <p:spPr bwMode="auto">
                        <a:xfrm>
                          <a:off x="238" y="915"/>
                          <a:ext cx="3"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91" name="Rectangle 863"/>
                        <p:cNvSpPr>
                          <a:spLocks noChangeArrowheads="1"/>
                        </p:cNvSpPr>
                        <p:nvPr/>
                      </p:nvSpPr>
                      <p:spPr bwMode="auto">
                        <a:xfrm>
                          <a:off x="241" y="900"/>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92" name="Freeform 864"/>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4593" name="Freeform 865"/>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94" name="Line 866"/>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95" name="Line 867"/>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96" name="Rectangle 868"/>
                      <p:cNvSpPr>
                        <a:spLocks noChangeArrowheads="1"/>
                      </p:cNvSpPr>
                      <p:nvPr/>
                    </p:nvSpPr>
                    <p:spPr bwMode="auto">
                      <a:xfrm>
                        <a:off x="206" y="906"/>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97" name="Rectangle 869"/>
                      <p:cNvSpPr>
                        <a:spLocks noChangeArrowheads="1"/>
                      </p:cNvSpPr>
                      <p:nvPr/>
                    </p:nvSpPr>
                    <p:spPr bwMode="auto">
                      <a:xfrm>
                        <a:off x="205" y="907"/>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98" name="Rectangle 870"/>
                      <p:cNvSpPr>
                        <a:spLocks noChangeArrowheads="1"/>
                      </p:cNvSpPr>
                      <p:nvPr/>
                    </p:nvSpPr>
                    <p:spPr bwMode="auto">
                      <a:xfrm>
                        <a:off x="190" y="904"/>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599" name="Rectangle 871"/>
                      <p:cNvSpPr>
                        <a:spLocks noChangeArrowheads="1"/>
                      </p:cNvSpPr>
                      <p:nvPr/>
                    </p:nvSpPr>
                    <p:spPr bwMode="auto">
                      <a:xfrm>
                        <a:off x="205" y="920"/>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00" name="Rectangle 872"/>
                      <p:cNvSpPr>
                        <a:spLocks noChangeArrowheads="1"/>
                      </p:cNvSpPr>
                      <p:nvPr/>
                    </p:nvSpPr>
                    <p:spPr bwMode="auto">
                      <a:xfrm>
                        <a:off x="194" y="904"/>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4601" name="Rectangle 873"/>
                    <p:cNvSpPr>
                      <a:spLocks noChangeArrowheads="1"/>
                    </p:cNvSpPr>
                    <p:nvPr/>
                  </p:nvSpPr>
                  <p:spPr bwMode="auto">
                    <a:xfrm>
                      <a:off x="294" y="856"/>
                      <a:ext cx="18" cy="49"/>
                    </a:xfrm>
                    <a:prstGeom prst="rect">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4602" name="Group 874"/>
                    <p:cNvGrpSpPr>
                      <a:grpSpLocks/>
                    </p:cNvGrpSpPr>
                    <p:nvPr/>
                  </p:nvGrpSpPr>
                  <p:grpSpPr bwMode="auto">
                    <a:xfrm>
                      <a:off x="254" y="882"/>
                      <a:ext cx="40" cy="25"/>
                      <a:chOff x="454" y="281"/>
                      <a:chExt cx="54" cy="35"/>
                    </a:xfrm>
                  </p:grpSpPr>
                  <p:grpSp>
                    <p:nvGrpSpPr>
                      <p:cNvPr id="74603" name="Group 875"/>
                      <p:cNvGrpSpPr>
                        <a:grpSpLocks/>
                      </p:cNvGrpSpPr>
                      <p:nvPr/>
                    </p:nvGrpSpPr>
                    <p:grpSpPr bwMode="auto">
                      <a:xfrm>
                        <a:off x="454" y="281"/>
                        <a:ext cx="10" cy="35"/>
                        <a:chOff x="119" y="899"/>
                        <a:chExt cx="10" cy="35"/>
                      </a:xfrm>
                    </p:grpSpPr>
                    <p:sp>
                      <p:nvSpPr>
                        <p:cNvPr id="74604" name="Rectangle 876"/>
                        <p:cNvSpPr>
                          <a:spLocks noChangeArrowheads="1"/>
                        </p:cNvSpPr>
                        <p:nvPr/>
                      </p:nvSpPr>
                      <p:spPr bwMode="auto">
                        <a:xfrm rot="10800000">
                          <a:off x="125" y="914"/>
                          <a:ext cx="4"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05" name="Freeform 877"/>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06" name="Line 878"/>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07" name="Line 879"/>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08" name="Freeform 880"/>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09" name="Line 881"/>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10" name="Line 882"/>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11" name="Freeform 883"/>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12" name="Line 884"/>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13" name="Line 885"/>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14" name="Freeform 886"/>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15" name="Line 887"/>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16" name="Line 888"/>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17" name="Rectangle 889"/>
                        <p:cNvSpPr>
                          <a:spLocks noChangeArrowheads="1"/>
                        </p:cNvSpPr>
                        <p:nvPr/>
                      </p:nvSpPr>
                      <p:spPr bwMode="auto">
                        <a:xfrm rot="10800000">
                          <a:off x="123" y="914"/>
                          <a:ext cx="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18" name="Rectangle 890"/>
                        <p:cNvSpPr>
                          <a:spLocks noChangeArrowheads="1"/>
                        </p:cNvSpPr>
                        <p:nvPr/>
                      </p:nvSpPr>
                      <p:spPr bwMode="auto">
                        <a:xfrm rot="10800000">
                          <a:off x="119" y="899"/>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19" name="Freeform 891"/>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4620" name="Rectangle 892"/>
                      <p:cNvSpPr>
                        <a:spLocks noChangeArrowheads="1"/>
                      </p:cNvSpPr>
                      <p:nvPr/>
                    </p:nvSpPr>
                    <p:spPr bwMode="auto">
                      <a:xfrm rot="10800000">
                        <a:off x="475" y="286"/>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21" name="Freeform 893"/>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22" name="Line 894"/>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23" name="Freeform 895"/>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24" name="Line 896"/>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25" name="Freeform 897"/>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26" name="Freeform 898"/>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27" name="Rectangle 899"/>
                      <p:cNvSpPr>
                        <a:spLocks noChangeArrowheads="1"/>
                      </p:cNvSpPr>
                      <p:nvPr/>
                    </p:nvSpPr>
                    <p:spPr bwMode="auto">
                      <a:xfrm rot="10800000">
                        <a:off x="471" y="288"/>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28" name="Rectangle 900"/>
                      <p:cNvSpPr>
                        <a:spLocks noChangeArrowheads="1"/>
                      </p:cNvSpPr>
                      <p:nvPr/>
                    </p:nvSpPr>
                    <p:spPr bwMode="auto">
                      <a:xfrm rot="10800000">
                        <a:off x="487" y="302"/>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29" name="Rectangle 901"/>
                      <p:cNvSpPr>
                        <a:spLocks noChangeArrowheads="1"/>
                      </p:cNvSpPr>
                      <p:nvPr/>
                    </p:nvSpPr>
                    <p:spPr bwMode="auto">
                      <a:xfrm rot="10800000">
                        <a:off x="504" y="286"/>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30" name="Rectangle 902"/>
                      <p:cNvSpPr>
                        <a:spLocks noChangeArrowheads="1"/>
                      </p:cNvSpPr>
                      <p:nvPr/>
                    </p:nvSpPr>
                    <p:spPr bwMode="auto">
                      <a:xfrm rot="10800000">
                        <a:off x="487" y="289"/>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31" name="Rectangle 903"/>
                      <p:cNvSpPr>
                        <a:spLocks noChangeArrowheads="1"/>
                      </p:cNvSpPr>
                      <p:nvPr/>
                    </p:nvSpPr>
                    <p:spPr bwMode="auto">
                      <a:xfrm rot="10800000">
                        <a:off x="492" y="286"/>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4632" name="Group 904"/>
                    <p:cNvGrpSpPr>
                      <a:grpSpLocks/>
                    </p:cNvGrpSpPr>
                    <p:nvPr/>
                  </p:nvGrpSpPr>
                  <p:grpSpPr bwMode="auto">
                    <a:xfrm>
                      <a:off x="312" y="882"/>
                      <a:ext cx="40" cy="25"/>
                      <a:chOff x="190" y="900"/>
                      <a:chExt cx="54" cy="35"/>
                    </a:xfrm>
                  </p:grpSpPr>
                  <p:sp>
                    <p:nvSpPr>
                      <p:cNvPr id="74633" name="Rectangle 905"/>
                      <p:cNvSpPr>
                        <a:spLocks noChangeArrowheads="1"/>
                      </p:cNvSpPr>
                      <p:nvPr/>
                    </p:nvSpPr>
                    <p:spPr bwMode="auto">
                      <a:xfrm>
                        <a:off x="206" y="904"/>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34" name="Freeform 906"/>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35" name="Line 907"/>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36" name="Freeform 908"/>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37" name="Line 909"/>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38" name="Freeform 910"/>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39" name="Freeform 911"/>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40" name="Freeform 912"/>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4641" name="Group 913"/>
                      <p:cNvGrpSpPr>
                        <a:grpSpLocks/>
                      </p:cNvGrpSpPr>
                      <p:nvPr/>
                    </p:nvGrpSpPr>
                    <p:grpSpPr bwMode="auto">
                      <a:xfrm>
                        <a:off x="232" y="900"/>
                        <a:ext cx="12" cy="35"/>
                        <a:chOff x="232" y="900"/>
                        <a:chExt cx="12" cy="35"/>
                      </a:xfrm>
                    </p:grpSpPr>
                    <p:sp>
                      <p:nvSpPr>
                        <p:cNvPr id="74642" name="Rectangle 914"/>
                        <p:cNvSpPr>
                          <a:spLocks noChangeArrowheads="1"/>
                        </p:cNvSpPr>
                        <p:nvPr/>
                      </p:nvSpPr>
                      <p:spPr bwMode="auto">
                        <a:xfrm>
                          <a:off x="233" y="915"/>
                          <a:ext cx="5"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43" name="Freeform 915"/>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44" name="Line 916"/>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45" name="Line 917"/>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46" name="Freeform 918"/>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47" name="Line 919"/>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48" name="Line 920"/>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49" name="Freeform 921"/>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50" name="Line 922"/>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51" name="Line 923"/>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52" name="Freeform 924"/>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53" name="Line 925"/>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54" name="Line 926"/>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55" name="Rectangle 927"/>
                        <p:cNvSpPr>
                          <a:spLocks noChangeArrowheads="1"/>
                        </p:cNvSpPr>
                        <p:nvPr/>
                      </p:nvSpPr>
                      <p:spPr bwMode="auto">
                        <a:xfrm>
                          <a:off x="238" y="915"/>
                          <a:ext cx="3"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56" name="Rectangle 928"/>
                        <p:cNvSpPr>
                          <a:spLocks noChangeArrowheads="1"/>
                        </p:cNvSpPr>
                        <p:nvPr/>
                      </p:nvSpPr>
                      <p:spPr bwMode="auto">
                        <a:xfrm>
                          <a:off x="241" y="900"/>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57" name="Freeform 929"/>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4658" name="Freeform 930"/>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59" name="Line 931"/>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60" name="Line 932"/>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61" name="Rectangle 933"/>
                      <p:cNvSpPr>
                        <a:spLocks noChangeArrowheads="1"/>
                      </p:cNvSpPr>
                      <p:nvPr/>
                    </p:nvSpPr>
                    <p:spPr bwMode="auto">
                      <a:xfrm>
                        <a:off x="206" y="906"/>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62" name="Rectangle 934"/>
                      <p:cNvSpPr>
                        <a:spLocks noChangeArrowheads="1"/>
                      </p:cNvSpPr>
                      <p:nvPr/>
                    </p:nvSpPr>
                    <p:spPr bwMode="auto">
                      <a:xfrm>
                        <a:off x="205" y="907"/>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63" name="Rectangle 935"/>
                      <p:cNvSpPr>
                        <a:spLocks noChangeArrowheads="1"/>
                      </p:cNvSpPr>
                      <p:nvPr/>
                    </p:nvSpPr>
                    <p:spPr bwMode="auto">
                      <a:xfrm>
                        <a:off x="190" y="904"/>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64" name="Rectangle 936"/>
                      <p:cNvSpPr>
                        <a:spLocks noChangeArrowheads="1"/>
                      </p:cNvSpPr>
                      <p:nvPr/>
                    </p:nvSpPr>
                    <p:spPr bwMode="auto">
                      <a:xfrm>
                        <a:off x="205" y="920"/>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65" name="Rectangle 937"/>
                      <p:cNvSpPr>
                        <a:spLocks noChangeArrowheads="1"/>
                      </p:cNvSpPr>
                      <p:nvPr/>
                    </p:nvSpPr>
                    <p:spPr bwMode="auto">
                      <a:xfrm>
                        <a:off x="194" y="904"/>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4666" name="Oval 938"/>
                    <p:cNvSpPr>
                      <a:spLocks noChangeArrowheads="1"/>
                    </p:cNvSpPr>
                    <p:nvPr/>
                  </p:nvSpPr>
                  <p:spPr bwMode="auto">
                    <a:xfrm>
                      <a:off x="301" y="870"/>
                      <a:ext cx="4" cy="3"/>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67" name="Oval 939"/>
                    <p:cNvSpPr>
                      <a:spLocks noChangeArrowheads="1"/>
                    </p:cNvSpPr>
                    <p:nvPr/>
                  </p:nvSpPr>
                  <p:spPr bwMode="auto">
                    <a:xfrm>
                      <a:off x="301" y="895"/>
                      <a:ext cx="4" cy="4"/>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68" name="Oval 940"/>
                    <p:cNvSpPr>
                      <a:spLocks noChangeArrowheads="1"/>
                    </p:cNvSpPr>
                    <p:nvPr/>
                  </p:nvSpPr>
                  <p:spPr bwMode="auto">
                    <a:xfrm>
                      <a:off x="301" y="887"/>
                      <a:ext cx="4" cy="3"/>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69" name="Oval 941"/>
                    <p:cNvSpPr>
                      <a:spLocks noChangeArrowheads="1"/>
                    </p:cNvSpPr>
                    <p:nvPr/>
                  </p:nvSpPr>
                  <p:spPr bwMode="auto">
                    <a:xfrm>
                      <a:off x="301" y="860"/>
                      <a:ext cx="4" cy="3"/>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4670" name="Group 942"/>
                  <p:cNvGrpSpPr>
                    <a:grpSpLocks/>
                  </p:cNvGrpSpPr>
                  <p:nvPr/>
                </p:nvGrpSpPr>
                <p:grpSpPr bwMode="auto">
                  <a:xfrm>
                    <a:off x="293" y="846"/>
                    <a:ext cx="20" cy="10"/>
                    <a:chOff x="105" y="804"/>
                    <a:chExt cx="20" cy="9"/>
                  </a:xfrm>
                </p:grpSpPr>
                <p:sp>
                  <p:nvSpPr>
                    <p:cNvPr id="74671" name="Rectangle 943"/>
                    <p:cNvSpPr>
                      <a:spLocks noChangeArrowheads="1"/>
                    </p:cNvSpPr>
                    <p:nvPr/>
                  </p:nvSpPr>
                  <p:spPr bwMode="auto">
                    <a:xfrm>
                      <a:off x="105" y="804"/>
                      <a:ext cx="20" cy="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72" name="Rectangle 944"/>
                    <p:cNvSpPr>
                      <a:spLocks noChangeArrowheads="1"/>
                    </p:cNvSpPr>
                    <p:nvPr/>
                  </p:nvSpPr>
                  <p:spPr bwMode="auto">
                    <a:xfrm>
                      <a:off x="109" y="808"/>
                      <a:ext cx="1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74673" name="Group 945"/>
                <p:cNvGrpSpPr>
                  <a:grpSpLocks noChangeAspect="1"/>
                </p:cNvGrpSpPr>
                <p:nvPr/>
              </p:nvGrpSpPr>
              <p:grpSpPr bwMode="auto">
                <a:xfrm>
                  <a:off x="4148" y="1531"/>
                  <a:ext cx="133" cy="126"/>
                  <a:chOff x="564" y="1431"/>
                  <a:chExt cx="18" cy="18"/>
                </a:xfrm>
              </p:grpSpPr>
              <p:sp>
                <p:nvSpPr>
                  <p:cNvPr id="74674" name="Oval 946"/>
                  <p:cNvSpPr>
                    <a:spLocks noChangeAspect="1" noChangeArrowheads="1"/>
                  </p:cNvSpPr>
                  <p:nvPr/>
                </p:nvSpPr>
                <p:spPr bwMode="auto">
                  <a:xfrm>
                    <a:off x="564" y="1431"/>
                    <a:ext cx="18" cy="18"/>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75" name="Oval 947"/>
                  <p:cNvSpPr>
                    <a:spLocks noChangeAspect="1" noChangeArrowheads="1"/>
                  </p:cNvSpPr>
                  <p:nvPr/>
                </p:nvSpPr>
                <p:spPr bwMode="auto">
                  <a:xfrm>
                    <a:off x="569" y="1436"/>
                    <a:ext cx="8" cy="8"/>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76" name="AutoShape 948"/>
                  <p:cNvSpPr>
                    <a:spLocks noChangeAspect="1" noChangeArrowheads="1"/>
                  </p:cNvSpPr>
                  <p:nvPr/>
                </p:nvSpPr>
                <p:spPr bwMode="auto">
                  <a:xfrm>
                    <a:off x="572" y="1433"/>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77" name="AutoShape 949"/>
                  <p:cNvSpPr>
                    <a:spLocks noChangeAspect="1" noChangeArrowheads="1"/>
                  </p:cNvSpPr>
                  <p:nvPr/>
                </p:nvSpPr>
                <p:spPr bwMode="auto">
                  <a:xfrm>
                    <a:off x="578" y="1439"/>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78" name="AutoShape 950"/>
                  <p:cNvSpPr>
                    <a:spLocks noChangeAspect="1" noChangeArrowheads="1"/>
                  </p:cNvSpPr>
                  <p:nvPr/>
                </p:nvSpPr>
                <p:spPr bwMode="auto">
                  <a:xfrm>
                    <a:off x="576" y="1443"/>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79" name="AutoShape 951"/>
                  <p:cNvSpPr>
                    <a:spLocks noChangeAspect="1" noChangeArrowheads="1"/>
                  </p:cNvSpPr>
                  <p:nvPr/>
                </p:nvSpPr>
                <p:spPr bwMode="auto">
                  <a:xfrm>
                    <a:off x="566" y="1439"/>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80" name="AutoShape 952"/>
                  <p:cNvSpPr>
                    <a:spLocks noChangeAspect="1" noChangeArrowheads="1"/>
                  </p:cNvSpPr>
                  <p:nvPr/>
                </p:nvSpPr>
                <p:spPr bwMode="auto">
                  <a:xfrm>
                    <a:off x="572" y="1445"/>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81" name="AutoShape 953"/>
                  <p:cNvSpPr>
                    <a:spLocks noChangeAspect="1" noChangeArrowheads="1"/>
                  </p:cNvSpPr>
                  <p:nvPr/>
                </p:nvSpPr>
                <p:spPr bwMode="auto">
                  <a:xfrm>
                    <a:off x="568" y="1435"/>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82" name="AutoShape 954"/>
                  <p:cNvSpPr>
                    <a:spLocks noChangeAspect="1" noChangeArrowheads="1"/>
                  </p:cNvSpPr>
                  <p:nvPr/>
                </p:nvSpPr>
                <p:spPr bwMode="auto">
                  <a:xfrm>
                    <a:off x="576" y="1435"/>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83" name="AutoShape 955"/>
                  <p:cNvSpPr>
                    <a:spLocks noChangeAspect="1" noChangeArrowheads="1"/>
                  </p:cNvSpPr>
                  <p:nvPr/>
                </p:nvSpPr>
                <p:spPr bwMode="auto">
                  <a:xfrm>
                    <a:off x="568" y="1443"/>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684" name="Oval 956"/>
                  <p:cNvSpPr>
                    <a:spLocks noChangeAspect="1" noChangeArrowheads="1"/>
                  </p:cNvSpPr>
                  <p:nvPr/>
                </p:nvSpPr>
                <p:spPr bwMode="auto">
                  <a:xfrm>
                    <a:off x="572" y="1439"/>
                    <a:ext cx="2" cy="2"/>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74685" name="Text Box 957"/>
              <p:cNvSpPr txBox="1">
                <a:spLocks noChangeArrowheads="1"/>
              </p:cNvSpPr>
              <p:nvPr/>
            </p:nvSpPr>
            <p:spPr bwMode="auto">
              <a:xfrm>
                <a:off x="4303" y="1191"/>
                <a:ext cx="284" cy="1523"/>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sp>
          <p:nvSpPr>
            <p:cNvPr id="74687" name="Text Box 959"/>
            <p:cNvSpPr txBox="1">
              <a:spLocks noChangeArrowheads="1"/>
            </p:cNvSpPr>
            <p:nvPr/>
          </p:nvSpPr>
          <p:spPr bwMode="auto">
            <a:xfrm>
              <a:off x="4493" y="1786"/>
              <a:ext cx="88" cy="53"/>
            </a:xfrm>
            <a:prstGeom prst="rect">
              <a:avLst/>
            </a:prstGeom>
            <a:solidFill>
              <a:srgbClr val="808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74689" name="Text Box 961"/>
            <p:cNvSpPr txBox="1">
              <a:spLocks noChangeArrowheads="1"/>
            </p:cNvSpPr>
            <p:nvPr/>
          </p:nvSpPr>
          <p:spPr bwMode="auto">
            <a:xfrm rot="10800000">
              <a:off x="4318" y="1792"/>
              <a:ext cx="84" cy="48"/>
            </a:xfrm>
            <a:prstGeom prst="rect">
              <a:avLst/>
            </a:prstGeom>
            <a:solidFill>
              <a:srgbClr val="808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0" hangingPunct="0">
                <a:lnSpc>
                  <a:spcPct val="125000"/>
                </a:lnSpc>
              </a:pPr>
              <a:endParaRPr lang="en-US" sz="1200" b="1" dirty="0">
                <a:latin typeface="Arial Narrow" pitchFamily="34" charset="0"/>
              </a:endParaRPr>
            </a:p>
          </p:txBody>
        </p:sp>
        <p:sp>
          <p:nvSpPr>
            <p:cNvPr id="74688" name="Text Box 960"/>
            <p:cNvSpPr txBox="1">
              <a:spLocks noChangeArrowheads="1"/>
            </p:cNvSpPr>
            <p:nvPr/>
          </p:nvSpPr>
          <p:spPr bwMode="auto">
            <a:xfrm rot="10800000">
              <a:off x="4304" y="1709"/>
              <a:ext cx="62" cy="207"/>
            </a:xfrm>
            <a:prstGeom prst="rect">
              <a:avLst/>
            </a:prstGeom>
            <a:solidFill>
              <a:srgbClr val="DDDDDD"/>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0" hangingPunct="0">
                <a:lnSpc>
                  <a:spcPct val="125000"/>
                </a:lnSpc>
              </a:pPr>
              <a:endParaRPr lang="en-US" sz="1200" b="1" dirty="0">
                <a:latin typeface="Arial Narrow" pitchFamily="34" charset="0"/>
              </a:endParaRPr>
            </a:p>
          </p:txBody>
        </p:sp>
        <p:sp>
          <p:nvSpPr>
            <p:cNvPr id="74686" name="Text Box 958"/>
            <p:cNvSpPr txBox="1">
              <a:spLocks noChangeArrowheads="1"/>
            </p:cNvSpPr>
            <p:nvPr/>
          </p:nvSpPr>
          <p:spPr bwMode="auto">
            <a:xfrm>
              <a:off x="4526" y="1711"/>
              <a:ext cx="64" cy="201"/>
            </a:xfrm>
            <a:prstGeom prst="rect">
              <a:avLst/>
            </a:prstGeom>
            <a:solidFill>
              <a:srgbClr val="DDDDDD"/>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nvGrpSpPr>
            <p:cNvPr id="74751" name="Group 1023"/>
            <p:cNvGrpSpPr>
              <a:grpSpLocks/>
            </p:cNvGrpSpPr>
            <p:nvPr/>
          </p:nvGrpSpPr>
          <p:grpSpPr bwMode="auto">
            <a:xfrm>
              <a:off x="4505" y="2283"/>
              <a:ext cx="78" cy="144"/>
              <a:chOff x="3293" y="3267"/>
              <a:chExt cx="96" cy="144"/>
            </a:xfrm>
          </p:grpSpPr>
          <p:sp>
            <p:nvSpPr>
              <p:cNvPr id="74691" name="Text Box 963"/>
              <p:cNvSpPr txBox="1">
                <a:spLocks noChangeArrowheads="1"/>
              </p:cNvSpPr>
              <p:nvPr/>
            </p:nvSpPr>
            <p:spPr bwMode="auto">
              <a:xfrm>
                <a:off x="3293" y="3267"/>
                <a:ext cx="94" cy="144"/>
              </a:xfrm>
              <a:prstGeom prst="rect">
                <a:avLst/>
              </a:prstGeom>
              <a:solidFill>
                <a:srgbClr val="000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74750" name="Rectangle 1022"/>
              <p:cNvSpPr>
                <a:spLocks noChangeArrowheads="1"/>
              </p:cNvSpPr>
              <p:nvPr/>
            </p:nvSpPr>
            <p:spPr bwMode="auto">
              <a:xfrm>
                <a:off x="3293" y="3311"/>
                <a:ext cx="96" cy="6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116737" name="Group 1025"/>
            <p:cNvGrpSpPr>
              <a:grpSpLocks/>
            </p:cNvGrpSpPr>
            <p:nvPr/>
          </p:nvGrpSpPr>
          <p:grpSpPr bwMode="auto">
            <a:xfrm>
              <a:off x="4306" y="2285"/>
              <a:ext cx="78" cy="144"/>
              <a:chOff x="3293" y="3267"/>
              <a:chExt cx="96" cy="144"/>
            </a:xfrm>
          </p:grpSpPr>
          <p:sp>
            <p:nvSpPr>
              <p:cNvPr id="116738" name="Text Box 1026"/>
              <p:cNvSpPr txBox="1">
                <a:spLocks noChangeArrowheads="1"/>
              </p:cNvSpPr>
              <p:nvPr/>
            </p:nvSpPr>
            <p:spPr bwMode="auto">
              <a:xfrm>
                <a:off x="3293" y="3267"/>
                <a:ext cx="94" cy="144"/>
              </a:xfrm>
              <a:prstGeom prst="rect">
                <a:avLst/>
              </a:prstGeom>
              <a:solidFill>
                <a:srgbClr val="000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116739" name="Rectangle 1027"/>
              <p:cNvSpPr>
                <a:spLocks noChangeArrowheads="1"/>
              </p:cNvSpPr>
              <p:nvPr/>
            </p:nvSpPr>
            <p:spPr bwMode="auto">
              <a:xfrm>
                <a:off x="3293" y="3311"/>
                <a:ext cx="96" cy="6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spTree>
    <p:extLst>
      <p:ext uri="{BB962C8B-B14F-4D97-AF65-F5344CB8AC3E}">
        <p14:creationId xmlns:p14="http://schemas.microsoft.com/office/powerpoint/2010/main" val="175949642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76200" y="74613"/>
            <a:ext cx="6629400" cy="685800"/>
          </a:xfrm>
          <a:noFill/>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GB" b="1" u="sng" dirty="0" smtClean="0">
                <a:solidFill>
                  <a:schemeClr val="tx2"/>
                </a:solidFill>
                <a:ea typeface="ＭＳ Ｐゴシック" pitchFamily="34" charset="-128"/>
              </a:rPr>
              <a:t>Deployment BHA</a:t>
            </a:r>
          </a:p>
        </p:txBody>
      </p:sp>
      <p:sp>
        <p:nvSpPr>
          <p:cNvPr id="74755" name="Text Box 3"/>
          <p:cNvSpPr txBox="1">
            <a:spLocks noChangeArrowheads="1"/>
          </p:cNvSpPr>
          <p:nvPr/>
        </p:nvSpPr>
        <p:spPr bwMode="auto">
          <a:xfrm>
            <a:off x="4257675" y="2219325"/>
            <a:ext cx="3617913" cy="409575"/>
          </a:xfrm>
          <a:prstGeom prst="rect">
            <a:avLst/>
          </a:prstGeom>
          <a:solidFill>
            <a:srgbClr val="DDDDDD"/>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r>
              <a:rPr lang="en-GB" sz="1600" b="1" dirty="0">
                <a:solidFill>
                  <a:schemeClr val="tx2"/>
                </a:solidFill>
                <a:latin typeface="Arial Narrow" pitchFamily="34" charset="0"/>
              </a:rPr>
              <a:t>COILED TUBING BHA</a:t>
            </a:r>
          </a:p>
        </p:txBody>
      </p:sp>
      <p:sp>
        <p:nvSpPr>
          <p:cNvPr id="74756" name="Line 4"/>
          <p:cNvSpPr>
            <a:spLocks noChangeShapeType="1"/>
          </p:cNvSpPr>
          <p:nvPr/>
        </p:nvSpPr>
        <p:spPr bwMode="auto">
          <a:xfrm flipH="1">
            <a:off x="2836863" y="2409825"/>
            <a:ext cx="1419225" cy="0"/>
          </a:xfrm>
          <a:prstGeom prst="line">
            <a:avLst/>
          </a:prstGeom>
          <a:noFill/>
          <a:ln w="12700">
            <a:solidFill>
              <a:schemeClr val="tx1"/>
            </a:solidFill>
            <a:round/>
            <a:headEnd/>
            <a:tailEnd type="triangle" w="med" len="med"/>
          </a:ln>
          <a:effectLst>
            <a:outerShdw dist="35921" dir="2700000" algn="ctr" rotWithShape="0">
              <a:srgbClr val="FFE102"/>
            </a:outerShdw>
          </a:effectLst>
          <a:extLst>
            <a:ext uri="{909E8E84-426E-40DD-AFC4-6F175D3DCCD1}">
              <a14:hiddenFill xmlns:a14="http://schemas.microsoft.com/office/drawing/2010/main">
                <a:noFill/>
              </a14:hiddenFill>
            </a:ext>
          </a:extLst>
        </p:spPr>
        <p:txBody>
          <a:bodyPr lIns="92075" tIns="46038" rIns="92075" bIns="46038"/>
          <a:lstStyle/>
          <a:p>
            <a:endParaRPr lang="en-US" dirty="0"/>
          </a:p>
        </p:txBody>
      </p:sp>
      <p:sp>
        <p:nvSpPr>
          <p:cNvPr id="74757" name="Text Box 5"/>
          <p:cNvSpPr txBox="1">
            <a:spLocks noChangeArrowheads="1"/>
          </p:cNvSpPr>
          <p:nvPr/>
        </p:nvSpPr>
        <p:spPr bwMode="auto">
          <a:xfrm>
            <a:off x="4273550" y="3235325"/>
            <a:ext cx="3617913" cy="409575"/>
          </a:xfrm>
          <a:prstGeom prst="rect">
            <a:avLst/>
          </a:prstGeom>
          <a:solidFill>
            <a:srgbClr val="DDDDDD"/>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r>
              <a:rPr lang="en-GB" sz="1600" b="1" dirty="0">
                <a:solidFill>
                  <a:schemeClr val="tx2"/>
                </a:solidFill>
                <a:latin typeface="Arial Narrow" pitchFamily="34" charset="0"/>
              </a:rPr>
              <a:t>FLUTED CENTRALISER</a:t>
            </a:r>
          </a:p>
        </p:txBody>
      </p:sp>
      <p:sp>
        <p:nvSpPr>
          <p:cNvPr id="74758" name="Line 6"/>
          <p:cNvSpPr>
            <a:spLocks noChangeShapeType="1"/>
          </p:cNvSpPr>
          <p:nvPr/>
        </p:nvSpPr>
        <p:spPr bwMode="auto">
          <a:xfrm flipH="1">
            <a:off x="2843213" y="3444875"/>
            <a:ext cx="1419225" cy="0"/>
          </a:xfrm>
          <a:prstGeom prst="line">
            <a:avLst/>
          </a:prstGeom>
          <a:noFill/>
          <a:ln w="12700">
            <a:solidFill>
              <a:schemeClr val="tx1"/>
            </a:solidFill>
            <a:round/>
            <a:headEnd/>
            <a:tailEnd type="triangle" w="med" len="med"/>
          </a:ln>
          <a:effectLst>
            <a:outerShdw dist="35921" dir="2700000" algn="ctr" rotWithShape="0">
              <a:srgbClr val="FFE102"/>
            </a:outerShdw>
          </a:effectLst>
          <a:extLst>
            <a:ext uri="{909E8E84-426E-40DD-AFC4-6F175D3DCCD1}">
              <a14:hiddenFill xmlns:a14="http://schemas.microsoft.com/office/drawing/2010/main">
                <a:noFill/>
              </a14:hiddenFill>
            </a:ext>
          </a:extLst>
        </p:spPr>
        <p:txBody>
          <a:bodyPr lIns="92075" tIns="46038" rIns="92075" bIns="46038"/>
          <a:lstStyle/>
          <a:p>
            <a:endParaRPr lang="en-US" dirty="0"/>
          </a:p>
        </p:txBody>
      </p:sp>
      <p:grpSp>
        <p:nvGrpSpPr>
          <p:cNvPr id="74759" name="Group 7"/>
          <p:cNvGrpSpPr>
            <a:grpSpLocks/>
          </p:cNvGrpSpPr>
          <p:nvPr/>
        </p:nvGrpSpPr>
        <p:grpSpPr bwMode="auto">
          <a:xfrm>
            <a:off x="2830513" y="3984625"/>
            <a:ext cx="5048250" cy="409575"/>
            <a:chOff x="1783" y="2792"/>
            <a:chExt cx="3180" cy="258"/>
          </a:xfrm>
        </p:grpSpPr>
        <p:sp>
          <p:nvSpPr>
            <p:cNvPr id="74760" name="Text Box 8"/>
            <p:cNvSpPr txBox="1">
              <a:spLocks noChangeArrowheads="1"/>
            </p:cNvSpPr>
            <p:nvPr/>
          </p:nvSpPr>
          <p:spPr bwMode="auto">
            <a:xfrm>
              <a:off x="2684" y="2792"/>
              <a:ext cx="2279" cy="258"/>
            </a:xfrm>
            <a:prstGeom prst="rect">
              <a:avLst/>
            </a:prstGeom>
            <a:solidFill>
              <a:srgbClr val="DDDDDD"/>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r>
                <a:rPr lang="en-GB" sz="1600" b="1" dirty="0">
                  <a:solidFill>
                    <a:schemeClr val="tx2"/>
                  </a:solidFill>
                  <a:latin typeface="Arial Narrow" pitchFamily="34" charset="0"/>
                </a:rPr>
                <a:t>SWIVEL</a:t>
              </a:r>
            </a:p>
          </p:txBody>
        </p:sp>
        <p:sp>
          <p:nvSpPr>
            <p:cNvPr id="74761" name="Line 9"/>
            <p:cNvSpPr>
              <a:spLocks noChangeShapeType="1"/>
            </p:cNvSpPr>
            <p:nvPr/>
          </p:nvSpPr>
          <p:spPr bwMode="auto">
            <a:xfrm flipH="1">
              <a:off x="1783" y="2906"/>
              <a:ext cx="894" cy="0"/>
            </a:xfrm>
            <a:prstGeom prst="line">
              <a:avLst/>
            </a:prstGeom>
            <a:noFill/>
            <a:ln w="12700">
              <a:solidFill>
                <a:schemeClr val="tx1"/>
              </a:solidFill>
              <a:round/>
              <a:headEnd/>
              <a:tailEnd type="triangle" w="med" len="med"/>
            </a:ln>
            <a:effectLst>
              <a:outerShdw dist="35921" dir="2700000" algn="ctr" rotWithShape="0">
                <a:srgbClr val="FFE102"/>
              </a:outerShdw>
            </a:effectLst>
            <a:extLst>
              <a:ext uri="{909E8E84-426E-40DD-AFC4-6F175D3DCCD1}">
                <a14:hiddenFill xmlns:a14="http://schemas.microsoft.com/office/drawing/2010/main">
                  <a:noFill/>
                </a14:hiddenFill>
              </a:ext>
            </a:extLst>
          </p:spPr>
          <p:txBody>
            <a:bodyPr lIns="92075" tIns="46038" rIns="92075" bIns="46038"/>
            <a:lstStyle/>
            <a:p>
              <a:endParaRPr lang="en-US" dirty="0"/>
            </a:p>
          </p:txBody>
        </p:sp>
      </p:grpSp>
      <p:sp>
        <p:nvSpPr>
          <p:cNvPr id="74762" name="Text Box 10"/>
          <p:cNvSpPr txBox="1">
            <a:spLocks noChangeArrowheads="1"/>
          </p:cNvSpPr>
          <p:nvPr/>
        </p:nvSpPr>
        <p:spPr bwMode="auto">
          <a:xfrm>
            <a:off x="4286250" y="5276850"/>
            <a:ext cx="3617913" cy="409575"/>
          </a:xfrm>
          <a:prstGeom prst="rect">
            <a:avLst/>
          </a:prstGeom>
          <a:solidFill>
            <a:srgbClr val="DDDDDD"/>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r>
              <a:rPr lang="en-GB" sz="1600" b="1" dirty="0">
                <a:solidFill>
                  <a:schemeClr val="tx2"/>
                </a:solidFill>
                <a:latin typeface="Arial Narrow" pitchFamily="34" charset="0"/>
              </a:rPr>
              <a:t>DEPLOYMENT LATCH SUB</a:t>
            </a:r>
          </a:p>
        </p:txBody>
      </p:sp>
      <p:sp>
        <p:nvSpPr>
          <p:cNvPr id="74763" name="Line 11"/>
          <p:cNvSpPr>
            <a:spLocks noChangeShapeType="1"/>
          </p:cNvSpPr>
          <p:nvPr/>
        </p:nvSpPr>
        <p:spPr bwMode="auto">
          <a:xfrm flipH="1">
            <a:off x="2865438" y="5476875"/>
            <a:ext cx="1419225" cy="0"/>
          </a:xfrm>
          <a:prstGeom prst="line">
            <a:avLst/>
          </a:prstGeom>
          <a:noFill/>
          <a:ln w="12700">
            <a:solidFill>
              <a:schemeClr val="tx1"/>
            </a:solidFill>
            <a:round/>
            <a:headEnd/>
            <a:tailEnd type="triangle" w="med" len="med"/>
          </a:ln>
          <a:effectLst>
            <a:outerShdw dist="35921" dir="2700000" algn="ctr" rotWithShape="0">
              <a:srgbClr val="FFE102"/>
            </a:outerShdw>
          </a:effectLst>
          <a:extLst>
            <a:ext uri="{909E8E84-426E-40DD-AFC4-6F175D3DCCD1}">
              <a14:hiddenFill xmlns:a14="http://schemas.microsoft.com/office/drawing/2010/main">
                <a:noFill/>
              </a14:hiddenFill>
            </a:ext>
          </a:extLst>
        </p:spPr>
        <p:txBody>
          <a:bodyPr lIns="92075" tIns="46038" rIns="92075" bIns="46038"/>
          <a:lstStyle/>
          <a:p>
            <a:endParaRPr lang="en-US" dirty="0"/>
          </a:p>
        </p:txBody>
      </p:sp>
      <p:sp>
        <p:nvSpPr>
          <p:cNvPr id="74764" name="Rectangle 12"/>
          <p:cNvSpPr>
            <a:spLocks noChangeAspect="1" noChangeArrowheads="1"/>
          </p:cNvSpPr>
          <p:nvPr/>
        </p:nvSpPr>
        <p:spPr bwMode="auto">
          <a:xfrm>
            <a:off x="2400300" y="1057275"/>
            <a:ext cx="155575" cy="749300"/>
          </a:xfrm>
          <a:prstGeom prst="rect">
            <a:avLst/>
          </a:prstGeom>
          <a:gradFill rotWithShape="0">
            <a:gsLst>
              <a:gs pos="0">
                <a:schemeClr val="folHlink"/>
              </a:gs>
              <a:gs pos="50000">
                <a:srgbClr val="FFFFFF"/>
              </a:gs>
              <a:gs pos="100000">
                <a:schemeClr val="folHlink"/>
              </a:gs>
            </a:gsLst>
            <a:lin ang="0" scaled="1"/>
          </a:gradFill>
          <a:ln w="9525">
            <a:solidFill>
              <a:srgbClr val="000000"/>
            </a:solidFill>
            <a:miter lim="800000"/>
            <a:headEnd/>
            <a:tailEnd/>
          </a:ln>
        </p:spPr>
        <p:txBody>
          <a:bodyPr/>
          <a:lstStyle/>
          <a:p>
            <a:endParaRPr lang="en-US" dirty="0"/>
          </a:p>
        </p:txBody>
      </p:sp>
      <p:grpSp>
        <p:nvGrpSpPr>
          <p:cNvPr id="74765" name="Group 13"/>
          <p:cNvGrpSpPr>
            <a:grpSpLocks/>
          </p:cNvGrpSpPr>
          <p:nvPr/>
        </p:nvGrpSpPr>
        <p:grpSpPr bwMode="auto">
          <a:xfrm>
            <a:off x="2354263" y="1806575"/>
            <a:ext cx="263525" cy="1289050"/>
            <a:chOff x="1483" y="1138"/>
            <a:chExt cx="166" cy="812"/>
          </a:xfrm>
        </p:grpSpPr>
        <p:grpSp>
          <p:nvGrpSpPr>
            <p:cNvPr id="74766" name="Group 14"/>
            <p:cNvGrpSpPr>
              <a:grpSpLocks noChangeAspect="1"/>
            </p:cNvGrpSpPr>
            <p:nvPr/>
          </p:nvGrpSpPr>
          <p:grpSpPr bwMode="auto">
            <a:xfrm>
              <a:off x="1483" y="1138"/>
              <a:ext cx="166" cy="192"/>
              <a:chOff x="48" y="450"/>
              <a:chExt cx="25" cy="32"/>
            </a:xfrm>
          </p:grpSpPr>
          <p:sp>
            <p:nvSpPr>
              <p:cNvPr id="74767" name="AutoShape 15"/>
              <p:cNvSpPr>
                <a:spLocks noChangeAspect="1" noChangeArrowheads="1"/>
              </p:cNvSpPr>
              <p:nvPr/>
            </p:nvSpPr>
            <p:spPr bwMode="auto">
              <a:xfrm flipV="1">
                <a:off x="48" y="450"/>
                <a:ext cx="25" cy="8"/>
              </a:xfrm>
              <a:prstGeom prst="flowChartManualOperation">
                <a:avLst/>
              </a:prstGeom>
              <a:gradFill rotWithShape="0">
                <a:gsLst>
                  <a:gs pos="0">
                    <a:srgbClr val="FF6600"/>
                  </a:gs>
                  <a:gs pos="50000">
                    <a:srgbClr val="FFFFFF"/>
                  </a:gs>
                  <a:gs pos="100000">
                    <a:srgbClr val="FF6600"/>
                  </a:gs>
                </a:gsLst>
                <a:lin ang="0" scaled="1"/>
              </a:gradFill>
              <a:ln w="9525">
                <a:solidFill>
                  <a:srgbClr val="000000"/>
                </a:solidFill>
                <a:miter lim="800000"/>
                <a:headEnd/>
                <a:tailEnd/>
              </a:ln>
            </p:spPr>
            <p:txBody>
              <a:bodyPr/>
              <a:lstStyle/>
              <a:p>
                <a:endParaRPr lang="en-US" dirty="0"/>
              </a:p>
            </p:txBody>
          </p:sp>
          <p:sp>
            <p:nvSpPr>
              <p:cNvPr id="74768" name="Rectangle 16"/>
              <p:cNvSpPr>
                <a:spLocks noChangeAspect="1" noChangeArrowheads="1"/>
              </p:cNvSpPr>
              <p:nvPr/>
            </p:nvSpPr>
            <p:spPr bwMode="auto">
              <a:xfrm>
                <a:off x="48" y="458"/>
                <a:ext cx="25" cy="24"/>
              </a:xfrm>
              <a:prstGeom prst="rect">
                <a:avLst/>
              </a:prstGeom>
              <a:gradFill rotWithShape="0">
                <a:gsLst>
                  <a:gs pos="0">
                    <a:srgbClr val="FF6600"/>
                  </a:gs>
                  <a:gs pos="50000">
                    <a:srgbClr val="FFFFFF"/>
                  </a:gs>
                  <a:gs pos="100000">
                    <a:srgbClr val="FF6600"/>
                  </a:gs>
                </a:gsLst>
                <a:lin ang="0" scaled="1"/>
              </a:gradFill>
              <a:ln w="9525">
                <a:solidFill>
                  <a:srgbClr val="000000"/>
                </a:solidFill>
                <a:miter lim="800000"/>
                <a:headEnd/>
                <a:tailEnd/>
              </a:ln>
            </p:spPr>
            <p:txBody>
              <a:bodyPr/>
              <a:lstStyle/>
              <a:p>
                <a:endParaRPr lang="en-US" dirty="0"/>
              </a:p>
            </p:txBody>
          </p:sp>
          <p:grpSp>
            <p:nvGrpSpPr>
              <p:cNvPr id="74769" name="Group 17"/>
              <p:cNvGrpSpPr>
                <a:grpSpLocks noChangeAspect="1"/>
              </p:cNvGrpSpPr>
              <p:nvPr/>
            </p:nvGrpSpPr>
            <p:grpSpPr bwMode="auto">
              <a:xfrm>
                <a:off x="52" y="461"/>
                <a:ext cx="17" cy="18"/>
                <a:chOff x="207" y="104"/>
                <a:chExt cx="22" cy="23"/>
              </a:xfrm>
            </p:grpSpPr>
            <p:sp>
              <p:nvSpPr>
                <p:cNvPr id="74770" name="AutoShape 18"/>
                <p:cNvSpPr>
                  <a:spLocks noChangeAspect="1" noChangeArrowheads="1"/>
                </p:cNvSpPr>
                <p:nvPr/>
              </p:nvSpPr>
              <p:spPr bwMode="auto">
                <a:xfrm>
                  <a:off x="207" y="104"/>
                  <a:ext cx="10" cy="10"/>
                </a:xfrm>
                <a:prstGeom prst="flowChartConnector">
                  <a:avLst/>
                </a:prstGeom>
                <a:solidFill>
                  <a:srgbClr val="FFFFFF"/>
                </a:solidFill>
                <a:ln w="9525">
                  <a:solidFill>
                    <a:srgbClr val="000000"/>
                  </a:solidFill>
                  <a:round/>
                  <a:headEnd/>
                  <a:tailEnd/>
                </a:ln>
              </p:spPr>
              <p:txBody>
                <a:bodyPr/>
                <a:lstStyle/>
                <a:p>
                  <a:endParaRPr lang="en-US" dirty="0"/>
                </a:p>
              </p:txBody>
            </p:sp>
            <p:sp>
              <p:nvSpPr>
                <p:cNvPr id="74771" name="AutoShape 19"/>
                <p:cNvSpPr>
                  <a:spLocks noChangeAspect="1" noChangeArrowheads="1"/>
                </p:cNvSpPr>
                <p:nvPr/>
              </p:nvSpPr>
              <p:spPr bwMode="auto">
                <a:xfrm>
                  <a:off x="219" y="104"/>
                  <a:ext cx="10" cy="10"/>
                </a:xfrm>
                <a:prstGeom prst="flowChartConnector">
                  <a:avLst/>
                </a:prstGeom>
                <a:solidFill>
                  <a:srgbClr val="FFFFFF"/>
                </a:solidFill>
                <a:ln w="9525">
                  <a:solidFill>
                    <a:srgbClr val="000000"/>
                  </a:solidFill>
                  <a:round/>
                  <a:headEnd/>
                  <a:tailEnd/>
                </a:ln>
              </p:spPr>
              <p:txBody>
                <a:bodyPr/>
                <a:lstStyle/>
                <a:p>
                  <a:endParaRPr lang="en-US" dirty="0"/>
                </a:p>
              </p:txBody>
            </p:sp>
            <p:sp>
              <p:nvSpPr>
                <p:cNvPr id="74772" name="AutoShape 20"/>
                <p:cNvSpPr>
                  <a:spLocks noChangeAspect="1" noChangeArrowheads="1"/>
                </p:cNvSpPr>
                <p:nvPr/>
              </p:nvSpPr>
              <p:spPr bwMode="auto">
                <a:xfrm>
                  <a:off x="207" y="117"/>
                  <a:ext cx="10" cy="10"/>
                </a:xfrm>
                <a:prstGeom prst="flowChartConnector">
                  <a:avLst/>
                </a:prstGeom>
                <a:solidFill>
                  <a:srgbClr val="FFFFFF"/>
                </a:solidFill>
                <a:ln w="9525">
                  <a:solidFill>
                    <a:srgbClr val="000000"/>
                  </a:solidFill>
                  <a:round/>
                  <a:headEnd/>
                  <a:tailEnd/>
                </a:ln>
              </p:spPr>
              <p:txBody>
                <a:bodyPr/>
                <a:lstStyle/>
                <a:p>
                  <a:endParaRPr lang="en-US" dirty="0"/>
                </a:p>
              </p:txBody>
            </p:sp>
            <p:sp>
              <p:nvSpPr>
                <p:cNvPr id="74773" name="AutoShape 21"/>
                <p:cNvSpPr>
                  <a:spLocks noChangeAspect="1" noChangeArrowheads="1"/>
                </p:cNvSpPr>
                <p:nvPr/>
              </p:nvSpPr>
              <p:spPr bwMode="auto">
                <a:xfrm>
                  <a:off x="219" y="117"/>
                  <a:ext cx="10" cy="10"/>
                </a:xfrm>
                <a:prstGeom prst="flowChartConnector">
                  <a:avLst/>
                </a:prstGeom>
                <a:solidFill>
                  <a:srgbClr val="FFFFFF"/>
                </a:solidFill>
                <a:ln w="9525">
                  <a:solidFill>
                    <a:srgbClr val="000000"/>
                  </a:solidFill>
                  <a:round/>
                  <a:headEnd/>
                  <a:tailEnd/>
                </a:ln>
              </p:spPr>
              <p:txBody>
                <a:bodyPr/>
                <a:lstStyle/>
                <a:p>
                  <a:endParaRPr lang="en-US" dirty="0"/>
                </a:p>
              </p:txBody>
            </p:sp>
          </p:grpSp>
        </p:grpSp>
        <p:grpSp>
          <p:nvGrpSpPr>
            <p:cNvPr id="74774" name="Group 22"/>
            <p:cNvGrpSpPr>
              <a:grpSpLocks noChangeAspect="1"/>
            </p:cNvGrpSpPr>
            <p:nvPr/>
          </p:nvGrpSpPr>
          <p:grpSpPr bwMode="auto">
            <a:xfrm>
              <a:off x="1483" y="1732"/>
              <a:ext cx="166" cy="218"/>
              <a:chOff x="48" y="550"/>
              <a:chExt cx="25" cy="36"/>
            </a:xfrm>
          </p:grpSpPr>
          <p:sp>
            <p:nvSpPr>
              <p:cNvPr id="74775" name="Rectangle 23"/>
              <p:cNvSpPr>
                <a:spLocks noChangeAspect="1" noChangeArrowheads="1"/>
              </p:cNvSpPr>
              <p:nvPr/>
            </p:nvSpPr>
            <p:spPr bwMode="auto">
              <a:xfrm>
                <a:off x="48" y="550"/>
                <a:ext cx="25" cy="36"/>
              </a:xfrm>
              <a:prstGeom prst="rect">
                <a:avLst/>
              </a:prstGeom>
              <a:gradFill rotWithShape="0">
                <a:gsLst>
                  <a:gs pos="0">
                    <a:srgbClr val="FF6600"/>
                  </a:gs>
                  <a:gs pos="50000">
                    <a:srgbClr val="FFFFFF"/>
                  </a:gs>
                  <a:gs pos="100000">
                    <a:srgbClr val="FF6600"/>
                  </a:gs>
                </a:gsLst>
                <a:lin ang="0" scaled="1"/>
              </a:gradFill>
              <a:ln w="9525">
                <a:solidFill>
                  <a:srgbClr val="000000"/>
                </a:solidFill>
                <a:miter lim="800000"/>
                <a:headEnd/>
                <a:tailEnd/>
              </a:ln>
            </p:spPr>
            <p:txBody>
              <a:bodyPr/>
              <a:lstStyle/>
              <a:p>
                <a:endParaRPr lang="en-US" dirty="0"/>
              </a:p>
            </p:txBody>
          </p:sp>
          <p:sp>
            <p:nvSpPr>
              <p:cNvPr id="74776" name="Line 24"/>
              <p:cNvSpPr>
                <a:spLocks noChangeAspect="1" noChangeShapeType="1"/>
              </p:cNvSpPr>
              <p:nvPr/>
            </p:nvSpPr>
            <p:spPr bwMode="auto">
              <a:xfrm>
                <a:off x="48" y="571"/>
                <a:ext cx="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4777" name="Line 25"/>
              <p:cNvSpPr>
                <a:spLocks noChangeAspect="1" noChangeShapeType="1"/>
              </p:cNvSpPr>
              <p:nvPr/>
            </p:nvSpPr>
            <p:spPr bwMode="auto">
              <a:xfrm>
                <a:off x="56" y="565"/>
                <a:ext cx="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4778" name="Line 26"/>
              <p:cNvSpPr>
                <a:spLocks noChangeAspect="1" noChangeShapeType="1"/>
              </p:cNvSpPr>
              <p:nvPr/>
            </p:nvSpPr>
            <p:spPr bwMode="auto">
              <a:xfrm>
                <a:off x="65" y="571"/>
                <a:ext cx="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4779" name="Line 27"/>
              <p:cNvSpPr>
                <a:spLocks noChangeAspect="1" noChangeShapeType="1"/>
              </p:cNvSpPr>
              <p:nvPr/>
            </p:nvSpPr>
            <p:spPr bwMode="auto">
              <a:xfrm flipV="1">
                <a:off x="56" y="565"/>
                <a:ext cx="0"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4780" name="Line 28"/>
              <p:cNvSpPr>
                <a:spLocks noChangeAspect="1" noChangeShapeType="1"/>
              </p:cNvSpPr>
              <p:nvPr/>
            </p:nvSpPr>
            <p:spPr bwMode="auto">
              <a:xfrm flipV="1">
                <a:off x="65" y="565"/>
                <a:ext cx="0"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74781" name="Group 29"/>
            <p:cNvGrpSpPr>
              <a:grpSpLocks noChangeAspect="1"/>
            </p:cNvGrpSpPr>
            <p:nvPr/>
          </p:nvGrpSpPr>
          <p:grpSpPr bwMode="auto">
            <a:xfrm>
              <a:off x="1483" y="1330"/>
              <a:ext cx="166" cy="402"/>
              <a:chOff x="48" y="482"/>
              <a:chExt cx="25" cy="68"/>
            </a:xfrm>
          </p:grpSpPr>
          <p:sp>
            <p:nvSpPr>
              <p:cNvPr id="74782" name="Rectangle 30"/>
              <p:cNvSpPr>
                <a:spLocks noChangeAspect="1" noChangeArrowheads="1"/>
              </p:cNvSpPr>
              <p:nvPr/>
            </p:nvSpPr>
            <p:spPr bwMode="auto">
              <a:xfrm>
                <a:off x="48" y="482"/>
                <a:ext cx="25" cy="68"/>
              </a:xfrm>
              <a:prstGeom prst="rect">
                <a:avLst/>
              </a:prstGeom>
              <a:gradFill rotWithShape="0">
                <a:gsLst>
                  <a:gs pos="0">
                    <a:srgbClr val="FF6600"/>
                  </a:gs>
                  <a:gs pos="50000">
                    <a:srgbClr val="FFFFFF"/>
                  </a:gs>
                  <a:gs pos="100000">
                    <a:srgbClr val="FF6600"/>
                  </a:gs>
                </a:gsLst>
                <a:lin ang="0" scaled="1"/>
              </a:gradFill>
              <a:ln w="9525">
                <a:solidFill>
                  <a:srgbClr val="000000"/>
                </a:solidFill>
                <a:miter lim="800000"/>
                <a:headEnd/>
                <a:tailEnd/>
              </a:ln>
            </p:spPr>
            <p:txBody>
              <a:bodyPr/>
              <a:lstStyle/>
              <a:p>
                <a:endParaRPr lang="en-US" dirty="0"/>
              </a:p>
            </p:txBody>
          </p:sp>
          <p:grpSp>
            <p:nvGrpSpPr>
              <p:cNvPr id="74783" name="Group 31"/>
              <p:cNvGrpSpPr>
                <a:grpSpLocks noChangeAspect="1"/>
              </p:cNvGrpSpPr>
              <p:nvPr/>
            </p:nvGrpSpPr>
            <p:grpSpPr bwMode="auto">
              <a:xfrm>
                <a:off x="50" y="487"/>
                <a:ext cx="15" cy="10"/>
                <a:chOff x="788" y="221"/>
                <a:chExt cx="9" cy="6"/>
              </a:xfrm>
            </p:grpSpPr>
            <p:sp>
              <p:nvSpPr>
                <p:cNvPr id="74784" name="AutoShape 32"/>
                <p:cNvSpPr>
                  <a:spLocks noChangeAspect="1" noChangeArrowheads="1"/>
                </p:cNvSpPr>
                <p:nvPr/>
              </p:nvSpPr>
              <p:spPr bwMode="auto">
                <a:xfrm>
                  <a:off x="788" y="221"/>
                  <a:ext cx="4" cy="4"/>
                </a:xfrm>
                <a:prstGeom prst="flowChartConnector">
                  <a:avLst/>
                </a:prstGeom>
                <a:solidFill>
                  <a:srgbClr val="FFFFFF"/>
                </a:solidFill>
                <a:ln w="9525">
                  <a:solidFill>
                    <a:srgbClr val="000000"/>
                  </a:solidFill>
                  <a:round/>
                  <a:headEnd/>
                  <a:tailEnd/>
                </a:ln>
              </p:spPr>
              <p:txBody>
                <a:bodyPr/>
                <a:lstStyle/>
                <a:p>
                  <a:endParaRPr lang="en-US" dirty="0"/>
                </a:p>
              </p:txBody>
            </p:sp>
            <p:sp>
              <p:nvSpPr>
                <p:cNvPr id="74785" name="Line 33"/>
                <p:cNvSpPr>
                  <a:spLocks noChangeAspect="1" noChangeShapeType="1"/>
                </p:cNvSpPr>
                <p:nvPr/>
              </p:nvSpPr>
              <p:spPr bwMode="auto">
                <a:xfrm>
                  <a:off x="791" y="221"/>
                  <a:ext cx="6"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74786" name="Group 34"/>
              <p:cNvGrpSpPr>
                <a:grpSpLocks noChangeAspect="1"/>
              </p:cNvGrpSpPr>
              <p:nvPr/>
            </p:nvGrpSpPr>
            <p:grpSpPr bwMode="auto">
              <a:xfrm>
                <a:off x="50" y="502"/>
                <a:ext cx="15" cy="10"/>
                <a:chOff x="788" y="221"/>
                <a:chExt cx="9" cy="6"/>
              </a:xfrm>
            </p:grpSpPr>
            <p:sp>
              <p:nvSpPr>
                <p:cNvPr id="74787" name="AutoShape 35"/>
                <p:cNvSpPr>
                  <a:spLocks noChangeAspect="1" noChangeArrowheads="1"/>
                </p:cNvSpPr>
                <p:nvPr/>
              </p:nvSpPr>
              <p:spPr bwMode="auto">
                <a:xfrm>
                  <a:off x="788" y="221"/>
                  <a:ext cx="4" cy="4"/>
                </a:xfrm>
                <a:prstGeom prst="flowChartConnector">
                  <a:avLst/>
                </a:prstGeom>
                <a:solidFill>
                  <a:srgbClr val="FFFFFF"/>
                </a:solidFill>
                <a:ln w="9525">
                  <a:solidFill>
                    <a:srgbClr val="000000"/>
                  </a:solidFill>
                  <a:round/>
                  <a:headEnd/>
                  <a:tailEnd/>
                </a:ln>
              </p:spPr>
              <p:txBody>
                <a:bodyPr/>
                <a:lstStyle/>
                <a:p>
                  <a:endParaRPr lang="en-US" dirty="0"/>
                </a:p>
              </p:txBody>
            </p:sp>
            <p:sp>
              <p:nvSpPr>
                <p:cNvPr id="74788" name="Line 36"/>
                <p:cNvSpPr>
                  <a:spLocks noChangeAspect="1" noChangeShapeType="1"/>
                </p:cNvSpPr>
                <p:nvPr/>
              </p:nvSpPr>
              <p:spPr bwMode="auto">
                <a:xfrm>
                  <a:off x="791" y="221"/>
                  <a:ext cx="6"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74789" name="AutoShape 37"/>
              <p:cNvSpPr>
                <a:spLocks noChangeAspect="1" noChangeArrowheads="1"/>
              </p:cNvSpPr>
              <p:nvPr/>
            </p:nvSpPr>
            <p:spPr bwMode="auto">
              <a:xfrm>
                <a:off x="51" y="528"/>
                <a:ext cx="9" cy="9"/>
              </a:xfrm>
              <a:prstGeom prst="flowChartConnector">
                <a:avLst/>
              </a:prstGeom>
              <a:solidFill>
                <a:srgbClr val="FFFFFF"/>
              </a:solidFill>
              <a:ln w="9525">
                <a:solidFill>
                  <a:srgbClr val="000000"/>
                </a:solidFill>
                <a:round/>
                <a:headEnd/>
                <a:tailEnd/>
              </a:ln>
            </p:spPr>
            <p:txBody>
              <a:bodyPr/>
              <a:lstStyle/>
              <a:p>
                <a:endParaRPr lang="en-US" dirty="0"/>
              </a:p>
            </p:txBody>
          </p:sp>
          <p:sp>
            <p:nvSpPr>
              <p:cNvPr id="74790" name="Line 38"/>
              <p:cNvSpPr>
                <a:spLocks noChangeAspect="1" noChangeShapeType="1"/>
              </p:cNvSpPr>
              <p:nvPr/>
            </p:nvSpPr>
            <p:spPr bwMode="auto">
              <a:xfrm>
                <a:off x="68" y="482"/>
                <a:ext cx="0"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grpSp>
        <p:nvGrpSpPr>
          <p:cNvPr id="74791" name="Group 39"/>
          <p:cNvGrpSpPr>
            <a:grpSpLocks noChangeAspect="1"/>
          </p:cNvGrpSpPr>
          <p:nvPr/>
        </p:nvGrpSpPr>
        <p:grpSpPr bwMode="auto">
          <a:xfrm>
            <a:off x="2266950" y="3103563"/>
            <a:ext cx="444500" cy="882650"/>
            <a:chOff x="880" y="830"/>
            <a:chExt cx="38" cy="85"/>
          </a:xfrm>
        </p:grpSpPr>
        <p:sp>
          <p:nvSpPr>
            <p:cNvPr id="74792" name="Rectangle 40"/>
            <p:cNvSpPr>
              <a:spLocks noChangeAspect="1" noChangeArrowheads="1"/>
            </p:cNvSpPr>
            <p:nvPr/>
          </p:nvSpPr>
          <p:spPr bwMode="auto">
            <a:xfrm>
              <a:off x="880" y="843"/>
              <a:ext cx="6" cy="59"/>
            </a:xfrm>
            <a:prstGeom prst="rect">
              <a:avLst/>
            </a:prstGeom>
            <a:gradFill rotWithShape="0">
              <a:gsLst>
                <a:gs pos="0">
                  <a:srgbClr val="000080"/>
                </a:gs>
                <a:gs pos="100000">
                  <a:srgbClr val="FFFFFF"/>
                </a:gs>
              </a:gsLst>
              <a:lin ang="0" scaled="1"/>
            </a:gradFill>
            <a:ln w="9525">
              <a:solidFill>
                <a:srgbClr val="000000"/>
              </a:solidFill>
              <a:miter lim="800000"/>
              <a:headEnd/>
              <a:tailEnd/>
            </a:ln>
          </p:spPr>
          <p:txBody>
            <a:bodyPr/>
            <a:lstStyle/>
            <a:p>
              <a:endParaRPr lang="en-US" dirty="0"/>
            </a:p>
          </p:txBody>
        </p:sp>
        <p:sp>
          <p:nvSpPr>
            <p:cNvPr id="74793" name="Rectangle 41"/>
            <p:cNvSpPr>
              <a:spLocks noChangeAspect="1" noChangeArrowheads="1"/>
            </p:cNvSpPr>
            <p:nvPr/>
          </p:nvSpPr>
          <p:spPr bwMode="auto">
            <a:xfrm>
              <a:off x="886" y="830"/>
              <a:ext cx="26" cy="85"/>
            </a:xfrm>
            <a:prstGeom prst="rect">
              <a:avLst/>
            </a:prstGeom>
            <a:gradFill rotWithShape="0">
              <a:gsLst>
                <a:gs pos="0">
                  <a:srgbClr val="000080"/>
                </a:gs>
                <a:gs pos="50000">
                  <a:srgbClr val="FFFFFF"/>
                </a:gs>
                <a:gs pos="100000">
                  <a:srgbClr val="000080"/>
                </a:gs>
              </a:gsLst>
              <a:lin ang="0" scaled="1"/>
            </a:gradFill>
            <a:ln w="9525">
              <a:solidFill>
                <a:srgbClr val="000000"/>
              </a:solidFill>
              <a:miter lim="800000"/>
              <a:headEnd/>
              <a:tailEnd/>
            </a:ln>
          </p:spPr>
          <p:txBody>
            <a:bodyPr/>
            <a:lstStyle/>
            <a:p>
              <a:endParaRPr lang="en-US" dirty="0"/>
            </a:p>
          </p:txBody>
        </p:sp>
        <p:sp>
          <p:nvSpPr>
            <p:cNvPr id="74794" name="Rectangle 42"/>
            <p:cNvSpPr>
              <a:spLocks noChangeAspect="1" noChangeArrowheads="1"/>
            </p:cNvSpPr>
            <p:nvPr/>
          </p:nvSpPr>
          <p:spPr bwMode="auto">
            <a:xfrm>
              <a:off x="912" y="843"/>
              <a:ext cx="6" cy="59"/>
            </a:xfrm>
            <a:prstGeom prst="rect">
              <a:avLst/>
            </a:prstGeom>
            <a:gradFill rotWithShape="0">
              <a:gsLst>
                <a:gs pos="0">
                  <a:srgbClr val="FFFFFF"/>
                </a:gs>
                <a:gs pos="100000">
                  <a:srgbClr val="000080"/>
                </a:gs>
              </a:gsLst>
              <a:lin ang="0" scaled="1"/>
            </a:gradFill>
            <a:ln w="9525">
              <a:solidFill>
                <a:srgbClr val="000000"/>
              </a:solidFill>
              <a:miter lim="800000"/>
              <a:headEnd/>
              <a:tailEnd/>
            </a:ln>
          </p:spPr>
          <p:txBody>
            <a:bodyPr/>
            <a:lstStyle/>
            <a:p>
              <a:endParaRPr lang="en-US" dirty="0"/>
            </a:p>
          </p:txBody>
        </p:sp>
        <p:sp>
          <p:nvSpPr>
            <p:cNvPr id="74795" name="AutoShape 43"/>
            <p:cNvSpPr>
              <a:spLocks noChangeAspect="1" noChangeArrowheads="1"/>
            </p:cNvSpPr>
            <p:nvPr/>
          </p:nvSpPr>
          <p:spPr bwMode="auto">
            <a:xfrm flipH="1" flipV="1">
              <a:off x="880" y="902"/>
              <a:ext cx="6" cy="13"/>
            </a:xfrm>
            <a:prstGeom prst="rtTriangle">
              <a:avLst/>
            </a:prstGeom>
            <a:gradFill rotWithShape="0">
              <a:gsLst>
                <a:gs pos="0">
                  <a:srgbClr val="000080"/>
                </a:gs>
                <a:gs pos="100000">
                  <a:srgbClr val="FFFFFF"/>
                </a:gs>
              </a:gsLst>
              <a:lin ang="0" scaled="1"/>
            </a:gradFill>
            <a:ln w="9525">
              <a:solidFill>
                <a:srgbClr val="000000"/>
              </a:solidFill>
              <a:miter lim="800000"/>
              <a:headEnd/>
              <a:tailEnd/>
            </a:ln>
          </p:spPr>
          <p:txBody>
            <a:bodyPr/>
            <a:lstStyle/>
            <a:p>
              <a:endParaRPr lang="en-US" dirty="0"/>
            </a:p>
          </p:txBody>
        </p:sp>
        <p:sp>
          <p:nvSpPr>
            <p:cNvPr id="74796" name="AutoShape 44"/>
            <p:cNvSpPr>
              <a:spLocks noChangeAspect="1" noChangeArrowheads="1"/>
            </p:cNvSpPr>
            <p:nvPr/>
          </p:nvSpPr>
          <p:spPr bwMode="auto">
            <a:xfrm flipV="1">
              <a:off x="912" y="902"/>
              <a:ext cx="6" cy="13"/>
            </a:xfrm>
            <a:prstGeom prst="rtTriangle">
              <a:avLst/>
            </a:prstGeom>
            <a:gradFill rotWithShape="0">
              <a:gsLst>
                <a:gs pos="0">
                  <a:srgbClr val="FFFFFF"/>
                </a:gs>
                <a:gs pos="100000">
                  <a:srgbClr val="000080"/>
                </a:gs>
              </a:gsLst>
              <a:lin ang="0" scaled="1"/>
            </a:gradFill>
            <a:ln w="9525">
              <a:solidFill>
                <a:srgbClr val="000000"/>
              </a:solidFill>
              <a:miter lim="800000"/>
              <a:headEnd/>
              <a:tailEnd/>
            </a:ln>
          </p:spPr>
          <p:txBody>
            <a:bodyPr/>
            <a:lstStyle/>
            <a:p>
              <a:endParaRPr lang="en-US" dirty="0"/>
            </a:p>
          </p:txBody>
        </p:sp>
        <p:grpSp>
          <p:nvGrpSpPr>
            <p:cNvPr id="74797" name="Group 45"/>
            <p:cNvGrpSpPr>
              <a:grpSpLocks noChangeAspect="1"/>
            </p:cNvGrpSpPr>
            <p:nvPr/>
          </p:nvGrpSpPr>
          <p:grpSpPr bwMode="auto">
            <a:xfrm>
              <a:off x="889" y="830"/>
              <a:ext cx="8" cy="85"/>
              <a:chOff x="895" y="830"/>
              <a:chExt cx="8" cy="85"/>
            </a:xfrm>
          </p:grpSpPr>
          <p:sp>
            <p:nvSpPr>
              <p:cNvPr id="74798" name="Rectangle 46"/>
              <p:cNvSpPr>
                <a:spLocks noChangeAspect="1" noChangeArrowheads="1"/>
              </p:cNvSpPr>
              <p:nvPr/>
            </p:nvSpPr>
            <p:spPr bwMode="auto">
              <a:xfrm>
                <a:off x="895" y="843"/>
                <a:ext cx="8" cy="59"/>
              </a:xfrm>
              <a:prstGeom prst="rect">
                <a:avLst/>
              </a:prstGeom>
              <a:gradFill rotWithShape="0">
                <a:gsLst>
                  <a:gs pos="0">
                    <a:srgbClr val="000080"/>
                  </a:gs>
                  <a:gs pos="50000">
                    <a:srgbClr val="FFFFFF"/>
                  </a:gs>
                  <a:gs pos="100000">
                    <a:srgbClr val="000080"/>
                  </a:gs>
                </a:gsLst>
                <a:lin ang="0" scaled="1"/>
              </a:gradFill>
              <a:ln w="9525">
                <a:solidFill>
                  <a:srgbClr val="000000"/>
                </a:solidFill>
                <a:miter lim="800000"/>
                <a:headEnd/>
                <a:tailEnd/>
              </a:ln>
            </p:spPr>
            <p:txBody>
              <a:bodyPr/>
              <a:lstStyle/>
              <a:p>
                <a:endParaRPr lang="en-US" dirty="0"/>
              </a:p>
            </p:txBody>
          </p:sp>
          <p:sp>
            <p:nvSpPr>
              <p:cNvPr id="74799" name="AutoShape 47"/>
              <p:cNvSpPr>
                <a:spLocks noChangeAspect="1" noChangeArrowheads="1"/>
              </p:cNvSpPr>
              <p:nvPr/>
            </p:nvSpPr>
            <p:spPr bwMode="auto">
              <a:xfrm flipV="1">
                <a:off x="895" y="902"/>
                <a:ext cx="8" cy="13"/>
              </a:xfrm>
              <a:prstGeom prst="triangle">
                <a:avLst>
                  <a:gd name="adj" fmla="val 50000"/>
                </a:avLst>
              </a:prstGeom>
              <a:gradFill rotWithShape="0">
                <a:gsLst>
                  <a:gs pos="0">
                    <a:srgbClr val="000080"/>
                  </a:gs>
                  <a:gs pos="50000">
                    <a:srgbClr val="FFFFFF"/>
                  </a:gs>
                  <a:gs pos="100000">
                    <a:srgbClr val="000080"/>
                  </a:gs>
                </a:gsLst>
                <a:lin ang="0" scaled="1"/>
              </a:gradFill>
              <a:ln w="9525">
                <a:solidFill>
                  <a:srgbClr val="000000"/>
                </a:solidFill>
                <a:miter lim="800000"/>
                <a:headEnd/>
                <a:tailEnd/>
              </a:ln>
            </p:spPr>
            <p:txBody>
              <a:bodyPr/>
              <a:lstStyle/>
              <a:p>
                <a:endParaRPr lang="en-US" dirty="0"/>
              </a:p>
            </p:txBody>
          </p:sp>
          <p:sp>
            <p:nvSpPr>
              <p:cNvPr id="74800" name="AutoShape 48"/>
              <p:cNvSpPr>
                <a:spLocks noChangeAspect="1" noChangeArrowheads="1"/>
              </p:cNvSpPr>
              <p:nvPr/>
            </p:nvSpPr>
            <p:spPr bwMode="auto">
              <a:xfrm>
                <a:off x="895" y="830"/>
                <a:ext cx="8" cy="13"/>
              </a:xfrm>
              <a:prstGeom prst="triangle">
                <a:avLst>
                  <a:gd name="adj" fmla="val 50000"/>
                </a:avLst>
              </a:prstGeom>
              <a:gradFill rotWithShape="0">
                <a:gsLst>
                  <a:gs pos="0">
                    <a:srgbClr val="000080"/>
                  </a:gs>
                  <a:gs pos="50000">
                    <a:srgbClr val="FFFFFF"/>
                  </a:gs>
                  <a:gs pos="100000">
                    <a:srgbClr val="000080"/>
                  </a:gs>
                </a:gsLst>
                <a:lin ang="0" scaled="1"/>
              </a:gradFill>
              <a:ln w="9525">
                <a:solidFill>
                  <a:srgbClr val="000000"/>
                </a:solidFill>
                <a:miter lim="800000"/>
                <a:headEnd/>
                <a:tailEnd/>
              </a:ln>
            </p:spPr>
            <p:txBody>
              <a:bodyPr/>
              <a:lstStyle/>
              <a:p>
                <a:endParaRPr lang="en-US" dirty="0"/>
              </a:p>
            </p:txBody>
          </p:sp>
        </p:grpSp>
        <p:sp>
          <p:nvSpPr>
            <p:cNvPr id="74801" name="AutoShape 49"/>
            <p:cNvSpPr>
              <a:spLocks noChangeAspect="1" noChangeArrowheads="1"/>
            </p:cNvSpPr>
            <p:nvPr/>
          </p:nvSpPr>
          <p:spPr bwMode="auto">
            <a:xfrm>
              <a:off x="912" y="830"/>
              <a:ext cx="6" cy="13"/>
            </a:xfrm>
            <a:prstGeom prst="rtTriangle">
              <a:avLst/>
            </a:prstGeom>
            <a:gradFill rotWithShape="0">
              <a:gsLst>
                <a:gs pos="0">
                  <a:srgbClr val="FFFFFF"/>
                </a:gs>
                <a:gs pos="100000">
                  <a:srgbClr val="000080"/>
                </a:gs>
              </a:gsLst>
              <a:lin ang="0" scaled="1"/>
            </a:gradFill>
            <a:ln w="9525">
              <a:solidFill>
                <a:srgbClr val="000000"/>
              </a:solidFill>
              <a:miter lim="800000"/>
              <a:headEnd/>
              <a:tailEnd/>
            </a:ln>
          </p:spPr>
          <p:txBody>
            <a:bodyPr/>
            <a:lstStyle/>
            <a:p>
              <a:endParaRPr lang="en-US" dirty="0"/>
            </a:p>
          </p:txBody>
        </p:sp>
        <p:sp>
          <p:nvSpPr>
            <p:cNvPr id="74802" name="AutoShape 50"/>
            <p:cNvSpPr>
              <a:spLocks noChangeAspect="1" noChangeArrowheads="1"/>
            </p:cNvSpPr>
            <p:nvPr/>
          </p:nvSpPr>
          <p:spPr bwMode="auto">
            <a:xfrm flipH="1">
              <a:off x="880" y="830"/>
              <a:ext cx="6" cy="13"/>
            </a:xfrm>
            <a:prstGeom prst="rtTriangle">
              <a:avLst/>
            </a:prstGeom>
            <a:gradFill rotWithShape="0">
              <a:gsLst>
                <a:gs pos="0">
                  <a:srgbClr val="000080"/>
                </a:gs>
                <a:gs pos="100000">
                  <a:srgbClr val="FFFFFF"/>
                </a:gs>
              </a:gsLst>
              <a:lin ang="0" scaled="1"/>
            </a:gradFill>
            <a:ln w="9525">
              <a:solidFill>
                <a:srgbClr val="000000"/>
              </a:solidFill>
              <a:miter lim="800000"/>
              <a:headEnd/>
              <a:tailEnd/>
            </a:ln>
          </p:spPr>
          <p:txBody>
            <a:bodyPr/>
            <a:lstStyle/>
            <a:p>
              <a:endParaRPr lang="en-US" dirty="0"/>
            </a:p>
          </p:txBody>
        </p:sp>
        <p:grpSp>
          <p:nvGrpSpPr>
            <p:cNvPr id="74803" name="Group 51"/>
            <p:cNvGrpSpPr>
              <a:grpSpLocks noChangeAspect="1"/>
            </p:cNvGrpSpPr>
            <p:nvPr/>
          </p:nvGrpSpPr>
          <p:grpSpPr bwMode="auto">
            <a:xfrm>
              <a:off x="901" y="830"/>
              <a:ext cx="8" cy="85"/>
              <a:chOff x="895" y="830"/>
              <a:chExt cx="8" cy="85"/>
            </a:xfrm>
          </p:grpSpPr>
          <p:sp>
            <p:nvSpPr>
              <p:cNvPr id="74804" name="Rectangle 52"/>
              <p:cNvSpPr>
                <a:spLocks noChangeAspect="1" noChangeArrowheads="1"/>
              </p:cNvSpPr>
              <p:nvPr/>
            </p:nvSpPr>
            <p:spPr bwMode="auto">
              <a:xfrm>
                <a:off x="895" y="843"/>
                <a:ext cx="8" cy="59"/>
              </a:xfrm>
              <a:prstGeom prst="rect">
                <a:avLst/>
              </a:prstGeom>
              <a:gradFill rotWithShape="0">
                <a:gsLst>
                  <a:gs pos="0">
                    <a:srgbClr val="000080"/>
                  </a:gs>
                  <a:gs pos="50000">
                    <a:srgbClr val="FFFFFF"/>
                  </a:gs>
                  <a:gs pos="100000">
                    <a:srgbClr val="000080"/>
                  </a:gs>
                </a:gsLst>
                <a:lin ang="0" scaled="1"/>
              </a:gradFill>
              <a:ln w="9525">
                <a:solidFill>
                  <a:srgbClr val="000000"/>
                </a:solidFill>
                <a:miter lim="800000"/>
                <a:headEnd/>
                <a:tailEnd/>
              </a:ln>
            </p:spPr>
            <p:txBody>
              <a:bodyPr/>
              <a:lstStyle/>
              <a:p>
                <a:endParaRPr lang="en-US" dirty="0"/>
              </a:p>
            </p:txBody>
          </p:sp>
          <p:sp>
            <p:nvSpPr>
              <p:cNvPr id="74805" name="AutoShape 53"/>
              <p:cNvSpPr>
                <a:spLocks noChangeAspect="1" noChangeArrowheads="1"/>
              </p:cNvSpPr>
              <p:nvPr/>
            </p:nvSpPr>
            <p:spPr bwMode="auto">
              <a:xfrm flipV="1">
                <a:off x="895" y="902"/>
                <a:ext cx="8" cy="13"/>
              </a:xfrm>
              <a:prstGeom prst="triangle">
                <a:avLst>
                  <a:gd name="adj" fmla="val 50000"/>
                </a:avLst>
              </a:prstGeom>
              <a:gradFill rotWithShape="0">
                <a:gsLst>
                  <a:gs pos="0">
                    <a:srgbClr val="000080"/>
                  </a:gs>
                  <a:gs pos="50000">
                    <a:srgbClr val="FFFFFF"/>
                  </a:gs>
                  <a:gs pos="100000">
                    <a:srgbClr val="000080"/>
                  </a:gs>
                </a:gsLst>
                <a:lin ang="0" scaled="1"/>
              </a:gradFill>
              <a:ln w="9525">
                <a:solidFill>
                  <a:srgbClr val="000000"/>
                </a:solidFill>
                <a:miter lim="800000"/>
                <a:headEnd/>
                <a:tailEnd/>
              </a:ln>
            </p:spPr>
            <p:txBody>
              <a:bodyPr/>
              <a:lstStyle/>
              <a:p>
                <a:endParaRPr lang="en-US" dirty="0"/>
              </a:p>
            </p:txBody>
          </p:sp>
          <p:sp>
            <p:nvSpPr>
              <p:cNvPr id="74806" name="AutoShape 54"/>
              <p:cNvSpPr>
                <a:spLocks noChangeAspect="1" noChangeArrowheads="1"/>
              </p:cNvSpPr>
              <p:nvPr/>
            </p:nvSpPr>
            <p:spPr bwMode="auto">
              <a:xfrm>
                <a:off x="895" y="830"/>
                <a:ext cx="8" cy="13"/>
              </a:xfrm>
              <a:prstGeom prst="triangle">
                <a:avLst>
                  <a:gd name="adj" fmla="val 50000"/>
                </a:avLst>
              </a:prstGeom>
              <a:gradFill rotWithShape="0">
                <a:gsLst>
                  <a:gs pos="0">
                    <a:srgbClr val="000080"/>
                  </a:gs>
                  <a:gs pos="50000">
                    <a:srgbClr val="FFFFFF"/>
                  </a:gs>
                  <a:gs pos="100000">
                    <a:srgbClr val="000080"/>
                  </a:gs>
                </a:gsLst>
                <a:lin ang="0" scaled="1"/>
              </a:gradFill>
              <a:ln w="9525">
                <a:solidFill>
                  <a:srgbClr val="000000"/>
                </a:solidFill>
                <a:miter lim="800000"/>
                <a:headEnd/>
                <a:tailEnd/>
              </a:ln>
            </p:spPr>
            <p:txBody>
              <a:bodyPr/>
              <a:lstStyle/>
              <a:p>
                <a:endParaRPr lang="en-US" dirty="0"/>
              </a:p>
            </p:txBody>
          </p:sp>
        </p:grpSp>
      </p:grpSp>
      <p:sp>
        <p:nvSpPr>
          <p:cNvPr id="74807" name="Rectangle 55"/>
          <p:cNvSpPr>
            <a:spLocks noChangeArrowheads="1"/>
          </p:cNvSpPr>
          <p:nvPr/>
        </p:nvSpPr>
        <p:spPr bwMode="auto">
          <a:xfrm>
            <a:off x="2362200" y="3983038"/>
            <a:ext cx="271463" cy="412750"/>
          </a:xfrm>
          <a:prstGeom prst="rect">
            <a:avLst/>
          </a:prstGeom>
          <a:gradFill rotWithShape="1">
            <a:gsLst>
              <a:gs pos="0">
                <a:schemeClr val="tx2"/>
              </a:gs>
              <a:gs pos="50000">
                <a:srgbClr val="EAEAEA"/>
              </a:gs>
              <a:gs pos="100000">
                <a:schemeClr val="tx2"/>
              </a:gs>
            </a:gsLst>
            <a:lin ang="0" scaled="1"/>
          </a:gradFill>
          <a:ln w="9525">
            <a:solidFill>
              <a:srgbClr val="000000"/>
            </a:solidFill>
            <a:miter lim="800000"/>
            <a:headEnd/>
            <a:tailEnd/>
          </a:ln>
        </p:spPr>
        <p:txBody>
          <a:bodyPr/>
          <a:lstStyle/>
          <a:p>
            <a:endParaRPr lang="en-US" dirty="0"/>
          </a:p>
        </p:txBody>
      </p:sp>
      <p:sp>
        <p:nvSpPr>
          <p:cNvPr id="74809" name="Rectangle 57"/>
          <p:cNvSpPr>
            <a:spLocks noGrp="1" noChangeArrowheads="1"/>
          </p:cNvSpPr>
          <p:nvPr>
            <p:ph type="body" idx="4294967295"/>
          </p:nvPr>
        </p:nvSpPr>
        <p:spPr>
          <a:xfrm rot="10800000">
            <a:off x="2297113" y="4386263"/>
            <a:ext cx="409575" cy="200025"/>
          </a:xfrm>
          <a:custGeom>
            <a:avLst/>
            <a:gdLst>
              <a:gd name="G0" fmla="+- 3987 0 0"/>
              <a:gd name="G1" fmla="+- 21600 0 3987"/>
              <a:gd name="G2" fmla="*/ 3987 1 2"/>
              <a:gd name="G3" fmla="+- 21600 0 G2"/>
              <a:gd name="G4" fmla="+/ 3987 21600 2"/>
              <a:gd name="G5" fmla="+/ G1 0 2"/>
              <a:gd name="G6" fmla="*/ 21600 21600 3987"/>
              <a:gd name="G7" fmla="*/ G6 1 2"/>
              <a:gd name="G8" fmla="+- 21600 0 G7"/>
              <a:gd name="G9" fmla="*/ 21600 1 2"/>
              <a:gd name="G10" fmla="+- 3987 0 G9"/>
              <a:gd name="G11" fmla="?: G10 G8 0"/>
              <a:gd name="G12" fmla="?: G10 G7 21600"/>
              <a:gd name="T0" fmla="*/ 19606 w 21600"/>
              <a:gd name="T1" fmla="*/ 10800 h 21600"/>
              <a:gd name="T2" fmla="*/ 10800 w 21600"/>
              <a:gd name="T3" fmla="*/ 21600 h 21600"/>
              <a:gd name="T4" fmla="*/ 1994 w 21600"/>
              <a:gd name="T5" fmla="*/ 10800 h 21600"/>
              <a:gd name="T6" fmla="*/ 10800 w 21600"/>
              <a:gd name="T7" fmla="*/ 0 h 21600"/>
              <a:gd name="T8" fmla="*/ 3794 w 21600"/>
              <a:gd name="T9" fmla="*/ 3794 h 21600"/>
              <a:gd name="T10" fmla="*/ 17806 w 21600"/>
              <a:gd name="T11" fmla="*/ 17806 h 21600"/>
            </a:gdLst>
            <a:ahLst/>
            <a:cxnLst>
              <a:cxn ang="0">
                <a:pos x="T0" y="T1"/>
              </a:cxn>
              <a:cxn ang="0">
                <a:pos x="T2" y="T3"/>
              </a:cxn>
              <a:cxn ang="0">
                <a:pos x="T4" y="T5"/>
              </a:cxn>
              <a:cxn ang="0">
                <a:pos x="T6" y="T7"/>
              </a:cxn>
            </a:cxnLst>
            <a:rect l="T8" t="T9" r="T10" b="T11"/>
            <a:pathLst>
              <a:path w="21600" h="21600">
                <a:moveTo>
                  <a:pt x="0" y="0"/>
                </a:moveTo>
                <a:lnTo>
                  <a:pt x="3987" y="21600"/>
                </a:lnTo>
                <a:lnTo>
                  <a:pt x="17613" y="21600"/>
                </a:lnTo>
                <a:lnTo>
                  <a:pt x="21600" y="0"/>
                </a:lnTo>
                <a:close/>
              </a:path>
            </a:pathLst>
          </a:custGeom>
          <a:gradFill rotWithShape="1">
            <a:gsLst>
              <a:gs pos="0">
                <a:srgbClr val="CC0000"/>
              </a:gs>
              <a:gs pos="50000">
                <a:srgbClr val="EAEAEA"/>
              </a:gs>
              <a:gs pos="100000">
                <a:srgbClr val="CC0000"/>
              </a:gs>
            </a:gsLst>
            <a:lin ang="0" scaled="1"/>
          </a:gradFill>
          <a:ln algn="ctr">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ormAutofit fontScale="55000" lnSpcReduction="20000"/>
          </a:bodyPr>
          <a:lstStyle/>
          <a:p>
            <a:pPr>
              <a:lnSpc>
                <a:spcPct val="80000"/>
              </a:lnSpc>
            </a:pPr>
            <a:endParaRPr lang="en-US" sz="800" dirty="0" smtClean="0">
              <a:ea typeface="ＭＳ Ｐゴシック" pitchFamily="34" charset="-128"/>
            </a:endParaRPr>
          </a:p>
        </p:txBody>
      </p:sp>
      <p:grpSp>
        <p:nvGrpSpPr>
          <p:cNvPr id="74916" name="Group 164"/>
          <p:cNvGrpSpPr>
            <a:grpSpLocks/>
          </p:cNvGrpSpPr>
          <p:nvPr/>
        </p:nvGrpSpPr>
        <p:grpSpPr bwMode="auto">
          <a:xfrm>
            <a:off x="2295525" y="4591050"/>
            <a:ext cx="409575" cy="1238250"/>
            <a:chOff x="1230" y="978"/>
            <a:chExt cx="432" cy="1272"/>
          </a:xfrm>
        </p:grpSpPr>
        <p:grpSp>
          <p:nvGrpSpPr>
            <p:cNvPr id="74917" name="Group 165"/>
            <p:cNvGrpSpPr>
              <a:grpSpLocks/>
            </p:cNvGrpSpPr>
            <p:nvPr/>
          </p:nvGrpSpPr>
          <p:grpSpPr bwMode="auto">
            <a:xfrm>
              <a:off x="1237" y="978"/>
              <a:ext cx="425" cy="238"/>
              <a:chOff x="847" y="1419"/>
              <a:chExt cx="124" cy="83"/>
            </a:xfrm>
          </p:grpSpPr>
          <p:sp>
            <p:nvSpPr>
              <p:cNvPr id="74918" name="Rectangle 166"/>
              <p:cNvSpPr>
                <a:spLocks noChangeAspect="1" noChangeArrowheads="1"/>
              </p:cNvSpPr>
              <p:nvPr/>
            </p:nvSpPr>
            <p:spPr bwMode="auto">
              <a:xfrm flipH="1">
                <a:off x="847" y="1419"/>
                <a:ext cx="124" cy="83"/>
              </a:xfrm>
              <a:prstGeom prst="rect">
                <a:avLst/>
              </a:prstGeom>
              <a:gradFill rotWithShape="0">
                <a:gsLst>
                  <a:gs pos="0">
                    <a:srgbClr val="CBCBCB"/>
                  </a:gs>
                  <a:gs pos="6500">
                    <a:srgbClr val="5F5F5F"/>
                  </a:gs>
                  <a:gs pos="10501">
                    <a:srgbClr val="5F5F5F"/>
                  </a:gs>
                  <a:gs pos="31500">
                    <a:srgbClr val="FFFFFF"/>
                  </a:gs>
                  <a:gs pos="33500">
                    <a:srgbClr val="B2B2B2"/>
                  </a:gs>
                  <a:gs pos="34500">
                    <a:srgbClr val="292929"/>
                  </a:gs>
                  <a:gs pos="41001">
                    <a:srgbClr val="777777"/>
                  </a:gs>
                  <a:gs pos="50000">
                    <a:srgbClr val="EAEAEA"/>
                  </a:gs>
                  <a:gs pos="59000">
                    <a:srgbClr val="777777"/>
                  </a:gs>
                  <a:gs pos="65500">
                    <a:srgbClr val="292929"/>
                  </a:gs>
                  <a:gs pos="66500">
                    <a:srgbClr val="B2B2B2"/>
                  </a:gs>
                  <a:gs pos="68500">
                    <a:srgbClr val="FFFFFF"/>
                  </a:gs>
                  <a:gs pos="89500">
                    <a:srgbClr val="5F5F5F"/>
                  </a:gs>
                  <a:gs pos="93500">
                    <a:srgbClr val="5F5F5F"/>
                  </a:gs>
                  <a:gs pos="100000">
                    <a:srgbClr val="CBCBCB"/>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4919" name="Group 167"/>
              <p:cNvGrpSpPr>
                <a:grpSpLocks/>
              </p:cNvGrpSpPr>
              <p:nvPr/>
            </p:nvGrpSpPr>
            <p:grpSpPr bwMode="auto">
              <a:xfrm>
                <a:off x="847" y="1419"/>
                <a:ext cx="124" cy="83"/>
                <a:chOff x="328" y="15"/>
                <a:chExt cx="47" cy="31"/>
              </a:xfrm>
            </p:grpSpPr>
            <p:grpSp>
              <p:nvGrpSpPr>
                <p:cNvPr id="74920" name="Group 168"/>
                <p:cNvGrpSpPr>
                  <a:grpSpLocks/>
                </p:cNvGrpSpPr>
                <p:nvPr/>
              </p:nvGrpSpPr>
              <p:grpSpPr bwMode="auto">
                <a:xfrm>
                  <a:off x="328" y="31"/>
                  <a:ext cx="24" cy="15"/>
                  <a:chOff x="420" y="48"/>
                  <a:chExt cx="70" cy="71"/>
                </a:xfrm>
              </p:grpSpPr>
              <p:grpSp>
                <p:nvGrpSpPr>
                  <p:cNvPr id="74921" name="Group 169"/>
                  <p:cNvGrpSpPr>
                    <a:grpSpLocks/>
                  </p:cNvGrpSpPr>
                  <p:nvPr/>
                </p:nvGrpSpPr>
                <p:grpSpPr bwMode="auto">
                  <a:xfrm>
                    <a:off x="420" y="48"/>
                    <a:ext cx="70" cy="69"/>
                    <a:chOff x="420" y="48"/>
                    <a:chExt cx="70" cy="69"/>
                  </a:xfrm>
                </p:grpSpPr>
                <p:sp>
                  <p:nvSpPr>
                    <p:cNvPr id="74922" name="Line 170"/>
                    <p:cNvSpPr>
                      <a:spLocks noChangeShapeType="1"/>
                    </p:cNvSpPr>
                    <p:nvPr/>
                  </p:nvSpPr>
                  <p:spPr bwMode="auto">
                    <a:xfrm flipV="1">
                      <a:off x="428" y="56"/>
                      <a:ext cx="62" cy="6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23" name="Line 171"/>
                    <p:cNvSpPr>
                      <a:spLocks noChangeShapeType="1"/>
                    </p:cNvSpPr>
                    <p:nvPr/>
                  </p:nvSpPr>
                  <p:spPr bwMode="auto">
                    <a:xfrm flipV="1">
                      <a:off x="420" y="48"/>
                      <a:ext cx="62" cy="6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24" name="Line 172"/>
                    <p:cNvSpPr>
                      <a:spLocks noChangeShapeType="1"/>
                    </p:cNvSpPr>
                    <p:nvPr/>
                  </p:nvSpPr>
                  <p:spPr bwMode="auto">
                    <a:xfrm flipV="1">
                      <a:off x="445" y="73"/>
                      <a:ext cx="45" cy="4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25" name="Line 173"/>
                    <p:cNvSpPr>
                      <a:spLocks noChangeShapeType="1"/>
                    </p:cNvSpPr>
                    <p:nvPr/>
                  </p:nvSpPr>
                  <p:spPr bwMode="auto">
                    <a:xfrm flipV="1">
                      <a:off x="420" y="48"/>
                      <a:ext cx="45" cy="4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26" name="Line 174"/>
                    <p:cNvSpPr>
                      <a:spLocks noChangeShapeType="1"/>
                    </p:cNvSpPr>
                    <p:nvPr/>
                  </p:nvSpPr>
                  <p:spPr bwMode="auto">
                    <a:xfrm flipV="1">
                      <a:off x="462" y="90"/>
                      <a:ext cx="28"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27" name="Line 175"/>
                    <p:cNvSpPr>
                      <a:spLocks noChangeShapeType="1"/>
                    </p:cNvSpPr>
                    <p:nvPr/>
                  </p:nvSpPr>
                  <p:spPr bwMode="auto">
                    <a:xfrm flipV="1">
                      <a:off x="420" y="48"/>
                      <a:ext cx="28"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28" name="Line 176"/>
                    <p:cNvSpPr>
                      <a:spLocks noChangeShapeType="1"/>
                    </p:cNvSpPr>
                    <p:nvPr/>
                  </p:nvSpPr>
                  <p:spPr bwMode="auto">
                    <a:xfrm flipV="1">
                      <a:off x="480" y="107"/>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29" name="Line 177"/>
                    <p:cNvSpPr>
                      <a:spLocks noChangeShapeType="1"/>
                    </p:cNvSpPr>
                    <p:nvPr/>
                  </p:nvSpPr>
                  <p:spPr bwMode="auto">
                    <a:xfrm flipV="1">
                      <a:off x="422" y="48"/>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4930" name="Group 178"/>
                  <p:cNvGrpSpPr>
                    <a:grpSpLocks/>
                  </p:cNvGrpSpPr>
                  <p:nvPr/>
                </p:nvGrpSpPr>
                <p:grpSpPr bwMode="auto">
                  <a:xfrm>
                    <a:off x="421" y="48"/>
                    <a:ext cx="69" cy="71"/>
                    <a:chOff x="421" y="48"/>
                    <a:chExt cx="69" cy="71"/>
                  </a:xfrm>
                </p:grpSpPr>
                <p:sp>
                  <p:nvSpPr>
                    <p:cNvPr id="74931" name="Line 179"/>
                    <p:cNvSpPr>
                      <a:spLocks noChangeShapeType="1"/>
                    </p:cNvSpPr>
                    <p:nvPr/>
                  </p:nvSpPr>
                  <p:spPr bwMode="auto">
                    <a:xfrm rot="5400000" flipV="1">
                      <a:off x="420" y="58"/>
                      <a:ext cx="63" cy="6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32" name="Line 180"/>
                    <p:cNvSpPr>
                      <a:spLocks noChangeShapeType="1"/>
                    </p:cNvSpPr>
                    <p:nvPr/>
                  </p:nvSpPr>
                  <p:spPr bwMode="auto">
                    <a:xfrm rot="5400000" flipV="1">
                      <a:off x="428" y="50"/>
                      <a:ext cx="63" cy="6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33" name="Line 181"/>
                    <p:cNvSpPr>
                      <a:spLocks noChangeShapeType="1"/>
                    </p:cNvSpPr>
                    <p:nvPr/>
                  </p:nvSpPr>
                  <p:spPr bwMode="auto">
                    <a:xfrm rot="5400000" flipV="1">
                      <a:off x="420" y="74"/>
                      <a:ext cx="46" cy="4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34" name="Line 182"/>
                    <p:cNvSpPr>
                      <a:spLocks noChangeShapeType="1"/>
                    </p:cNvSpPr>
                    <p:nvPr/>
                  </p:nvSpPr>
                  <p:spPr bwMode="auto">
                    <a:xfrm rot="5400000" flipV="1">
                      <a:off x="445" y="49"/>
                      <a:ext cx="46" cy="4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35" name="Line 183"/>
                    <p:cNvSpPr>
                      <a:spLocks noChangeShapeType="1"/>
                    </p:cNvSpPr>
                    <p:nvPr/>
                  </p:nvSpPr>
                  <p:spPr bwMode="auto">
                    <a:xfrm rot="5400000" flipV="1">
                      <a:off x="420" y="91"/>
                      <a:ext cx="29"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36" name="Line 184"/>
                    <p:cNvSpPr>
                      <a:spLocks noChangeShapeType="1"/>
                    </p:cNvSpPr>
                    <p:nvPr/>
                  </p:nvSpPr>
                  <p:spPr bwMode="auto">
                    <a:xfrm rot="5400000" flipV="1">
                      <a:off x="461" y="49"/>
                      <a:ext cx="29"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37" name="Line 185"/>
                    <p:cNvSpPr>
                      <a:spLocks noChangeShapeType="1"/>
                    </p:cNvSpPr>
                    <p:nvPr/>
                  </p:nvSpPr>
                  <p:spPr bwMode="auto">
                    <a:xfrm rot="5400000" flipV="1">
                      <a:off x="422" y="109"/>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38" name="Line 186"/>
                    <p:cNvSpPr>
                      <a:spLocks noChangeShapeType="1"/>
                    </p:cNvSpPr>
                    <p:nvPr/>
                  </p:nvSpPr>
                  <p:spPr bwMode="auto">
                    <a:xfrm rot="5400000" flipV="1">
                      <a:off x="480" y="50"/>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74939" name="Group 187"/>
                <p:cNvGrpSpPr>
                  <a:grpSpLocks/>
                </p:cNvGrpSpPr>
                <p:nvPr/>
              </p:nvGrpSpPr>
              <p:grpSpPr bwMode="auto">
                <a:xfrm>
                  <a:off x="328" y="16"/>
                  <a:ext cx="24" cy="15"/>
                  <a:chOff x="420" y="48"/>
                  <a:chExt cx="70" cy="71"/>
                </a:xfrm>
              </p:grpSpPr>
              <p:grpSp>
                <p:nvGrpSpPr>
                  <p:cNvPr id="74940" name="Group 188"/>
                  <p:cNvGrpSpPr>
                    <a:grpSpLocks/>
                  </p:cNvGrpSpPr>
                  <p:nvPr/>
                </p:nvGrpSpPr>
                <p:grpSpPr bwMode="auto">
                  <a:xfrm>
                    <a:off x="420" y="48"/>
                    <a:ext cx="70" cy="69"/>
                    <a:chOff x="420" y="48"/>
                    <a:chExt cx="70" cy="69"/>
                  </a:xfrm>
                </p:grpSpPr>
                <p:sp>
                  <p:nvSpPr>
                    <p:cNvPr id="74941" name="Line 189"/>
                    <p:cNvSpPr>
                      <a:spLocks noChangeShapeType="1"/>
                    </p:cNvSpPr>
                    <p:nvPr/>
                  </p:nvSpPr>
                  <p:spPr bwMode="auto">
                    <a:xfrm flipV="1">
                      <a:off x="428" y="56"/>
                      <a:ext cx="62" cy="6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42" name="Line 190"/>
                    <p:cNvSpPr>
                      <a:spLocks noChangeShapeType="1"/>
                    </p:cNvSpPr>
                    <p:nvPr/>
                  </p:nvSpPr>
                  <p:spPr bwMode="auto">
                    <a:xfrm flipV="1">
                      <a:off x="420" y="48"/>
                      <a:ext cx="62" cy="6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43" name="Line 191"/>
                    <p:cNvSpPr>
                      <a:spLocks noChangeShapeType="1"/>
                    </p:cNvSpPr>
                    <p:nvPr/>
                  </p:nvSpPr>
                  <p:spPr bwMode="auto">
                    <a:xfrm flipV="1">
                      <a:off x="445" y="73"/>
                      <a:ext cx="45" cy="4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44" name="Line 192"/>
                    <p:cNvSpPr>
                      <a:spLocks noChangeShapeType="1"/>
                    </p:cNvSpPr>
                    <p:nvPr/>
                  </p:nvSpPr>
                  <p:spPr bwMode="auto">
                    <a:xfrm flipV="1">
                      <a:off x="420" y="48"/>
                      <a:ext cx="45" cy="4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45" name="Line 193"/>
                    <p:cNvSpPr>
                      <a:spLocks noChangeShapeType="1"/>
                    </p:cNvSpPr>
                    <p:nvPr/>
                  </p:nvSpPr>
                  <p:spPr bwMode="auto">
                    <a:xfrm flipV="1">
                      <a:off x="462" y="90"/>
                      <a:ext cx="28"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46" name="Line 194"/>
                    <p:cNvSpPr>
                      <a:spLocks noChangeShapeType="1"/>
                    </p:cNvSpPr>
                    <p:nvPr/>
                  </p:nvSpPr>
                  <p:spPr bwMode="auto">
                    <a:xfrm flipV="1">
                      <a:off x="420" y="48"/>
                      <a:ext cx="28"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47" name="Line 195"/>
                    <p:cNvSpPr>
                      <a:spLocks noChangeShapeType="1"/>
                    </p:cNvSpPr>
                    <p:nvPr/>
                  </p:nvSpPr>
                  <p:spPr bwMode="auto">
                    <a:xfrm flipV="1">
                      <a:off x="480" y="107"/>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48" name="Line 196"/>
                    <p:cNvSpPr>
                      <a:spLocks noChangeShapeType="1"/>
                    </p:cNvSpPr>
                    <p:nvPr/>
                  </p:nvSpPr>
                  <p:spPr bwMode="auto">
                    <a:xfrm flipV="1">
                      <a:off x="422" y="48"/>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4949" name="Group 197"/>
                  <p:cNvGrpSpPr>
                    <a:grpSpLocks/>
                  </p:cNvGrpSpPr>
                  <p:nvPr/>
                </p:nvGrpSpPr>
                <p:grpSpPr bwMode="auto">
                  <a:xfrm>
                    <a:off x="421" y="48"/>
                    <a:ext cx="69" cy="71"/>
                    <a:chOff x="421" y="48"/>
                    <a:chExt cx="69" cy="71"/>
                  </a:xfrm>
                </p:grpSpPr>
                <p:sp>
                  <p:nvSpPr>
                    <p:cNvPr id="74950" name="Line 198"/>
                    <p:cNvSpPr>
                      <a:spLocks noChangeShapeType="1"/>
                    </p:cNvSpPr>
                    <p:nvPr/>
                  </p:nvSpPr>
                  <p:spPr bwMode="auto">
                    <a:xfrm rot="5400000" flipV="1">
                      <a:off x="420" y="58"/>
                      <a:ext cx="63" cy="6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51" name="Line 199"/>
                    <p:cNvSpPr>
                      <a:spLocks noChangeShapeType="1"/>
                    </p:cNvSpPr>
                    <p:nvPr/>
                  </p:nvSpPr>
                  <p:spPr bwMode="auto">
                    <a:xfrm rot="5400000" flipV="1">
                      <a:off x="428" y="50"/>
                      <a:ext cx="63" cy="6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52" name="Line 200"/>
                    <p:cNvSpPr>
                      <a:spLocks noChangeShapeType="1"/>
                    </p:cNvSpPr>
                    <p:nvPr/>
                  </p:nvSpPr>
                  <p:spPr bwMode="auto">
                    <a:xfrm rot="5400000" flipV="1">
                      <a:off x="420" y="74"/>
                      <a:ext cx="46" cy="4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53" name="Line 201"/>
                    <p:cNvSpPr>
                      <a:spLocks noChangeShapeType="1"/>
                    </p:cNvSpPr>
                    <p:nvPr/>
                  </p:nvSpPr>
                  <p:spPr bwMode="auto">
                    <a:xfrm rot="5400000" flipV="1">
                      <a:off x="445" y="49"/>
                      <a:ext cx="46" cy="4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54" name="Line 202"/>
                    <p:cNvSpPr>
                      <a:spLocks noChangeShapeType="1"/>
                    </p:cNvSpPr>
                    <p:nvPr/>
                  </p:nvSpPr>
                  <p:spPr bwMode="auto">
                    <a:xfrm rot="5400000" flipV="1">
                      <a:off x="420" y="91"/>
                      <a:ext cx="29"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55" name="Line 203"/>
                    <p:cNvSpPr>
                      <a:spLocks noChangeShapeType="1"/>
                    </p:cNvSpPr>
                    <p:nvPr/>
                  </p:nvSpPr>
                  <p:spPr bwMode="auto">
                    <a:xfrm rot="5400000" flipV="1">
                      <a:off x="461" y="49"/>
                      <a:ext cx="29"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56" name="Line 204"/>
                    <p:cNvSpPr>
                      <a:spLocks noChangeShapeType="1"/>
                    </p:cNvSpPr>
                    <p:nvPr/>
                  </p:nvSpPr>
                  <p:spPr bwMode="auto">
                    <a:xfrm rot="5400000" flipV="1">
                      <a:off x="422" y="109"/>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57" name="Line 205"/>
                    <p:cNvSpPr>
                      <a:spLocks noChangeShapeType="1"/>
                    </p:cNvSpPr>
                    <p:nvPr/>
                  </p:nvSpPr>
                  <p:spPr bwMode="auto">
                    <a:xfrm rot="5400000" flipV="1">
                      <a:off x="480" y="50"/>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74958" name="Group 206"/>
                <p:cNvGrpSpPr>
                  <a:grpSpLocks/>
                </p:cNvGrpSpPr>
                <p:nvPr/>
              </p:nvGrpSpPr>
              <p:grpSpPr bwMode="auto">
                <a:xfrm>
                  <a:off x="351" y="16"/>
                  <a:ext cx="24" cy="15"/>
                  <a:chOff x="420" y="48"/>
                  <a:chExt cx="70" cy="71"/>
                </a:xfrm>
              </p:grpSpPr>
              <p:grpSp>
                <p:nvGrpSpPr>
                  <p:cNvPr id="74959" name="Group 207"/>
                  <p:cNvGrpSpPr>
                    <a:grpSpLocks/>
                  </p:cNvGrpSpPr>
                  <p:nvPr/>
                </p:nvGrpSpPr>
                <p:grpSpPr bwMode="auto">
                  <a:xfrm>
                    <a:off x="420" y="48"/>
                    <a:ext cx="70" cy="69"/>
                    <a:chOff x="420" y="48"/>
                    <a:chExt cx="70" cy="69"/>
                  </a:xfrm>
                </p:grpSpPr>
                <p:sp>
                  <p:nvSpPr>
                    <p:cNvPr id="74960" name="Line 208"/>
                    <p:cNvSpPr>
                      <a:spLocks noChangeShapeType="1"/>
                    </p:cNvSpPr>
                    <p:nvPr/>
                  </p:nvSpPr>
                  <p:spPr bwMode="auto">
                    <a:xfrm flipV="1">
                      <a:off x="428" y="56"/>
                      <a:ext cx="62" cy="6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61" name="Line 209"/>
                    <p:cNvSpPr>
                      <a:spLocks noChangeShapeType="1"/>
                    </p:cNvSpPr>
                    <p:nvPr/>
                  </p:nvSpPr>
                  <p:spPr bwMode="auto">
                    <a:xfrm flipV="1">
                      <a:off x="420" y="48"/>
                      <a:ext cx="62" cy="6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62" name="Line 210"/>
                    <p:cNvSpPr>
                      <a:spLocks noChangeShapeType="1"/>
                    </p:cNvSpPr>
                    <p:nvPr/>
                  </p:nvSpPr>
                  <p:spPr bwMode="auto">
                    <a:xfrm flipV="1">
                      <a:off x="445" y="73"/>
                      <a:ext cx="45" cy="4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63" name="Line 211"/>
                    <p:cNvSpPr>
                      <a:spLocks noChangeShapeType="1"/>
                    </p:cNvSpPr>
                    <p:nvPr/>
                  </p:nvSpPr>
                  <p:spPr bwMode="auto">
                    <a:xfrm flipV="1">
                      <a:off x="420" y="48"/>
                      <a:ext cx="45" cy="4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64" name="Line 212"/>
                    <p:cNvSpPr>
                      <a:spLocks noChangeShapeType="1"/>
                    </p:cNvSpPr>
                    <p:nvPr/>
                  </p:nvSpPr>
                  <p:spPr bwMode="auto">
                    <a:xfrm flipV="1">
                      <a:off x="462" y="90"/>
                      <a:ext cx="28"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65" name="Line 213"/>
                    <p:cNvSpPr>
                      <a:spLocks noChangeShapeType="1"/>
                    </p:cNvSpPr>
                    <p:nvPr/>
                  </p:nvSpPr>
                  <p:spPr bwMode="auto">
                    <a:xfrm flipV="1">
                      <a:off x="420" y="48"/>
                      <a:ext cx="28"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66" name="Line 214"/>
                    <p:cNvSpPr>
                      <a:spLocks noChangeShapeType="1"/>
                    </p:cNvSpPr>
                    <p:nvPr/>
                  </p:nvSpPr>
                  <p:spPr bwMode="auto">
                    <a:xfrm flipV="1">
                      <a:off x="480" y="107"/>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67" name="Line 215"/>
                    <p:cNvSpPr>
                      <a:spLocks noChangeShapeType="1"/>
                    </p:cNvSpPr>
                    <p:nvPr/>
                  </p:nvSpPr>
                  <p:spPr bwMode="auto">
                    <a:xfrm flipV="1">
                      <a:off x="422" y="48"/>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4968" name="Group 216"/>
                  <p:cNvGrpSpPr>
                    <a:grpSpLocks/>
                  </p:cNvGrpSpPr>
                  <p:nvPr/>
                </p:nvGrpSpPr>
                <p:grpSpPr bwMode="auto">
                  <a:xfrm>
                    <a:off x="421" y="48"/>
                    <a:ext cx="69" cy="71"/>
                    <a:chOff x="421" y="48"/>
                    <a:chExt cx="69" cy="71"/>
                  </a:xfrm>
                </p:grpSpPr>
                <p:sp>
                  <p:nvSpPr>
                    <p:cNvPr id="74969" name="Line 217"/>
                    <p:cNvSpPr>
                      <a:spLocks noChangeShapeType="1"/>
                    </p:cNvSpPr>
                    <p:nvPr/>
                  </p:nvSpPr>
                  <p:spPr bwMode="auto">
                    <a:xfrm rot="5400000" flipV="1">
                      <a:off x="420" y="58"/>
                      <a:ext cx="63" cy="6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70" name="Line 218"/>
                    <p:cNvSpPr>
                      <a:spLocks noChangeShapeType="1"/>
                    </p:cNvSpPr>
                    <p:nvPr/>
                  </p:nvSpPr>
                  <p:spPr bwMode="auto">
                    <a:xfrm rot="5400000" flipV="1">
                      <a:off x="428" y="50"/>
                      <a:ext cx="63" cy="6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71" name="Line 219"/>
                    <p:cNvSpPr>
                      <a:spLocks noChangeShapeType="1"/>
                    </p:cNvSpPr>
                    <p:nvPr/>
                  </p:nvSpPr>
                  <p:spPr bwMode="auto">
                    <a:xfrm rot="5400000" flipV="1">
                      <a:off x="420" y="74"/>
                      <a:ext cx="46" cy="4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72" name="Line 220"/>
                    <p:cNvSpPr>
                      <a:spLocks noChangeShapeType="1"/>
                    </p:cNvSpPr>
                    <p:nvPr/>
                  </p:nvSpPr>
                  <p:spPr bwMode="auto">
                    <a:xfrm rot="5400000" flipV="1">
                      <a:off x="445" y="49"/>
                      <a:ext cx="46" cy="4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73" name="Line 221"/>
                    <p:cNvSpPr>
                      <a:spLocks noChangeShapeType="1"/>
                    </p:cNvSpPr>
                    <p:nvPr/>
                  </p:nvSpPr>
                  <p:spPr bwMode="auto">
                    <a:xfrm rot="5400000" flipV="1">
                      <a:off x="420" y="91"/>
                      <a:ext cx="29"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74" name="Line 222"/>
                    <p:cNvSpPr>
                      <a:spLocks noChangeShapeType="1"/>
                    </p:cNvSpPr>
                    <p:nvPr/>
                  </p:nvSpPr>
                  <p:spPr bwMode="auto">
                    <a:xfrm rot="5400000" flipV="1">
                      <a:off x="461" y="49"/>
                      <a:ext cx="29"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75" name="Line 223"/>
                    <p:cNvSpPr>
                      <a:spLocks noChangeShapeType="1"/>
                    </p:cNvSpPr>
                    <p:nvPr/>
                  </p:nvSpPr>
                  <p:spPr bwMode="auto">
                    <a:xfrm rot="5400000" flipV="1">
                      <a:off x="422" y="109"/>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76" name="Line 224"/>
                    <p:cNvSpPr>
                      <a:spLocks noChangeShapeType="1"/>
                    </p:cNvSpPr>
                    <p:nvPr/>
                  </p:nvSpPr>
                  <p:spPr bwMode="auto">
                    <a:xfrm rot="5400000" flipV="1">
                      <a:off x="480" y="50"/>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74977" name="Group 225"/>
                <p:cNvGrpSpPr>
                  <a:grpSpLocks/>
                </p:cNvGrpSpPr>
                <p:nvPr/>
              </p:nvGrpSpPr>
              <p:grpSpPr bwMode="auto">
                <a:xfrm>
                  <a:off x="351" y="31"/>
                  <a:ext cx="24" cy="15"/>
                  <a:chOff x="420" y="48"/>
                  <a:chExt cx="70" cy="71"/>
                </a:xfrm>
              </p:grpSpPr>
              <p:grpSp>
                <p:nvGrpSpPr>
                  <p:cNvPr id="74978" name="Group 226"/>
                  <p:cNvGrpSpPr>
                    <a:grpSpLocks/>
                  </p:cNvGrpSpPr>
                  <p:nvPr/>
                </p:nvGrpSpPr>
                <p:grpSpPr bwMode="auto">
                  <a:xfrm>
                    <a:off x="420" y="48"/>
                    <a:ext cx="70" cy="69"/>
                    <a:chOff x="420" y="48"/>
                    <a:chExt cx="70" cy="69"/>
                  </a:xfrm>
                </p:grpSpPr>
                <p:sp>
                  <p:nvSpPr>
                    <p:cNvPr id="74979" name="Line 227"/>
                    <p:cNvSpPr>
                      <a:spLocks noChangeShapeType="1"/>
                    </p:cNvSpPr>
                    <p:nvPr/>
                  </p:nvSpPr>
                  <p:spPr bwMode="auto">
                    <a:xfrm flipV="1">
                      <a:off x="428" y="56"/>
                      <a:ext cx="62" cy="6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80" name="Line 228"/>
                    <p:cNvSpPr>
                      <a:spLocks noChangeShapeType="1"/>
                    </p:cNvSpPr>
                    <p:nvPr/>
                  </p:nvSpPr>
                  <p:spPr bwMode="auto">
                    <a:xfrm flipV="1">
                      <a:off x="420" y="48"/>
                      <a:ext cx="62" cy="6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81" name="Line 229"/>
                    <p:cNvSpPr>
                      <a:spLocks noChangeShapeType="1"/>
                    </p:cNvSpPr>
                    <p:nvPr/>
                  </p:nvSpPr>
                  <p:spPr bwMode="auto">
                    <a:xfrm flipV="1">
                      <a:off x="445" y="73"/>
                      <a:ext cx="45" cy="4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82" name="Line 230"/>
                    <p:cNvSpPr>
                      <a:spLocks noChangeShapeType="1"/>
                    </p:cNvSpPr>
                    <p:nvPr/>
                  </p:nvSpPr>
                  <p:spPr bwMode="auto">
                    <a:xfrm flipV="1">
                      <a:off x="420" y="48"/>
                      <a:ext cx="45" cy="4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83" name="Line 231"/>
                    <p:cNvSpPr>
                      <a:spLocks noChangeShapeType="1"/>
                    </p:cNvSpPr>
                    <p:nvPr/>
                  </p:nvSpPr>
                  <p:spPr bwMode="auto">
                    <a:xfrm flipV="1">
                      <a:off x="462" y="90"/>
                      <a:ext cx="28"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84" name="Line 232"/>
                    <p:cNvSpPr>
                      <a:spLocks noChangeShapeType="1"/>
                    </p:cNvSpPr>
                    <p:nvPr/>
                  </p:nvSpPr>
                  <p:spPr bwMode="auto">
                    <a:xfrm flipV="1">
                      <a:off x="420" y="48"/>
                      <a:ext cx="28"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85" name="Line 233"/>
                    <p:cNvSpPr>
                      <a:spLocks noChangeShapeType="1"/>
                    </p:cNvSpPr>
                    <p:nvPr/>
                  </p:nvSpPr>
                  <p:spPr bwMode="auto">
                    <a:xfrm flipV="1">
                      <a:off x="480" y="107"/>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86" name="Line 234"/>
                    <p:cNvSpPr>
                      <a:spLocks noChangeShapeType="1"/>
                    </p:cNvSpPr>
                    <p:nvPr/>
                  </p:nvSpPr>
                  <p:spPr bwMode="auto">
                    <a:xfrm flipV="1">
                      <a:off x="422" y="48"/>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4987" name="Group 235"/>
                  <p:cNvGrpSpPr>
                    <a:grpSpLocks/>
                  </p:cNvGrpSpPr>
                  <p:nvPr/>
                </p:nvGrpSpPr>
                <p:grpSpPr bwMode="auto">
                  <a:xfrm>
                    <a:off x="421" y="48"/>
                    <a:ext cx="69" cy="71"/>
                    <a:chOff x="421" y="48"/>
                    <a:chExt cx="69" cy="71"/>
                  </a:xfrm>
                </p:grpSpPr>
                <p:sp>
                  <p:nvSpPr>
                    <p:cNvPr id="74988" name="Line 236"/>
                    <p:cNvSpPr>
                      <a:spLocks noChangeShapeType="1"/>
                    </p:cNvSpPr>
                    <p:nvPr/>
                  </p:nvSpPr>
                  <p:spPr bwMode="auto">
                    <a:xfrm rot="5400000" flipV="1">
                      <a:off x="420" y="58"/>
                      <a:ext cx="63" cy="6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89" name="Line 237"/>
                    <p:cNvSpPr>
                      <a:spLocks noChangeShapeType="1"/>
                    </p:cNvSpPr>
                    <p:nvPr/>
                  </p:nvSpPr>
                  <p:spPr bwMode="auto">
                    <a:xfrm rot="5400000" flipV="1">
                      <a:off x="428" y="50"/>
                      <a:ext cx="63" cy="6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90" name="Line 238"/>
                    <p:cNvSpPr>
                      <a:spLocks noChangeShapeType="1"/>
                    </p:cNvSpPr>
                    <p:nvPr/>
                  </p:nvSpPr>
                  <p:spPr bwMode="auto">
                    <a:xfrm rot="5400000" flipV="1">
                      <a:off x="420" y="74"/>
                      <a:ext cx="46" cy="4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91" name="Line 239"/>
                    <p:cNvSpPr>
                      <a:spLocks noChangeShapeType="1"/>
                    </p:cNvSpPr>
                    <p:nvPr/>
                  </p:nvSpPr>
                  <p:spPr bwMode="auto">
                    <a:xfrm rot="5400000" flipV="1">
                      <a:off x="445" y="49"/>
                      <a:ext cx="46" cy="4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92" name="Line 240"/>
                    <p:cNvSpPr>
                      <a:spLocks noChangeShapeType="1"/>
                    </p:cNvSpPr>
                    <p:nvPr/>
                  </p:nvSpPr>
                  <p:spPr bwMode="auto">
                    <a:xfrm rot="5400000" flipV="1">
                      <a:off x="420" y="91"/>
                      <a:ext cx="29"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93" name="Line 241"/>
                    <p:cNvSpPr>
                      <a:spLocks noChangeShapeType="1"/>
                    </p:cNvSpPr>
                    <p:nvPr/>
                  </p:nvSpPr>
                  <p:spPr bwMode="auto">
                    <a:xfrm rot="5400000" flipV="1">
                      <a:off x="461" y="49"/>
                      <a:ext cx="29"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94" name="Line 242"/>
                    <p:cNvSpPr>
                      <a:spLocks noChangeShapeType="1"/>
                    </p:cNvSpPr>
                    <p:nvPr/>
                  </p:nvSpPr>
                  <p:spPr bwMode="auto">
                    <a:xfrm rot="5400000" flipV="1">
                      <a:off x="422" y="109"/>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95" name="Line 243"/>
                    <p:cNvSpPr>
                      <a:spLocks noChangeShapeType="1"/>
                    </p:cNvSpPr>
                    <p:nvPr/>
                  </p:nvSpPr>
                  <p:spPr bwMode="auto">
                    <a:xfrm rot="5400000" flipV="1">
                      <a:off x="480" y="50"/>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74996" name="Line 244"/>
                <p:cNvSpPr>
                  <a:spLocks noChangeShapeType="1"/>
                </p:cNvSpPr>
                <p:nvPr/>
              </p:nvSpPr>
              <p:spPr bwMode="auto">
                <a:xfrm>
                  <a:off x="328" y="15"/>
                  <a:ext cx="47"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97" name="Line 245"/>
                <p:cNvSpPr>
                  <a:spLocks noChangeShapeType="1"/>
                </p:cNvSpPr>
                <p:nvPr/>
              </p:nvSpPr>
              <p:spPr bwMode="auto">
                <a:xfrm>
                  <a:off x="375" y="17"/>
                  <a:ext cx="0" cy="2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98" name="Line 246"/>
                <p:cNvSpPr>
                  <a:spLocks noChangeShapeType="1"/>
                </p:cNvSpPr>
                <p:nvPr/>
              </p:nvSpPr>
              <p:spPr bwMode="auto">
                <a:xfrm flipH="1">
                  <a:off x="328" y="46"/>
                  <a:ext cx="47"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4999" name="Line 247"/>
                <p:cNvSpPr>
                  <a:spLocks noChangeShapeType="1"/>
                </p:cNvSpPr>
                <p:nvPr/>
              </p:nvSpPr>
              <p:spPr bwMode="auto">
                <a:xfrm>
                  <a:off x="328" y="17"/>
                  <a:ext cx="0" cy="2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75000" name="AutoShape 248"/>
            <p:cNvSpPr>
              <a:spLocks noChangeArrowheads="1"/>
            </p:cNvSpPr>
            <p:nvPr/>
          </p:nvSpPr>
          <p:spPr bwMode="auto">
            <a:xfrm>
              <a:off x="1237" y="1222"/>
              <a:ext cx="425" cy="96"/>
            </a:xfrm>
            <a:custGeom>
              <a:avLst/>
              <a:gdLst>
                <a:gd name="G0" fmla="+- 2298 0 0"/>
                <a:gd name="G1" fmla="+- 21600 0 2298"/>
                <a:gd name="G2" fmla="*/ 2298 1 2"/>
                <a:gd name="G3" fmla="+- 21600 0 G2"/>
                <a:gd name="G4" fmla="+/ 2298 21600 2"/>
                <a:gd name="G5" fmla="+/ G1 0 2"/>
                <a:gd name="G6" fmla="*/ 21600 21600 2298"/>
                <a:gd name="G7" fmla="*/ G6 1 2"/>
                <a:gd name="G8" fmla="+- 21600 0 G7"/>
                <a:gd name="G9" fmla="*/ 21600 1 2"/>
                <a:gd name="G10" fmla="+- 2298 0 G9"/>
                <a:gd name="G11" fmla="?: G10 G8 0"/>
                <a:gd name="G12" fmla="?: G10 G7 21600"/>
                <a:gd name="T0" fmla="*/ 20451 w 21600"/>
                <a:gd name="T1" fmla="*/ 10800 h 21600"/>
                <a:gd name="T2" fmla="*/ 10800 w 21600"/>
                <a:gd name="T3" fmla="*/ 21600 h 21600"/>
                <a:gd name="T4" fmla="*/ 1149 w 21600"/>
                <a:gd name="T5" fmla="*/ 10800 h 21600"/>
                <a:gd name="T6" fmla="*/ 10800 w 21600"/>
                <a:gd name="T7" fmla="*/ 0 h 21600"/>
                <a:gd name="T8" fmla="*/ 2949 w 21600"/>
                <a:gd name="T9" fmla="*/ 2949 h 21600"/>
                <a:gd name="T10" fmla="*/ 18651 w 21600"/>
                <a:gd name="T11" fmla="*/ 18651 h 21600"/>
              </a:gdLst>
              <a:ahLst/>
              <a:cxnLst>
                <a:cxn ang="0">
                  <a:pos x="T0" y="T1"/>
                </a:cxn>
                <a:cxn ang="0">
                  <a:pos x="T2" y="T3"/>
                </a:cxn>
                <a:cxn ang="0">
                  <a:pos x="T4" y="T5"/>
                </a:cxn>
                <a:cxn ang="0">
                  <a:pos x="T6" y="T7"/>
                </a:cxn>
              </a:cxnLst>
              <a:rect l="T8" t="T9" r="T10" b="T11"/>
              <a:pathLst>
                <a:path w="21600" h="21600">
                  <a:moveTo>
                    <a:pt x="0" y="0"/>
                  </a:moveTo>
                  <a:lnTo>
                    <a:pt x="2298" y="21600"/>
                  </a:lnTo>
                  <a:lnTo>
                    <a:pt x="19302" y="21600"/>
                  </a:lnTo>
                  <a:lnTo>
                    <a:pt x="21600" y="0"/>
                  </a:lnTo>
                  <a:close/>
                </a:path>
              </a:pathLst>
            </a:custGeom>
            <a:gradFill rotWithShape="0">
              <a:gsLst>
                <a:gs pos="0">
                  <a:srgbClr val="CBCBCB"/>
                </a:gs>
                <a:gs pos="6500">
                  <a:srgbClr val="5F5F5F"/>
                </a:gs>
                <a:gs pos="10501">
                  <a:srgbClr val="5F5F5F"/>
                </a:gs>
                <a:gs pos="31500">
                  <a:srgbClr val="FFFFFF"/>
                </a:gs>
                <a:gs pos="33500">
                  <a:srgbClr val="B2B2B2"/>
                </a:gs>
                <a:gs pos="34500">
                  <a:srgbClr val="292929"/>
                </a:gs>
                <a:gs pos="41001">
                  <a:srgbClr val="777777"/>
                </a:gs>
                <a:gs pos="50000">
                  <a:srgbClr val="EAEAEA"/>
                </a:gs>
                <a:gs pos="59000">
                  <a:srgbClr val="777777"/>
                </a:gs>
                <a:gs pos="65500">
                  <a:srgbClr val="292929"/>
                </a:gs>
                <a:gs pos="66500">
                  <a:srgbClr val="B2B2B2"/>
                </a:gs>
                <a:gs pos="68500">
                  <a:srgbClr val="FFFFFF"/>
                </a:gs>
                <a:gs pos="89500">
                  <a:srgbClr val="5F5F5F"/>
                </a:gs>
                <a:gs pos="93500">
                  <a:srgbClr val="5F5F5F"/>
                </a:gs>
                <a:gs pos="100000">
                  <a:srgbClr val="CBCBCB"/>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5001" name="Group 249"/>
            <p:cNvGrpSpPr>
              <a:grpSpLocks/>
            </p:cNvGrpSpPr>
            <p:nvPr/>
          </p:nvGrpSpPr>
          <p:grpSpPr bwMode="auto">
            <a:xfrm>
              <a:off x="1230" y="1464"/>
              <a:ext cx="82" cy="289"/>
              <a:chOff x="328" y="66"/>
              <a:chExt cx="9" cy="30"/>
            </a:xfrm>
          </p:grpSpPr>
          <p:sp>
            <p:nvSpPr>
              <p:cNvPr id="75002" name="AutoShape 250"/>
              <p:cNvSpPr>
                <a:spLocks noChangeArrowheads="1"/>
              </p:cNvSpPr>
              <p:nvPr/>
            </p:nvSpPr>
            <p:spPr bwMode="auto">
              <a:xfrm rot="5400000">
                <a:off x="323" y="78"/>
                <a:ext cx="16" cy="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666699"/>
                  </a:gs>
                  <a:gs pos="100000">
                    <a:srgbClr val="FFFFFF"/>
                  </a:gs>
                </a:gsLst>
                <a:lin ang="0" scaled="1"/>
              </a:gradFill>
              <a:ln w="9525">
                <a:solidFill>
                  <a:srgbClr val="000000"/>
                </a:solidFill>
                <a:miter lim="800000"/>
                <a:headEnd/>
                <a:tailEnd/>
              </a:ln>
            </p:spPr>
            <p:txBody>
              <a:bodyPr/>
              <a:lstStyle/>
              <a:p>
                <a:endParaRPr lang="en-US" dirty="0"/>
              </a:p>
            </p:txBody>
          </p:sp>
          <p:sp>
            <p:nvSpPr>
              <p:cNvPr id="75003" name="Rectangle 251"/>
              <p:cNvSpPr>
                <a:spLocks noChangeArrowheads="1"/>
              </p:cNvSpPr>
              <p:nvPr/>
            </p:nvSpPr>
            <p:spPr bwMode="auto">
              <a:xfrm>
                <a:off x="332" y="66"/>
                <a:ext cx="5" cy="30"/>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a:lstStyle/>
              <a:p>
                <a:endParaRPr lang="en-US" dirty="0"/>
              </a:p>
            </p:txBody>
          </p:sp>
        </p:grpSp>
        <p:grpSp>
          <p:nvGrpSpPr>
            <p:cNvPr id="75004" name="Group 252"/>
            <p:cNvGrpSpPr>
              <a:grpSpLocks/>
            </p:cNvGrpSpPr>
            <p:nvPr/>
          </p:nvGrpSpPr>
          <p:grpSpPr bwMode="auto">
            <a:xfrm>
              <a:off x="1580" y="1464"/>
              <a:ext cx="82" cy="289"/>
              <a:chOff x="451" y="168"/>
              <a:chExt cx="7" cy="30"/>
            </a:xfrm>
          </p:grpSpPr>
          <p:sp>
            <p:nvSpPr>
              <p:cNvPr id="75005" name="AutoShape 253"/>
              <p:cNvSpPr>
                <a:spLocks noChangeArrowheads="1"/>
              </p:cNvSpPr>
              <p:nvPr/>
            </p:nvSpPr>
            <p:spPr bwMode="auto">
              <a:xfrm rot="16200000">
                <a:off x="447" y="182"/>
                <a:ext cx="17" cy="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666699"/>
                  </a:gs>
                  <a:gs pos="100000">
                    <a:srgbClr val="FFFFFF"/>
                  </a:gs>
                </a:gsLst>
                <a:lin ang="0" scaled="1"/>
              </a:gradFill>
              <a:ln w="9525">
                <a:solidFill>
                  <a:srgbClr val="000000"/>
                </a:solidFill>
                <a:miter lim="800000"/>
                <a:headEnd/>
                <a:tailEnd/>
              </a:ln>
            </p:spPr>
            <p:txBody>
              <a:bodyPr/>
              <a:lstStyle/>
              <a:p>
                <a:endParaRPr lang="en-US" dirty="0"/>
              </a:p>
            </p:txBody>
          </p:sp>
          <p:sp>
            <p:nvSpPr>
              <p:cNvPr id="75006" name="Rectangle 254"/>
              <p:cNvSpPr>
                <a:spLocks noChangeArrowheads="1"/>
              </p:cNvSpPr>
              <p:nvPr/>
            </p:nvSpPr>
            <p:spPr bwMode="auto">
              <a:xfrm rot="10800000">
                <a:off x="451" y="168"/>
                <a:ext cx="4" cy="30"/>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a:lstStyle/>
              <a:p>
                <a:endParaRPr lang="en-US" dirty="0"/>
              </a:p>
            </p:txBody>
          </p:sp>
        </p:grpSp>
        <p:sp>
          <p:nvSpPr>
            <p:cNvPr id="75007" name="Rectangle 255"/>
            <p:cNvSpPr>
              <a:spLocks noChangeAspect="1" noChangeArrowheads="1"/>
            </p:cNvSpPr>
            <p:nvPr/>
          </p:nvSpPr>
          <p:spPr bwMode="auto">
            <a:xfrm flipH="1">
              <a:off x="1281" y="1318"/>
              <a:ext cx="336" cy="766"/>
            </a:xfrm>
            <a:prstGeom prst="rect">
              <a:avLst/>
            </a:prstGeom>
            <a:gradFill rotWithShape="0">
              <a:gsLst>
                <a:gs pos="0">
                  <a:srgbClr val="CBCBCB"/>
                </a:gs>
                <a:gs pos="6500">
                  <a:srgbClr val="5F5F5F"/>
                </a:gs>
                <a:gs pos="10501">
                  <a:srgbClr val="5F5F5F"/>
                </a:gs>
                <a:gs pos="31500">
                  <a:srgbClr val="FFFFFF"/>
                </a:gs>
                <a:gs pos="33500">
                  <a:srgbClr val="B2B2B2"/>
                </a:gs>
                <a:gs pos="34500">
                  <a:srgbClr val="292929"/>
                </a:gs>
                <a:gs pos="41001">
                  <a:srgbClr val="777777"/>
                </a:gs>
                <a:gs pos="50000">
                  <a:srgbClr val="EAEAEA"/>
                </a:gs>
                <a:gs pos="59000">
                  <a:srgbClr val="777777"/>
                </a:gs>
                <a:gs pos="65500">
                  <a:srgbClr val="292929"/>
                </a:gs>
                <a:gs pos="66500">
                  <a:srgbClr val="B2B2B2"/>
                </a:gs>
                <a:gs pos="68500">
                  <a:srgbClr val="FFFFFF"/>
                </a:gs>
                <a:gs pos="89500">
                  <a:srgbClr val="5F5F5F"/>
                </a:gs>
                <a:gs pos="93500">
                  <a:srgbClr val="5F5F5F"/>
                </a:gs>
                <a:gs pos="100000">
                  <a:srgbClr val="CBCBCB"/>
                </a:gs>
              </a:gsLst>
              <a:lin ang="0" scaled="1"/>
            </a:gradFill>
            <a:ln w="9525">
              <a:solidFill>
                <a:srgbClr val="000000"/>
              </a:solidFill>
              <a:miter lim="800000"/>
              <a:headEnd/>
              <a:tailEnd/>
            </a:ln>
          </p:spPr>
          <p:txBody>
            <a:bodyPr/>
            <a:lstStyle/>
            <a:p>
              <a:endParaRPr lang="en-US" dirty="0"/>
            </a:p>
          </p:txBody>
        </p:sp>
        <p:sp>
          <p:nvSpPr>
            <p:cNvPr id="75008" name="Rectangle 256"/>
            <p:cNvSpPr>
              <a:spLocks noChangeArrowheads="1"/>
            </p:cNvSpPr>
            <p:nvPr/>
          </p:nvSpPr>
          <p:spPr bwMode="auto">
            <a:xfrm flipV="1">
              <a:off x="1316" y="2084"/>
              <a:ext cx="257" cy="166"/>
            </a:xfrm>
            <a:prstGeom prst="rect">
              <a:avLst/>
            </a:prstGeom>
            <a:gradFill rotWithShape="0">
              <a:gsLst>
                <a:gs pos="0">
                  <a:srgbClr val="CBCBCB"/>
                </a:gs>
                <a:gs pos="6500">
                  <a:srgbClr val="5F5F5F"/>
                </a:gs>
                <a:gs pos="10501">
                  <a:srgbClr val="5F5F5F"/>
                </a:gs>
                <a:gs pos="31500">
                  <a:srgbClr val="FFFFFF"/>
                </a:gs>
                <a:gs pos="33500">
                  <a:srgbClr val="B2B2B2"/>
                </a:gs>
                <a:gs pos="34500">
                  <a:srgbClr val="292929"/>
                </a:gs>
                <a:gs pos="41001">
                  <a:srgbClr val="777777"/>
                </a:gs>
                <a:gs pos="50000">
                  <a:srgbClr val="EAEAEA"/>
                </a:gs>
                <a:gs pos="59000">
                  <a:srgbClr val="777777"/>
                </a:gs>
                <a:gs pos="65500">
                  <a:srgbClr val="292929"/>
                </a:gs>
                <a:gs pos="66500">
                  <a:srgbClr val="B2B2B2"/>
                </a:gs>
                <a:gs pos="68500">
                  <a:srgbClr val="FFFFFF"/>
                </a:gs>
                <a:gs pos="89500">
                  <a:srgbClr val="5F5F5F"/>
                </a:gs>
                <a:gs pos="93500">
                  <a:srgbClr val="5F5F5F"/>
                </a:gs>
                <a:gs pos="100000">
                  <a:srgbClr val="CBCBCB"/>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009" name="Rectangle 257"/>
            <p:cNvSpPr>
              <a:spLocks noChangeArrowheads="1"/>
            </p:cNvSpPr>
            <p:nvPr/>
          </p:nvSpPr>
          <p:spPr bwMode="auto">
            <a:xfrm>
              <a:off x="1419" y="1464"/>
              <a:ext cx="72" cy="289"/>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a:lstStyle/>
            <a:p>
              <a:endParaRPr lang="en-US" dirty="0"/>
            </a:p>
          </p:txBody>
        </p:sp>
        <p:sp>
          <p:nvSpPr>
            <p:cNvPr id="75010" name="Rectangle 258"/>
            <p:cNvSpPr>
              <a:spLocks noChangeArrowheads="1"/>
            </p:cNvSpPr>
            <p:nvPr/>
          </p:nvSpPr>
          <p:spPr bwMode="auto">
            <a:xfrm>
              <a:off x="1419" y="1542"/>
              <a:ext cx="72" cy="134"/>
            </a:xfrm>
            <a:prstGeom prst="rect">
              <a:avLst/>
            </a:prstGeom>
            <a:gradFill rotWithShape="1">
              <a:gsLst>
                <a:gs pos="0">
                  <a:srgbClr val="000000"/>
                </a:gs>
                <a:gs pos="50000">
                  <a:srgbClr val="FFFFFF"/>
                </a:gs>
                <a:gs pos="100000">
                  <a:srgbClr val="000000"/>
                </a:gs>
              </a:gsLst>
              <a:lin ang="5400000" scaled="1"/>
            </a:gradFill>
            <a:ln w="9525">
              <a:solidFill>
                <a:srgbClr val="000000"/>
              </a:solidFill>
              <a:miter lim="800000"/>
              <a:headEnd/>
              <a:tailEnd/>
            </a:ln>
          </p:spPr>
          <p:txBody>
            <a:bodyPr/>
            <a:lstStyle/>
            <a:p>
              <a:endParaRPr lang="en-US" dirty="0"/>
            </a:p>
          </p:txBody>
        </p:sp>
        <p:grpSp>
          <p:nvGrpSpPr>
            <p:cNvPr id="75011" name="Group 259"/>
            <p:cNvGrpSpPr>
              <a:grpSpLocks/>
            </p:cNvGrpSpPr>
            <p:nvPr/>
          </p:nvGrpSpPr>
          <p:grpSpPr bwMode="auto">
            <a:xfrm>
              <a:off x="1309" y="1824"/>
              <a:ext cx="188" cy="264"/>
              <a:chOff x="1150" y="1573"/>
              <a:chExt cx="66" cy="90"/>
            </a:xfrm>
          </p:grpSpPr>
          <p:sp>
            <p:nvSpPr>
              <p:cNvPr id="75012" name="AutoShape 260"/>
              <p:cNvSpPr>
                <a:spLocks noChangeArrowheads="1"/>
              </p:cNvSpPr>
              <p:nvPr/>
            </p:nvSpPr>
            <p:spPr bwMode="auto">
              <a:xfrm rot="16200000">
                <a:off x="1154" y="1630"/>
                <a:ext cx="29" cy="38"/>
              </a:xfrm>
              <a:prstGeom prst="rtTriangle">
                <a:avLst/>
              </a:prstGeom>
              <a:gradFill rotWithShape="1">
                <a:gsLst>
                  <a:gs pos="0">
                    <a:srgbClr val="333333">
                      <a:gamma/>
                      <a:shade val="46275"/>
                      <a:invGamma/>
                    </a:srgbClr>
                  </a:gs>
                  <a:gs pos="50000">
                    <a:srgbClr val="333333"/>
                  </a:gs>
                  <a:gs pos="100000">
                    <a:srgbClr val="333333">
                      <a:gamma/>
                      <a:shade val="46275"/>
                      <a:invGamma/>
                    </a:srgbClr>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013" name="Rectangle 261"/>
              <p:cNvSpPr>
                <a:spLocks noChangeArrowheads="1"/>
              </p:cNvSpPr>
              <p:nvPr/>
            </p:nvSpPr>
            <p:spPr bwMode="auto">
              <a:xfrm>
                <a:off x="1166" y="1615"/>
                <a:ext cx="22" cy="37"/>
              </a:xfrm>
              <a:prstGeom prst="rect">
                <a:avLst/>
              </a:prstGeom>
              <a:gradFill rotWithShape="1">
                <a:gsLst>
                  <a:gs pos="0">
                    <a:srgbClr val="333333">
                      <a:gamma/>
                      <a:shade val="46275"/>
                      <a:invGamma/>
                    </a:srgbClr>
                  </a:gs>
                  <a:gs pos="50000">
                    <a:srgbClr val="333333"/>
                  </a:gs>
                  <a:gs pos="100000">
                    <a:srgbClr val="333333">
                      <a:gamma/>
                      <a:shade val="46275"/>
                      <a:invGamma/>
                    </a:srgbClr>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014" name="AutoShape 262"/>
              <p:cNvSpPr>
                <a:spLocks noChangeArrowheads="1"/>
              </p:cNvSpPr>
              <p:nvPr/>
            </p:nvSpPr>
            <p:spPr bwMode="auto">
              <a:xfrm rot="1260155">
                <a:off x="1170" y="1590"/>
                <a:ext cx="35" cy="33"/>
              </a:xfrm>
              <a:prstGeom prst="parallelogram">
                <a:avLst>
                  <a:gd name="adj" fmla="val 31460"/>
                </a:avLst>
              </a:prstGeom>
              <a:gradFill rotWithShape="1">
                <a:gsLst>
                  <a:gs pos="0">
                    <a:srgbClr val="333333">
                      <a:gamma/>
                      <a:shade val="46275"/>
                      <a:invGamma/>
                    </a:srgbClr>
                  </a:gs>
                  <a:gs pos="50000">
                    <a:srgbClr val="333333"/>
                  </a:gs>
                  <a:gs pos="100000">
                    <a:srgbClr val="333333">
                      <a:gamma/>
                      <a:shade val="46275"/>
                      <a:invGamma/>
                    </a:srgbClr>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015" name="AutoShape 263"/>
              <p:cNvSpPr>
                <a:spLocks noChangeArrowheads="1"/>
              </p:cNvSpPr>
              <p:nvPr/>
            </p:nvSpPr>
            <p:spPr bwMode="auto">
              <a:xfrm rot="-3224012">
                <a:off x="1191" y="1574"/>
                <a:ext cx="25" cy="24"/>
              </a:xfrm>
              <a:prstGeom prst="flowChartDelay">
                <a:avLst/>
              </a:prstGeom>
              <a:gradFill rotWithShape="1">
                <a:gsLst>
                  <a:gs pos="0">
                    <a:srgbClr val="333333">
                      <a:gamma/>
                      <a:shade val="46275"/>
                      <a:invGamma/>
                    </a:srgbClr>
                  </a:gs>
                  <a:gs pos="50000">
                    <a:srgbClr val="333333"/>
                  </a:gs>
                  <a:gs pos="100000">
                    <a:srgbClr val="333333">
                      <a:gamma/>
                      <a:shade val="46275"/>
                      <a:invGamma/>
                    </a:srgbClr>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5016" name="Group 264"/>
            <p:cNvGrpSpPr>
              <a:grpSpLocks/>
            </p:cNvGrpSpPr>
            <p:nvPr/>
          </p:nvGrpSpPr>
          <p:grpSpPr bwMode="auto">
            <a:xfrm>
              <a:off x="1556" y="1908"/>
              <a:ext cx="65" cy="173"/>
              <a:chOff x="939" y="1683"/>
              <a:chExt cx="19" cy="49"/>
            </a:xfrm>
          </p:grpSpPr>
          <p:sp>
            <p:nvSpPr>
              <p:cNvPr id="75017" name="AutoShape 265"/>
              <p:cNvSpPr>
                <a:spLocks noChangeArrowheads="1"/>
              </p:cNvSpPr>
              <p:nvPr/>
            </p:nvSpPr>
            <p:spPr bwMode="auto">
              <a:xfrm rot="16200000">
                <a:off x="934" y="1708"/>
                <a:ext cx="29" cy="19"/>
              </a:xfrm>
              <a:prstGeom prst="rtTriangle">
                <a:avLst/>
              </a:prstGeom>
              <a:gradFill rotWithShape="1">
                <a:gsLst>
                  <a:gs pos="0">
                    <a:srgbClr val="808080">
                      <a:gamma/>
                      <a:shade val="46275"/>
                      <a:invGamma/>
                    </a:srgbClr>
                  </a:gs>
                  <a:gs pos="50000">
                    <a:srgbClr val="808080"/>
                  </a:gs>
                  <a:gs pos="100000">
                    <a:srgbClr val="808080">
                      <a:gamma/>
                      <a:shade val="46275"/>
                      <a:invGamma/>
                    </a:srgbClr>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018" name="Rectangle 266"/>
              <p:cNvSpPr>
                <a:spLocks noChangeArrowheads="1"/>
              </p:cNvSpPr>
              <p:nvPr/>
            </p:nvSpPr>
            <p:spPr bwMode="auto">
              <a:xfrm>
                <a:off x="947" y="1683"/>
                <a:ext cx="11" cy="37"/>
              </a:xfrm>
              <a:prstGeom prst="rect">
                <a:avLst/>
              </a:prstGeom>
              <a:gradFill rotWithShape="1">
                <a:gsLst>
                  <a:gs pos="0">
                    <a:srgbClr val="808080">
                      <a:gamma/>
                      <a:shade val="46275"/>
                      <a:invGamma/>
                    </a:srgbClr>
                  </a:gs>
                  <a:gs pos="50000">
                    <a:srgbClr val="808080"/>
                  </a:gs>
                  <a:gs pos="100000">
                    <a:srgbClr val="808080">
                      <a:gamma/>
                      <a:shade val="46275"/>
                      <a:invGamma/>
                    </a:srgbClr>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5019" name="AutoShape 267"/>
            <p:cNvSpPr>
              <a:spLocks noChangeArrowheads="1"/>
            </p:cNvSpPr>
            <p:nvPr/>
          </p:nvSpPr>
          <p:spPr bwMode="auto">
            <a:xfrm rot="16200000">
              <a:off x="1554" y="1842"/>
              <a:ext cx="95" cy="38"/>
            </a:xfrm>
            <a:prstGeom prst="rtTriangle">
              <a:avLst/>
            </a:prstGeom>
            <a:gradFill rotWithShape="1">
              <a:gsLst>
                <a:gs pos="0">
                  <a:srgbClr val="808080">
                    <a:gamma/>
                    <a:shade val="46275"/>
                    <a:invGamma/>
                  </a:srgbClr>
                </a:gs>
                <a:gs pos="50000">
                  <a:srgbClr val="808080"/>
                </a:gs>
                <a:gs pos="100000">
                  <a:srgbClr val="808080">
                    <a:gamma/>
                    <a:shade val="46275"/>
                    <a:invGamma/>
                  </a:srgbClr>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Tree>
    <p:extLst>
      <p:ext uri="{BB962C8B-B14F-4D97-AF65-F5344CB8AC3E}">
        <p14:creationId xmlns:p14="http://schemas.microsoft.com/office/powerpoint/2010/main" val="169477696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76200" y="74613"/>
            <a:ext cx="6629400" cy="685800"/>
          </a:xfrm>
          <a:noFill/>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GB" b="1" u="sng" dirty="0" smtClean="0">
                <a:solidFill>
                  <a:schemeClr val="tx2"/>
                </a:solidFill>
                <a:ea typeface="ＭＳ Ｐゴシック" pitchFamily="34" charset="-128"/>
              </a:rPr>
              <a:t>Gun Connector</a:t>
            </a:r>
          </a:p>
        </p:txBody>
      </p:sp>
      <p:grpSp>
        <p:nvGrpSpPr>
          <p:cNvPr id="75874" name="Group 98"/>
          <p:cNvGrpSpPr>
            <a:grpSpLocks/>
          </p:cNvGrpSpPr>
          <p:nvPr/>
        </p:nvGrpSpPr>
        <p:grpSpPr bwMode="auto">
          <a:xfrm>
            <a:off x="2830513" y="1527175"/>
            <a:ext cx="5048250" cy="409575"/>
            <a:chOff x="1783" y="2792"/>
            <a:chExt cx="3180" cy="258"/>
          </a:xfrm>
        </p:grpSpPr>
        <p:sp>
          <p:nvSpPr>
            <p:cNvPr id="75875" name="Text Box 99"/>
            <p:cNvSpPr txBox="1">
              <a:spLocks noChangeArrowheads="1"/>
            </p:cNvSpPr>
            <p:nvPr/>
          </p:nvSpPr>
          <p:spPr bwMode="auto">
            <a:xfrm>
              <a:off x="2684" y="2792"/>
              <a:ext cx="2279" cy="258"/>
            </a:xfrm>
            <a:prstGeom prst="rect">
              <a:avLst/>
            </a:prstGeom>
            <a:solidFill>
              <a:srgbClr val="DDDDDD"/>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r>
                <a:rPr lang="en-GB" sz="1600" b="1" dirty="0">
                  <a:solidFill>
                    <a:schemeClr val="tx2"/>
                  </a:solidFill>
                  <a:latin typeface="Arial Narrow" pitchFamily="34" charset="0"/>
                </a:rPr>
                <a:t>LATCH SUB</a:t>
              </a:r>
            </a:p>
          </p:txBody>
        </p:sp>
        <p:sp>
          <p:nvSpPr>
            <p:cNvPr id="75876" name="Line 100"/>
            <p:cNvSpPr>
              <a:spLocks noChangeShapeType="1"/>
            </p:cNvSpPr>
            <p:nvPr/>
          </p:nvSpPr>
          <p:spPr bwMode="auto">
            <a:xfrm flipH="1">
              <a:off x="1783" y="2906"/>
              <a:ext cx="894" cy="0"/>
            </a:xfrm>
            <a:prstGeom prst="line">
              <a:avLst/>
            </a:prstGeom>
            <a:noFill/>
            <a:ln w="12700">
              <a:solidFill>
                <a:schemeClr val="tx1"/>
              </a:solidFill>
              <a:round/>
              <a:headEnd/>
              <a:tailEnd type="triangle" w="med" len="med"/>
            </a:ln>
            <a:effectLst>
              <a:outerShdw dist="35921" dir="2700000" algn="ctr" rotWithShape="0">
                <a:srgbClr val="FFE102"/>
              </a:outerShdw>
            </a:effectLst>
            <a:extLst>
              <a:ext uri="{909E8E84-426E-40DD-AFC4-6F175D3DCCD1}">
                <a14:hiddenFill xmlns:a14="http://schemas.microsoft.com/office/drawing/2010/main">
                  <a:noFill/>
                </a14:hiddenFill>
              </a:ext>
            </a:extLst>
          </p:spPr>
          <p:txBody>
            <a:bodyPr lIns="92075" tIns="46038" rIns="92075" bIns="46038"/>
            <a:lstStyle/>
            <a:p>
              <a:endParaRPr lang="en-US" dirty="0"/>
            </a:p>
          </p:txBody>
        </p:sp>
      </p:grpSp>
      <p:grpSp>
        <p:nvGrpSpPr>
          <p:cNvPr id="76104" name="Group 328"/>
          <p:cNvGrpSpPr>
            <a:grpSpLocks/>
          </p:cNvGrpSpPr>
          <p:nvPr/>
        </p:nvGrpSpPr>
        <p:grpSpPr bwMode="auto">
          <a:xfrm>
            <a:off x="2706688" y="5400675"/>
            <a:ext cx="5159375" cy="409575"/>
            <a:chOff x="1705" y="3372"/>
            <a:chExt cx="3250" cy="258"/>
          </a:xfrm>
        </p:grpSpPr>
        <p:sp>
          <p:nvSpPr>
            <p:cNvPr id="75877" name="Text Box 101"/>
            <p:cNvSpPr txBox="1">
              <a:spLocks noChangeArrowheads="1"/>
            </p:cNvSpPr>
            <p:nvPr/>
          </p:nvSpPr>
          <p:spPr bwMode="auto">
            <a:xfrm>
              <a:off x="2673" y="3372"/>
              <a:ext cx="2282" cy="258"/>
            </a:xfrm>
            <a:prstGeom prst="rect">
              <a:avLst/>
            </a:prstGeom>
            <a:solidFill>
              <a:srgbClr val="DDDDDD"/>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r>
                <a:rPr lang="en-GB" sz="1600" b="1" dirty="0">
                  <a:solidFill>
                    <a:schemeClr val="tx2"/>
                  </a:solidFill>
                  <a:latin typeface="Arial Narrow" pitchFamily="34" charset="0"/>
                </a:rPr>
                <a:t>RAM SUB</a:t>
              </a:r>
            </a:p>
          </p:txBody>
        </p:sp>
        <p:sp>
          <p:nvSpPr>
            <p:cNvPr id="75878" name="Line 102"/>
            <p:cNvSpPr>
              <a:spLocks noChangeShapeType="1"/>
            </p:cNvSpPr>
            <p:nvPr/>
          </p:nvSpPr>
          <p:spPr bwMode="auto">
            <a:xfrm flipH="1">
              <a:off x="1705" y="3486"/>
              <a:ext cx="967" cy="1"/>
            </a:xfrm>
            <a:prstGeom prst="line">
              <a:avLst/>
            </a:prstGeom>
            <a:noFill/>
            <a:ln w="12700">
              <a:solidFill>
                <a:schemeClr val="tx1"/>
              </a:solidFill>
              <a:round/>
              <a:headEnd/>
              <a:tailEnd type="triangle" w="med" len="med"/>
            </a:ln>
            <a:effectLst>
              <a:outerShdw dist="35921" dir="2700000" algn="ctr" rotWithShape="0">
                <a:srgbClr val="FFE102"/>
              </a:outerShdw>
            </a:effectLst>
            <a:extLst>
              <a:ext uri="{909E8E84-426E-40DD-AFC4-6F175D3DCCD1}">
                <a14:hiddenFill xmlns:a14="http://schemas.microsoft.com/office/drawing/2010/main">
                  <a:noFill/>
                </a14:hiddenFill>
              </a:ext>
            </a:extLst>
          </p:spPr>
          <p:txBody>
            <a:bodyPr lIns="92075" tIns="46038" rIns="92075" bIns="46038"/>
            <a:lstStyle/>
            <a:p>
              <a:endParaRPr lang="en-US" dirty="0"/>
            </a:p>
          </p:txBody>
        </p:sp>
      </p:grpSp>
      <p:grpSp>
        <p:nvGrpSpPr>
          <p:cNvPr id="75879" name="Group 103"/>
          <p:cNvGrpSpPr>
            <a:grpSpLocks/>
          </p:cNvGrpSpPr>
          <p:nvPr/>
        </p:nvGrpSpPr>
        <p:grpSpPr bwMode="auto">
          <a:xfrm>
            <a:off x="2840038" y="3946525"/>
            <a:ext cx="5048250" cy="409575"/>
            <a:chOff x="1783" y="2792"/>
            <a:chExt cx="3180" cy="258"/>
          </a:xfrm>
        </p:grpSpPr>
        <p:sp>
          <p:nvSpPr>
            <p:cNvPr id="75880" name="Text Box 104"/>
            <p:cNvSpPr txBox="1">
              <a:spLocks noChangeArrowheads="1"/>
            </p:cNvSpPr>
            <p:nvPr/>
          </p:nvSpPr>
          <p:spPr bwMode="auto">
            <a:xfrm>
              <a:off x="2684" y="2792"/>
              <a:ext cx="2279" cy="258"/>
            </a:xfrm>
            <a:prstGeom prst="rect">
              <a:avLst/>
            </a:prstGeom>
            <a:solidFill>
              <a:srgbClr val="DDDDDD"/>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r>
                <a:rPr lang="en-GB" sz="1600" b="1" dirty="0">
                  <a:solidFill>
                    <a:schemeClr val="tx2"/>
                  </a:solidFill>
                  <a:latin typeface="Arial Narrow" pitchFamily="34" charset="0"/>
                </a:rPr>
                <a:t>RECEPTACLE</a:t>
              </a:r>
            </a:p>
          </p:txBody>
        </p:sp>
        <p:sp>
          <p:nvSpPr>
            <p:cNvPr id="75881" name="Line 105"/>
            <p:cNvSpPr>
              <a:spLocks noChangeShapeType="1"/>
            </p:cNvSpPr>
            <p:nvPr/>
          </p:nvSpPr>
          <p:spPr bwMode="auto">
            <a:xfrm flipH="1">
              <a:off x="1783" y="2906"/>
              <a:ext cx="894" cy="0"/>
            </a:xfrm>
            <a:prstGeom prst="line">
              <a:avLst/>
            </a:prstGeom>
            <a:noFill/>
            <a:ln w="12700">
              <a:solidFill>
                <a:schemeClr val="tx1"/>
              </a:solidFill>
              <a:round/>
              <a:headEnd/>
              <a:tailEnd type="triangle" w="med" len="med"/>
            </a:ln>
            <a:effectLst>
              <a:outerShdw dist="35921" dir="2700000" algn="ctr" rotWithShape="0">
                <a:srgbClr val="FFE102"/>
              </a:outerShdw>
            </a:effectLst>
            <a:extLst>
              <a:ext uri="{909E8E84-426E-40DD-AFC4-6F175D3DCCD1}">
                <a14:hiddenFill xmlns:a14="http://schemas.microsoft.com/office/drawing/2010/main">
                  <a:noFill/>
                </a14:hiddenFill>
              </a:ext>
            </a:extLst>
          </p:spPr>
          <p:txBody>
            <a:bodyPr lIns="92075" tIns="46038" rIns="92075" bIns="46038"/>
            <a:lstStyle/>
            <a:p>
              <a:endParaRPr lang="en-US" dirty="0"/>
            </a:p>
          </p:txBody>
        </p:sp>
      </p:grpSp>
      <p:grpSp>
        <p:nvGrpSpPr>
          <p:cNvPr id="75882" name="Group 106"/>
          <p:cNvGrpSpPr>
            <a:grpSpLocks/>
          </p:cNvGrpSpPr>
          <p:nvPr/>
        </p:nvGrpSpPr>
        <p:grpSpPr bwMode="auto">
          <a:xfrm>
            <a:off x="2808288" y="2362200"/>
            <a:ext cx="5086350" cy="409575"/>
            <a:chOff x="1783" y="2792"/>
            <a:chExt cx="3180" cy="258"/>
          </a:xfrm>
        </p:grpSpPr>
        <p:sp>
          <p:nvSpPr>
            <p:cNvPr id="75883" name="Text Box 107"/>
            <p:cNvSpPr txBox="1">
              <a:spLocks noChangeArrowheads="1"/>
            </p:cNvSpPr>
            <p:nvPr/>
          </p:nvSpPr>
          <p:spPr bwMode="auto">
            <a:xfrm>
              <a:off x="2684" y="2792"/>
              <a:ext cx="2279" cy="258"/>
            </a:xfrm>
            <a:prstGeom prst="rect">
              <a:avLst/>
            </a:prstGeom>
            <a:solidFill>
              <a:srgbClr val="DDDDDD"/>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r>
                <a:rPr lang="en-GB" sz="1600" b="1" dirty="0">
                  <a:solidFill>
                    <a:schemeClr val="tx2"/>
                  </a:solidFill>
                  <a:latin typeface="Arial Narrow" pitchFamily="34" charset="0"/>
                </a:rPr>
                <a:t>LATCH KEY ASSEMBLY</a:t>
              </a:r>
            </a:p>
          </p:txBody>
        </p:sp>
        <p:sp>
          <p:nvSpPr>
            <p:cNvPr id="75884" name="Line 108"/>
            <p:cNvSpPr>
              <a:spLocks noChangeShapeType="1"/>
            </p:cNvSpPr>
            <p:nvPr/>
          </p:nvSpPr>
          <p:spPr bwMode="auto">
            <a:xfrm flipH="1">
              <a:off x="1783" y="2906"/>
              <a:ext cx="894" cy="0"/>
            </a:xfrm>
            <a:prstGeom prst="line">
              <a:avLst/>
            </a:prstGeom>
            <a:noFill/>
            <a:ln w="12700">
              <a:solidFill>
                <a:schemeClr val="tx1"/>
              </a:solidFill>
              <a:round/>
              <a:headEnd/>
              <a:tailEnd type="triangle" w="med" len="med"/>
            </a:ln>
            <a:effectLst>
              <a:outerShdw dist="35921" dir="2700000" algn="ctr" rotWithShape="0">
                <a:srgbClr val="FFE102"/>
              </a:outerShdw>
            </a:effectLst>
            <a:extLst>
              <a:ext uri="{909E8E84-426E-40DD-AFC4-6F175D3DCCD1}">
                <a14:hiddenFill xmlns:a14="http://schemas.microsoft.com/office/drawing/2010/main">
                  <a:noFill/>
                </a14:hiddenFill>
              </a:ext>
            </a:extLst>
          </p:spPr>
          <p:txBody>
            <a:bodyPr lIns="92075" tIns="46038" rIns="92075" bIns="46038"/>
            <a:lstStyle/>
            <a:p>
              <a:endParaRPr lang="en-US" dirty="0"/>
            </a:p>
          </p:txBody>
        </p:sp>
      </p:grpSp>
      <p:grpSp>
        <p:nvGrpSpPr>
          <p:cNvPr id="76108" name="Group 332"/>
          <p:cNvGrpSpPr>
            <a:grpSpLocks/>
          </p:cNvGrpSpPr>
          <p:nvPr/>
        </p:nvGrpSpPr>
        <p:grpSpPr bwMode="auto">
          <a:xfrm>
            <a:off x="1952625" y="1552575"/>
            <a:ext cx="685800" cy="2019300"/>
            <a:chOff x="1230" y="978"/>
            <a:chExt cx="432" cy="1272"/>
          </a:xfrm>
        </p:grpSpPr>
        <p:grpSp>
          <p:nvGrpSpPr>
            <p:cNvPr id="75885" name="Group 109"/>
            <p:cNvGrpSpPr>
              <a:grpSpLocks/>
            </p:cNvGrpSpPr>
            <p:nvPr/>
          </p:nvGrpSpPr>
          <p:grpSpPr bwMode="auto">
            <a:xfrm>
              <a:off x="1237" y="978"/>
              <a:ext cx="425" cy="238"/>
              <a:chOff x="847" y="1419"/>
              <a:chExt cx="124" cy="83"/>
            </a:xfrm>
          </p:grpSpPr>
          <p:sp>
            <p:nvSpPr>
              <p:cNvPr id="75886" name="Rectangle 110"/>
              <p:cNvSpPr>
                <a:spLocks noChangeAspect="1" noChangeArrowheads="1"/>
              </p:cNvSpPr>
              <p:nvPr/>
            </p:nvSpPr>
            <p:spPr bwMode="auto">
              <a:xfrm flipH="1">
                <a:off x="847" y="1419"/>
                <a:ext cx="124" cy="83"/>
              </a:xfrm>
              <a:prstGeom prst="rect">
                <a:avLst/>
              </a:prstGeom>
              <a:gradFill rotWithShape="0">
                <a:gsLst>
                  <a:gs pos="0">
                    <a:srgbClr val="CBCBCB"/>
                  </a:gs>
                  <a:gs pos="6500">
                    <a:srgbClr val="5F5F5F"/>
                  </a:gs>
                  <a:gs pos="10501">
                    <a:srgbClr val="5F5F5F"/>
                  </a:gs>
                  <a:gs pos="31500">
                    <a:srgbClr val="FFFFFF"/>
                  </a:gs>
                  <a:gs pos="33500">
                    <a:srgbClr val="B2B2B2"/>
                  </a:gs>
                  <a:gs pos="34500">
                    <a:srgbClr val="292929"/>
                  </a:gs>
                  <a:gs pos="41001">
                    <a:srgbClr val="777777"/>
                  </a:gs>
                  <a:gs pos="50000">
                    <a:srgbClr val="EAEAEA"/>
                  </a:gs>
                  <a:gs pos="59000">
                    <a:srgbClr val="777777"/>
                  </a:gs>
                  <a:gs pos="65500">
                    <a:srgbClr val="292929"/>
                  </a:gs>
                  <a:gs pos="66500">
                    <a:srgbClr val="B2B2B2"/>
                  </a:gs>
                  <a:gs pos="68500">
                    <a:srgbClr val="FFFFFF"/>
                  </a:gs>
                  <a:gs pos="89500">
                    <a:srgbClr val="5F5F5F"/>
                  </a:gs>
                  <a:gs pos="93500">
                    <a:srgbClr val="5F5F5F"/>
                  </a:gs>
                  <a:gs pos="100000">
                    <a:srgbClr val="CBCBCB"/>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5887" name="Group 111"/>
              <p:cNvGrpSpPr>
                <a:grpSpLocks/>
              </p:cNvGrpSpPr>
              <p:nvPr/>
            </p:nvGrpSpPr>
            <p:grpSpPr bwMode="auto">
              <a:xfrm>
                <a:off x="847" y="1419"/>
                <a:ext cx="124" cy="83"/>
                <a:chOff x="328" y="15"/>
                <a:chExt cx="47" cy="31"/>
              </a:xfrm>
            </p:grpSpPr>
            <p:grpSp>
              <p:nvGrpSpPr>
                <p:cNvPr id="75888" name="Group 112"/>
                <p:cNvGrpSpPr>
                  <a:grpSpLocks/>
                </p:cNvGrpSpPr>
                <p:nvPr/>
              </p:nvGrpSpPr>
              <p:grpSpPr bwMode="auto">
                <a:xfrm>
                  <a:off x="328" y="31"/>
                  <a:ext cx="24" cy="15"/>
                  <a:chOff x="420" y="48"/>
                  <a:chExt cx="70" cy="71"/>
                </a:xfrm>
              </p:grpSpPr>
              <p:grpSp>
                <p:nvGrpSpPr>
                  <p:cNvPr id="75889" name="Group 113"/>
                  <p:cNvGrpSpPr>
                    <a:grpSpLocks/>
                  </p:cNvGrpSpPr>
                  <p:nvPr/>
                </p:nvGrpSpPr>
                <p:grpSpPr bwMode="auto">
                  <a:xfrm>
                    <a:off x="420" y="48"/>
                    <a:ext cx="70" cy="69"/>
                    <a:chOff x="420" y="48"/>
                    <a:chExt cx="70" cy="69"/>
                  </a:xfrm>
                </p:grpSpPr>
                <p:sp>
                  <p:nvSpPr>
                    <p:cNvPr id="75890" name="Line 114"/>
                    <p:cNvSpPr>
                      <a:spLocks noChangeShapeType="1"/>
                    </p:cNvSpPr>
                    <p:nvPr/>
                  </p:nvSpPr>
                  <p:spPr bwMode="auto">
                    <a:xfrm flipV="1">
                      <a:off x="428" y="56"/>
                      <a:ext cx="62" cy="6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891" name="Line 115"/>
                    <p:cNvSpPr>
                      <a:spLocks noChangeShapeType="1"/>
                    </p:cNvSpPr>
                    <p:nvPr/>
                  </p:nvSpPr>
                  <p:spPr bwMode="auto">
                    <a:xfrm flipV="1">
                      <a:off x="420" y="48"/>
                      <a:ext cx="62" cy="6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892" name="Line 116"/>
                    <p:cNvSpPr>
                      <a:spLocks noChangeShapeType="1"/>
                    </p:cNvSpPr>
                    <p:nvPr/>
                  </p:nvSpPr>
                  <p:spPr bwMode="auto">
                    <a:xfrm flipV="1">
                      <a:off x="445" y="73"/>
                      <a:ext cx="45" cy="4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893" name="Line 117"/>
                    <p:cNvSpPr>
                      <a:spLocks noChangeShapeType="1"/>
                    </p:cNvSpPr>
                    <p:nvPr/>
                  </p:nvSpPr>
                  <p:spPr bwMode="auto">
                    <a:xfrm flipV="1">
                      <a:off x="420" y="48"/>
                      <a:ext cx="45" cy="4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894" name="Line 118"/>
                    <p:cNvSpPr>
                      <a:spLocks noChangeShapeType="1"/>
                    </p:cNvSpPr>
                    <p:nvPr/>
                  </p:nvSpPr>
                  <p:spPr bwMode="auto">
                    <a:xfrm flipV="1">
                      <a:off x="462" y="90"/>
                      <a:ext cx="28"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895" name="Line 119"/>
                    <p:cNvSpPr>
                      <a:spLocks noChangeShapeType="1"/>
                    </p:cNvSpPr>
                    <p:nvPr/>
                  </p:nvSpPr>
                  <p:spPr bwMode="auto">
                    <a:xfrm flipV="1">
                      <a:off x="420" y="48"/>
                      <a:ext cx="28"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896" name="Line 120"/>
                    <p:cNvSpPr>
                      <a:spLocks noChangeShapeType="1"/>
                    </p:cNvSpPr>
                    <p:nvPr/>
                  </p:nvSpPr>
                  <p:spPr bwMode="auto">
                    <a:xfrm flipV="1">
                      <a:off x="480" y="107"/>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897" name="Line 121"/>
                    <p:cNvSpPr>
                      <a:spLocks noChangeShapeType="1"/>
                    </p:cNvSpPr>
                    <p:nvPr/>
                  </p:nvSpPr>
                  <p:spPr bwMode="auto">
                    <a:xfrm flipV="1">
                      <a:off x="422" y="48"/>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5898" name="Group 122"/>
                  <p:cNvGrpSpPr>
                    <a:grpSpLocks/>
                  </p:cNvGrpSpPr>
                  <p:nvPr/>
                </p:nvGrpSpPr>
                <p:grpSpPr bwMode="auto">
                  <a:xfrm>
                    <a:off x="421" y="48"/>
                    <a:ext cx="69" cy="71"/>
                    <a:chOff x="421" y="48"/>
                    <a:chExt cx="69" cy="71"/>
                  </a:xfrm>
                </p:grpSpPr>
                <p:sp>
                  <p:nvSpPr>
                    <p:cNvPr id="75899" name="Line 123"/>
                    <p:cNvSpPr>
                      <a:spLocks noChangeShapeType="1"/>
                    </p:cNvSpPr>
                    <p:nvPr/>
                  </p:nvSpPr>
                  <p:spPr bwMode="auto">
                    <a:xfrm rot="5400000" flipV="1">
                      <a:off x="420" y="58"/>
                      <a:ext cx="63" cy="6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00" name="Line 124"/>
                    <p:cNvSpPr>
                      <a:spLocks noChangeShapeType="1"/>
                    </p:cNvSpPr>
                    <p:nvPr/>
                  </p:nvSpPr>
                  <p:spPr bwMode="auto">
                    <a:xfrm rot="5400000" flipV="1">
                      <a:off x="428" y="50"/>
                      <a:ext cx="63" cy="6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01" name="Line 125"/>
                    <p:cNvSpPr>
                      <a:spLocks noChangeShapeType="1"/>
                    </p:cNvSpPr>
                    <p:nvPr/>
                  </p:nvSpPr>
                  <p:spPr bwMode="auto">
                    <a:xfrm rot="5400000" flipV="1">
                      <a:off x="420" y="74"/>
                      <a:ext cx="46" cy="4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02" name="Line 126"/>
                    <p:cNvSpPr>
                      <a:spLocks noChangeShapeType="1"/>
                    </p:cNvSpPr>
                    <p:nvPr/>
                  </p:nvSpPr>
                  <p:spPr bwMode="auto">
                    <a:xfrm rot="5400000" flipV="1">
                      <a:off x="445" y="49"/>
                      <a:ext cx="46" cy="4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03" name="Line 127"/>
                    <p:cNvSpPr>
                      <a:spLocks noChangeShapeType="1"/>
                    </p:cNvSpPr>
                    <p:nvPr/>
                  </p:nvSpPr>
                  <p:spPr bwMode="auto">
                    <a:xfrm rot="5400000" flipV="1">
                      <a:off x="420" y="91"/>
                      <a:ext cx="29"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04" name="Line 128"/>
                    <p:cNvSpPr>
                      <a:spLocks noChangeShapeType="1"/>
                    </p:cNvSpPr>
                    <p:nvPr/>
                  </p:nvSpPr>
                  <p:spPr bwMode="auto">
                    <a:xfrm rot="5400000" flipV="1">
                      <a:off x="461" y="49"/>
                      <a:ext cx="29"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05" name="Line 129"/>
                    <p:cNvSpPr>
                      <a:spLocks noChangeShapeType="1"/>
                    </p:cNvSpPr>
                    <p:nvPr/>
                  </p:nvSpPr>
                  <p:spPr bwMode="auto">
                    <a:xfrm rot="5400000" flipV="1">
                      <a:off x="422" y="109"/>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06" name="Line 130"/>
                    <p:cNvSpPr>
                      <a:spLocks noChangeShapeType="1"/>
                    </p:cNvSpPr>
                    <p:nvPr/>
                  </p:nvSpPr>
                  <p:spPr bwMode="auto">
                    <a:xfrm rot="5400000" flipV="1">
                      <a:off x="480" y="50"/>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75907" name="Group 131"/>
                <p:cNvGrpSpPr>
                  <a:grpSpLocks/>
                </p:cNvGrpSpPr>
                <p:nvPr/>
              </p:nvGrpSpPr>
              <p:grpSpPr bwMode="auto">
                <a:xfrm>
                  <a:off x="328" y="16"/>
                  <a:ext cx="24" cy="15"/>
                  <a:chOff x="420" y="48"/>
                  <a:chExt cx="70" cy="71"/>
                </a:xfrm>
              </p:grpSpPr>
              <p:grpSp>
                <p:nvGrpSpPr>
                  <p:cNvPr id="75908" name="Group 132"/>
                  <p:cNvGrpSpPr>
                    <a:grpSpLocks/>
                  </p:cNvGrpSpPr>
                  <p:nvPr/>
                </p:nvGrpSpPr>
                <p:grpSpPr bwMode="auto">
                  <a:xfrm>
                    <a:off x="420" y="48"/>
                    <a:ext cx="70" cy="69"/>
                    <a:chOff x="420" y="48"/>
                    <a:chExt cx="70" cy="69"/>
                  </a:xfrm>
                </p:grpSpPr>
                <p:sp>
                  <p:nvSpPr>
                    <p:cNvPr id="75909" name="Line 133"/>
                    <p:cNvSpPr>
                      <a:spLocks noChangeShapeType="1"/>
                    </p:cNvSpPr>
                    <p:nvPr/>
                  </p:nvSpPr>
                  <p:spPr bwMode="auto">
                    <a:xfrm flipV="1">
                      <a:off x="428" y="56"/>
                      <a:ext cx="62" cy="6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10" name="Line 134"/>
                    <p:cNvSpPr>
                      <a:spLocks noChangeShapeType="1"/>
                    </p:cNvSpPr>
                    <p:nvPr/>
                  </p:nvSpPr>
                  <p:spPr bwMode="auto">
                    <a:xfrm flipV="1">
                      <a:off x="420" y="48"/>
                      <a:ext cx="62" cy="6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11" name="Line 135"/>
                    <p:cNvSpPr>
                      <a:spLocks noChangeShapeType="1"/>
                    </p:cNvSpPr>
                    <p:nvPr/>
                  </p:nvSpPr>
                  <p:spPr bwMode="auto">
                    <a:xfrm flipV="1">
                      <a:off x="445" y="73"/>
                      <a:ext cx="45" cy="4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12" name="Line 136"/>
                    <p:cNvSpPr>
                      <a:spLocks noChangeShapeType="1"/>
                    </p:cNvSpPr>
                    <p:nvPr/>
                  </p:nvSpPr>
                  <p:spPr bwMode="auto">
                    <a:xfrm flipV="1">
                      <a:off x="420" y="48"/>
                      <a:ext cx="45" cy="4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13" name="Line 137"/>
                    <p:cNvSpPr>
                      <a:spLocks noChangeShapeType="1"/>
                    </p:cNvSpPr>
                    <p:nvPr/>
                  </p:nvSpPr>
                  <p:spPr bwMode="auto">
                    <a:xfrm flipV="1">
                      <a:off x="462" y="90"/>
                      <a:ext cx="28"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14" name="Line 138"/>
                    <p:cNvSpPr>
                      <a:spLocks noChangeShapeType="1"/>
                    </p:cNvSpPr>
                    <p:nvPr/>
                  </p:nvSpPr>
                  <p:spPr bwMode="auto">
                    <a:xfrm flipV="1">
                      <a:off x="420" y="48"/>
                      <a:ext cx="28"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15" name="Line 139"/>
                    <p:cNvSpPr>
                      <a:spLocks noChangeShapeType="1"/>
                    </p:cNvSpPr>
                    <p:nvPr/>
                  </p:nvSpPr>
                  <p:spPr bwMode="auto">
                    <a:xfrm flipV="1">
                      <a:off x="480" y="107"/>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16" name="Line 140"/>
                    <p:cNvSpPr>
                      <a:spLocks noChangeShapeType="1"/>
                    </p:cNvSpPr>
                    <p:nvPr/>
                  </p:nvSpPr>
                  <p:spPr bwMode="auto">
                    <a:xfrm flipV="1">
                      <a:off x="422" y="48"/>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5917" name="Group 141"/>
                  <p:cNvGrpSpPr>
                    <a:grpSpLocks/>
                  </p:cNvGrpSpPr>
                  <p:nvPr/>
                </p:nvGrpSpPr>
                <p:grpSpPr bwMode="auto">
                  <a:xfrm>
                    <a:off x="421" y="48"/>
                    <a:ext cx="69" cy="71"/>
                    <a:chOff x="421" y="48"/>
                    <a:chExt cx="69" cy="71"/>
                  </a:xfrm>
                </p:grpSpPr>
                <p:sp>
                  <p:nvSpPr>
                    <p:cNvPr id="75918" name="Line 142"/>
                    <p:cNvSpPr>
                      <a:spLocks noChangeShapeType="1"/>
                    </p:cNvSpPr>
                    <p:nvPr/>
                  </p:nvSpPr>
                  <p:spPr bwMode="auto">
                    <a:xfrm rot="5400000" flipV="1">
                      <a:off x="420" y="58"/>
                      <a:ext cx="63" cy="6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19" name="Line 143"/>
                    <p:cNvSpPr>
                      <a:spLocks noChangeShapeType="1"/>
                    </p:cNvSpPr>
                    <p:nvPr/>
                  </p:nvSpPr>
                  <p:spPr bwMode="auto">
                    <a:xfrm rot="5400000" flipV="1">
                      <a:off x="428" y="50"/>
                      <a:ext cx="63" cy="6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20" name="Line 144"/>
                    <p:cNvSpPr>
                      <a:spLocks noChangeShapeType="1"/>
                    </p:cNvSpPr>
                    <p:nvPr/>
                  </p:nvSpPr>
                  <p:spPr bwMode="auto">
                    <a:xfrm rot="5400000" flipV="1">
                      <a:off x="420" y="74"/>
                      <a:ext cx="46" cy="4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21" name="Line 145"/>
                    <p:cNvSpPr>
                      <a:spLocks noChangeShapeType="1"/>
                    </p:cNvSpPr>
                    <p:nvPr/>
                  </p:nvSpPr>
                  <p:spPr bwMode="auto">
                    <a:xfrm rot="5400000" flipV="1">
                      <a:off x="445" y="49"/>
                      <a:ext cx="46" cy="4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22" name="Line 146"/>
                    <p:cNvSpPr>
                      <a:spLocks noChangeShapeType="1"/>
                    </p:cNvSpPr>
                    <p:nvPr/>
                  </p:nvSpPr>
                  <p:spPr bwMode="auto">
                    <a:xfrm rot="5400000" flipV="1">
                      <a:off x="420" y="91"/>
                      <a:ext cx="29"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23" name="Line 147"/>
                    <p:cNvSpPr>
                      <a:spLocks noChangeShapeType="1"/>
                    </p:cNvSpPr>
                    <p:nvPr/>
                  </p:nvSpPr>
                  <p:spPr bwMode="auto">
                    <a:xfrm rot="5400000" flipV="1">
                      <a:off x="461" y="49"/>
                      <a:ext cx="29"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24" name="Line 148"/>
                    <p:cNvSpPr>
                      <a:spLocks noChangeShapeType="1"/>
                    </p:cNvSpPr>
                    <p:nvPr/>
                  </p:nvSpPr>
                  <p:spPr bwMode="auto">
                    <a:xfrm rot="5400000" flipV="1">
                      <a:off x="422" y="109"/>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25" name="Line 149"/>
                    <p:cNvSpPr>
                      <a:spLocks noChangeShapeType="1"/>
                    </p:cNvSpPr>
                    <p:nvPr/>
                  </p:nvSpPr>
                  <p:spPr bwMode="auto">
                    <a:xfrm rot="5400000" flipV="1">
                      <a:off x="480" y="50"/>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75926" name="Group 150"/>
                <p:cNvGrpSpPr>
                  <a:grpSpLocks/>
                </p:cNvGrpSpPr>
                <p:nvPr/>
              </p:nvGrpSpPr>
              <p:grpSpPr bwMode="auto">
                <a:xfrm>
                  <a:off x="351" y="16"/>
                  <a:ext cx="24" cy="15"/>
                  <a:chOff x="420" y="48"/>
                  <a:chExt cx="70" cy="71"/>
                </a:xfrm>
              </p:grpSpPr>
              <p:grpSp>
                <p:nvGrpSpPr>
                  <p:cNvPr id="75927" name="Group 151"/>
                  <p:cNvGrpSpPr>
                    <a:grpSpLocks/>
                  </p:cNvGrpSpPr>
                  <p:nvPr/>
                </p:nvGrpSpPr>
                <p:grpSpPr bwMode="auto">
                  <a:xfrm>
                    <a:off x="420" y="48"/>
                    <a:ext cx="70" cy="69"/>
                    <a:chOff x="420" y="48"/>
                    <a:chExt cx="70" cy="69"/>
                  </a:xfrm>
                </p:grpSpPr>
                <p:sp>
                  <p:nvSpPr>
                    <p:cNvPr id="75928" name="Line 152"/>
                    <p:cNvSpPr>
                      <a:spLocks noChangeShapeType="1"/>
                    </p:cNvSpPr>
                    <p:nvPr/>
                  </p:nvSpPr>
                  <p:spPr bwMode="auto">
                    <a:xfrm flipV="1">
                      <a:off x="428" y="56"/>
                      <a:ext cx="62" cy="6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29" name="Line 153"/>
                    <p:cNvSpPr>
                      <a:spLocks noChangeShapeType="1"/>
                    </p:cNvSpPr>
                    <p:nvPr/>
                  </p:nvSpPr>
                  <p:spPr bwMode="auto">
                    <a:xfrm flipV="1">
                      <a:off x="420" y="48"/>
                      <a:ext cx="62" cy="6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30" name="Line 154"/>
                    <p:cNvSpPr>
                      <a:spLocks noChangeShapeType="1"/>
                    </p:cNvSpPr>
                    <p:nvPr/>
                  </p:nvSpPr>
                  <p:spPr bwMode="auto">
                    <a:xfrm flipV="1">
                      <a:off x="445" y="73"/>
                      <a:ext cx="45" cy="4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31" name="Line 155"/>
                    <p:cNvSpPr>
                      <a:spLocks noChangeShapeType="1"/>
                    </p:cNvSpPr>
                    <p:nvPr/>
                  </p:nvSpPr>
                  <p:spPr bwMode="auto">
                    <a:xfrm flipV="1">
                      <a:off x="420" y="48"/>
                      <a:ext cx="45" cy="4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32" name="Line 156"/>
                    <p:cNvSpPr>
                      <a:spLocks noChangeShapeType="1"/>
                    </p:cNvSpPr>
                    <p:nvPr/>
                  </p:nvSpPr>
                  <p:spPr bwMode="auto">
                    <a:xfrm flipV="1">
                      <a:off x="462" y="90"/>
                      <a:ext cx="28"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33" name="Line 157"/>
                    <p:cNvSpPr>
                      <a:spLocks noChangeShapeType="1"/>
                    </p:cNvSpPr>
                    <p:nvPr/>
                  </p:nvSpPr>
                  <p:spPr bwMode="auto">
                    <a:xfrm flipV="1">
                      <a:off x="420" y="48"/>
                      <a:ext cx="28"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34" name="Line 158"/>
                    <p:cNvSpPr>
                      <a:spLocks noChangeShapeType="1"/>
                    </p:cNvSpPr>
                    <p:nvPr/>
                  </p:nvSpPr>
                  <p:spPr bwMode="auto">
                    <a:xfrm flipV="1">
                      <a:off x="480" y="107"/>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35" name="Line 159"/>
                    <p:cNvSpPr>
                      <a:spLocks noChangeShapeType="1"/>
                    </p:cNvSpPr>
                    <p:nvPr/>
                  </p:nvSpPr>
                  <p:spPr bwMode="auto">
                    <a:xfrm flipV="1">
                      <a:off x="422" y="48"/>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5936" name="Group 160"/>
                  <p:cNvGrpSpPr>
                    <a:grpSpLocks/>
                  </p:cNvGrpSpPr>
                  <p:nvPr/>
                </p:nvGrpSpPr>
                <p:grpSpPr bwMode="auto">
                  <a:xfrm>
                    <a:off x="421" y="48"/>
                    <a:ext cx="69" cy="71"/>
                    <a:chOff x="421" y="48"/>
                    <a:chExt cx="69" cy="71"/>
                  </a:xfrm>
                </p:grpSpPr>
                <p:sp>
                  <p:nvSpPr>
                    <p:cNvPr id="75937" name="Line 161"/>
                    <p:cNvSpPr>
                      <a:spLocks noChangeShapeType="1"/>
                    </p:cNvSpPr>
                    <p:nvPr/>
                  </p:nvSpPr>
                  <p:spPr bwMode="auto">
                    <a:xfrm rot="5400000" flipV="1">
                      <a:off x="420" y="58"/>
                      <a:ext cx="63" cy="6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38" name="Line 162"/>
                    <p:cNvSpPr>
                      <a:spLocks noChangeShapeType="1"/>
                    </p:cNvSpPr>
                    <p:nvPr/>
                  </p:nvSpPr>
                  <p:spPr bwMode="auto">
                    <a:xfrm rot="5400000" flipV="1">
                      <a:off x="428" y="50"/>
                      <a:ext cx="63" cy="6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39" name="Line 163"/>
                    <p:cNvSpPr>
                      <a:spLocks noChangeShapeType="1"/>
                    </p:cNvSpPr>
                    <p:nvPr/>
                  </p:nvSpPr>
                  <p:spPr bwMode="auto">
                    <a:xfrm rot="5400000" flipV="1">
                      <a:off x="420" y="74"/>
                      <a:ext cx="46" cy="4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40" name="Line 164"/>
                    <p:cNvSpPr>
                      <a:spLocks noChangeShapeType="1"/>
                    </p:cNvSpPr>
                    <p:nvPr/>
                  </p:nvSpPr>
                  <p:spPr bwMode="auto">
                    <a:xfrm rot="5400000" flipV="1">
                      <a:off x="445" y="49"/>
                      <a:ext cx="46" cy="4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41" name="Line 165"/>
                    <p:cNvSpPr>
                      <a:spLocks noChangeShapeType="1"/>
                    </p:cNvSpPr>
                    <p:nvPr/>
                  </p:nvSpPr>
                  <p:spPr bwMode="auto">
                    <a:xfrm rot="5400000" flipV="1">
                      <a:off x="420" y="91"/>
                      <a:ext cx="29"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42" name="Line 166"/>
                    <p:cNvSpPr>
                      <a:spLocks noChangeShapeType="1"/>
                    </p:cNvSpPr>
                    <p:nvPr/>
                  </p:nvSpPr>
                  <p:spPr bwMode="auto">
                    <a:xfrm rot="5400000" flipV="1">
                      <a:off x="461" y="49"/>
                      <a:ext cx="29"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43" name="Line 167"/>
                    <p:cNvSpPr>
                      <a:spLocks noChangeShapeType="1"/>
                    </p:cNvSpPr>
                    <p:nvPr/>
                  </p:nvSpPr>
                  <p:spPr bwMode="auto">
                    <a:xfrm rot="5400000" flipV="1">
                      <a:off x="422" y="109"/>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44" name="Line 168"/>
                    <p:cNvSpPr>
                      <a:spLocks noChangeShapeType="1"/>
                    </p:cNvSpPr>
                    <p:nvPr/>
                  </p:nvSpPr>
                  <p:spPr bwMode="auto">
                    <a:xfrm rot="5400000" flipV="1">
                      <a:off x="480" y="50"/>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75945" name="Group 169"/>
                <p:cNvGrpSpPr>
                  <a:grpSpLocks/>
                </p:cNvGrpSpPr>
                <p:nvPr/>
              </p:nvGrpSpPr>
              <p:grpSpPr bwMode="auto">
                <a:xfrm>
                  <a:off x="351" y="31"/>
                  <a:ext cx="24" cy="15"/>
                  <a:chOff x="420" y="48"/>
                  <a:chExt cx="70" cy="71"/>
                </a:xfrm>
              </p:grpSpPr>
              <p:grpSp>
                <p:nvGrpSpPr>
                  <p:cNvPr id="75946" name="Group 170"/>
                  <p:cNvGrpSpPr>
                    <a:grpSpLocks/>
                  </p:cNvGrpSpPr>
                  <p:nvPr/>
                </p:nvGrpSpPr>
                <p:grpSpPr bwMode="auto">
                  <a:xfrm>
                    <a:off x="420" y="48"/>
                    <a:ext cx="70" cy="69"/>
                    <a:chOff x="420" y="48"/>
                    <a:chExt cx="70" cy="69"/>
                  </a:xfrm>
                </p:grpSpPr>
                <p:sp>
                  <p:nvSpPr>
                    <p:cNvPr id="75947" name="Line 171"/>
                    <p:cNvSpPr>
                      <a:spLocks noChangeShapeType="1"/>
                    </p:cNvSpPr>
                    <p:nvPr/>
                  </p:nvSpPr>
                  <p:spPr bwMode="auto">
                    <a:xfrm flipV="1">
                      <a:off x="428" y="56"/>
                      <a:ext cx="62" cy="6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48" name="Line 172"/>
                    <p:cNvSpPr>
                      <a:spLocks noChangeShapeType="1"/>
                    </p:cNvSpPr>
                    <p:nvPr/>
                  </p:nvSpPr>
                  <p:spPr bwMode="auto">
                    <a:xfrm flipV="1">
                      <a:off x="420" y="48"/>
                      <a:ext cx="62" cy="6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49" name="Line 173"/>
                    <p:cNvSpPr>
                      <a:spLocks noChangeShapeType="1"/>
                    </p:cNvSpPr>
                    <p:nvPr/>
                  </p:nvSpPr>
                  <p:spPr bwMode="auto">
                    <a:xfrm flipV="1">
                      <a:off x="445" y="73"/>
                      <a:ext cx="45" cy="4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50" name="Line 174"/>
                    <p:cNvSpPr>
                      <a:spLocks noChangeShapeType="1"/>
                    </p:cNvSpPr>
                    <p:nvPr/>
                  </p:nvSpPr>
                  <p:spPr bwMode="auto">
                    <a:xfrm flipV="1">
                      <a:off x="420" y="48"/>
                      <a:ext cx="45" cy="4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51" name="Line 175"/>
                    <p:cNvSpPr>
                      <a:spLocks noChangeShapeType="1"/>
                    </p:cNvSpPr>
                    <p:nvPr/>
                  </p:nvSpPr>
                  <p:spPr bwMode="auto">
                    <a:xfrm flipV="1">
                      <a:off x="462" y="90"/>
                      <a:ext cx="28"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52" name="Line 176"/>
                    <p:cNvSpPr>
                      <a:spLocks noChangeShapeType="1"/>
                    </p:cNvSpPr>
                    <p:nvPr/>
                  </p:nvSpPr>
                  <p:spPr bwMode="auto">
                    <a:xfrm flipV="1">
                      <a:off x="420" y="48"/>
                      <a:ext cx="28"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53" name="Line 177"/>
                    <p:cNvSpPr>
                      <a:spLocks noChangeShapeType="1"/>
                    </p:cNvSpPr>
                    <p:nvPr/>
                  </p:nvSpPr>
                  <p:spPr bwMode="auto">
                    <a:xfrm flipV="1">
                      <a:off x="480" y="107"/>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54" name="Line 178"/>
                    <p:cNvSpPr>
                      <a:spLocks noChangeShapeType="1"/>
                    </p:cNvSpPr>
                    <p:nvPr/>
                  </p:nvSpPr>
                  <p:spPr bwMode="auto">
                    <a:xfrm flipV="1">
                      <a:off x="422" y="48"/>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5955" name="Group 179"/>
                  <p:cNvGrpSpPr>
                    <a:grpSpLocks/>
                  </p:cNvGrpSpPr>
                  <p:nvPr/>
                </p:nvGrpSpPr>
                <p:grpSpPr bwMode="auto">
                  <a:xfrm>
                    <a:off x="421" y="48"/>
                    <a:ext cx="69" cy="71"/>
                    <a:chOff x="421" y="48"/>
                    <a:chExt cx="69" cy="71"/>
                  </a:xfrm>
                </p:grpSpPr>
                <p:sp>
                  <p:nvSpPr>
                    <p:cNvPr id="75956" name="Line 180"/>
                    <p:cNvSpPr>
                      <a:spLocks noChangeShapeType="1"/>
                    </p:cNvSpPr>
                    <p:nvPr/>
                  </p:nvSpPr>
                  <p:spPr bwMode="auto">
                    <a:xfrm rot="5400000" flipV="1">
                      <a:off x="420" y="58"/>
                      <a:ext cx="63" cy="6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57" name="Line 181"/>
                    <p:cNvSpPr>
                      <a:spLocks noChangeShapeType="1"/>
                    </p:cNvSpPr>
                    <p:nvPr/>
                  </p:nvSpPr>
                  <p:spPr bwMode="auto">
                    <a:xfrm rot="5400000" flipV="1">
                      <a:off x="428" y="50"/>
                      <a:ext cx="63" cy="6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58" name="Line 182"/>
                    <p:cNvSpPr>
                      <a:spLocks noChangeShapeType="1"/>
                    </p:cNvSpPr>
                    <p:nvPr/>
                  </p:nvSpPr>
                  <p:spPr bwMode="auto">
                    <a:xfrm rot="5400000" flipV="1">
                      <a:off x="420" y="74"/>
                      <a:ext cx="46" cy="4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59" name="Line 183"/>
                    <p:cNvSpPr>
                      <a:spLocks noChangeShapeType="1"/>
                    </p:cNvSpPr>
                    <p:nvPr/>
                  </p:nvSpPr>
                  <p:spPr bwMode="auto">
                    <a:xfrm rot="5400000" flipV="1">
                      <a:off x="445" y="49"/>
                      <a:ext cx="46" cy="4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60" name="Line 184"/>
                    <p:cNvSpPr>
                      <a:spLocks noChangeShapeType="1"/>
                    </p:cNvSpPr>
                    <p:nvPr/>
                  </p:nvSpPr>
                  <p:spPr bwMode="auto">
                    <a:xfrm rot="5400000" flipV="1">
                      <a:off x="420" y="91"/>
                      <a:ext cx="29"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61" name="Line 185"/>
                    <p:cNvSpPr>
                      <a:spLocks noChangeShapeType="1"/>
                    </p:cNvSpPr>
                    <p:nvPr/>
                  </p:nvSpPr>
                  <p:spPr bwMode="auto">
                    <a:xfrm rot="5400000" flipV="1">
                      <a:off x="461" y="49"/>
                      <a:ext cx="29"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62" name="Line 186"/>
                    <p:cNvSpPr>
                      <a:spLocks noChangeShapeType="1"/>
                    </p:cNvSpPr>
                    <p:nvPr/>
                  </p:nvSpPr>
                  <p:spPr bwMode="auto">
                    <a:xfrm rot="5400000" flipV="1">
                      <a:off x="422" y="109"/>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63" name="Line 187"/>
                    <p:cNvSpPr>
                      <a:spLocks noChangeShapeType="1"/>
                    </p:cNvSpPr>
                    <p:nvPr/>
                  </p:nvSpPr>
                  <p:spPr bwMode="auto">
                    <a:xfrm rot="5400000" flipV="1">
                      <a:off x="480" y="50"/>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75964" name="Line 188"/>
                <p:cNvSpPr>
                  <a:spLocks noChangeShapeType="1"/>
                </p:cNvSpPr>
                <p:nvPr/>
              </p:nvSpPr>
              <p:spPr bwMode="auto">
                <a:xfrm>
                  <a:off x="328" y="15"/>
                  <a:ext cx="47"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65" name="Line 189"/>
                <p:cNvSpPr>
                  <a:spLocks noChangeShapeType="1"/>
                </p:cNvSpPr>
                <p:nvPr/>
              </p:nvSpPr>
              <p:spPr bwMode="auto">
                <a:xfrm>
                  <a:off x="375" y="17"/>
                  <a:ext cx="0" cy="2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66" name="Line 190"/>
                <p:cNvSpPr>
                  <a:spLocks noChangeShapeType="1"/>
                </p:cNvSpPr>
                <p:nvPr/>
              </p:nvSpPr>
              <p:spPr bwMode="auto">
                <a:xfrm flipH="1">
                  <a:off x="328" y="46"/>
                  <a:ext cx="47"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67" name="Line 191"/>
                <p:cNvSpPr>
                  <a:spLocks noChangeShapeType="1"/>
                </p:cNvSpPr>
                <p:nvPr/>
              </p:nvSpPr>
              <p:spPr bwMode="auto">
                <a:xfrm>
                  <a:off x="328" y="17"/>
                  <a:ext cx="0" cy="2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75968" name="AutoShape 192"/>
            <p:cNvSpPr>
              <a:spLocks noChangeArrowheads="1"/>
            </p:cNvSpPr>
            <p:nvPr/>
          </p:nvSpPr>
          <p:spPr bwMode="auto">
            <a:xfrm>
              <a:off x="1237" y="1222"/>
              <a:ext cx="425" cy="96"/>
            </a:xfrm>
            <a:custGeom>
              <a:avLst/>
              <a:gdLst>
                <a:gd name="G0" fmla="+- 2298 0 0"/>
                <a:gd name="G1" fmla="+- 21600 0 2298"/>
                <a:gd name="G2" fmla="*/ 2298 1 2"/>
                <a:gd name="G3" fmla="+- 21600 0 G2"/>
                <a:gd name="G4" fmla="+/ 2298 21600 2"/>
                <a:gd name="G5" fmla="+/ G1 0 2"/>
                <a:gd name="G6" fmla="*/ 21600 21600 2298"/>
                <a:gd name="G7" fmla="*/ G6 1 2"/>
                <a:gd name="G8" fmla="+- 21600 0 G7"/>
                <a:gd name="G9" fmla="*/ 21600 1 2"/>
                <a:gd name="G10" fmla="+- 2298 0 G9"/>
                <a:gd name="G11" fmla="?: G10 G8 0"/>
                <a:gd name="G12" fmla="?: G10 G7 21600"/>
                <a:gd name="T0" fmla="*/ 20451 w 21600"/>
                <a:gd name="T1" fmla="*/ 10800 h 21600"/>
                <a:gd name="T2" fmla="*/ 10800 w 21600"/>
                <a:gd name="T3" fmla="*/ 21600 h 21600"/>
                <a:gd name="T4" fmla="*/ 1149 w 21600"/>
                <a:gd name="T5" fmla="*/ 10800 h 21600"/>
                <a:gd name="T6" fmla="*/ 10800 w 21600"/>
                <a:gd name="T7" fmla="*/ 0 h 21600"/>
                <a:gd name="T8" fmla="*/ 2949 w 21600"/>
                <a:gd name="T9" fmla="*/ 2949 h 21600"/>
                <a:gd name="T10" fmla="*/ 18651 w 21600"/>
                <a:gd name="T11" fmla="*/ 18651 h 21600"/>
              </a:gdLst>
              <a:ahLst/>
              <a:cxnLst>
                <a:cxn ang="0">
                  <a:pos x="T0" y="T1"/>
                </a:cxn>
                <a:cxn ang="0">
                  <a:pos x="T2" y="T3"/>
                </a:cxn>
                <a:cxn ang="0">
                  <a:pos x="T4" y="T5"/>
                </a:cxn>
                <a:cxn ang="0">
                  <a:pos x="T6" y="T7"/>
                </a:cxn>
              </a:cxnLst>
              <a:rect l="T8" t="T9" r="T10" b="T11"/>
              <a:pathLst>
                <a:path w="21600" h="21600">
                  <a:moveTo>
                    <a:pt x="0" y="0"/>
                  </a:moveTo>
                  <a:lnTo>
                    <a:pt x="2298" y="21600"/>
                  </a:lnTo>
                  <a:lnTo>
                    <a:pt x="19302" y="21600"/>
                  </a:lnTo>
                  <a:lnTo>
                    <a:pt x="21600" y="0"/>
                  </a:lnTo>
                  <a:close/>
                </a:path>
              </a:pathLst>
            </a:custGeom>
            <a:gradFill rotWithShape="0">
              <a:gsLst>
                <a:gs pos="0">
                  <a:srgbClr val="CBCBCB"/>
                </a:gs>
                <a:gs pos="6500">
                  <a:srgbClr val="5F5F5F"/>
                </a:gs>
                <a:gs pos="10501">
                  <a:srgbClr val="5F5F5F"/>
                </a:gs>
                <a:gs pos="31500">
                  <a:srgbClr val="FFFFFF"/>
                </a:gs>
                <a:gs pos="33500">
                  <a:srgbClr val="B2B2B2"/>
                </a:gs>
                <a:gs pos="34500">
                  <a:srgbClr val="292929"/>
                </a:gs>
                <a:gs pos="41001">
                  <a:srgbClr val="777777"/>
                </a:gs>
                <a:gs pos="50000">
                  <a:srgbClr val="EAEAEA"/>
                </a:gs>
                <a:gs pos="59000">
                  <a:srgbClr val="777777"/>
                </a:gs>
                <a:gs pos="65500">
                  <a:srgbClr val="292929"/>
                </a:gs>
                <a:gs pos="66500">
                  <a:srgbClr val="B2B2B2"/>
                </a:gs>
                <a:gs pos="68500">
                  <a:srgbClr val="FFFFFF"/>
                </a:gs>
                <a:gs pos="89500">
                  <a:srgbClr val="5F5F5F"/>
                </a:gs>
                <a:gs pos="93500">
                  <a:srgbClr val="5F5F5F"/>
                </a:gs>
                <a:gs pos="100000">
                  <a:srgbClr val="CBCBCB"/>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5969" name="Group 193"/>
            <p:cNvGrpSpPr>
              <a:grpSpLocks/>
            </p:cNvGrpSpPr>
            <p:nvPr/>
          </p:nvGrpSpPr>
          <p:grpSpPr bwMode="auto">
            <a:xfrm>
              <a:off x="1230" y="1464"/>
              <a:ext cx="82" cy="289"/>
              <a:chOff x="328" y="66"/>
              <a:chExt cx="9" cy="30"/>
            </a:xfrm>
          </p:grpSpPr>
          <p:sp>
            <p:nvSpPr>
              <p:cNvPr id="75970" name="AutoShape 194"/>
              <p:cNvSpPr>
                <a:spLocks noChangeArrowheads="1"/>
              </p:cNvSpPr>
              <p:nvPr/>
            </p:nvSpPr>
            <p:spPr bwMode="auto">
              <a:xfrm rot="5400000">
                <a:off x="323" y="78"/>
                <a:ext cx="16" cy="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666699"/>
                  </a:gs>
                  <a:gs pos="100000">
                    <a:srgbClr val="FFFFFF"/>
                  </a:gs>
                </a:gsLst>
                <a:lin ang="0" scaled="1"/>
              </a:gradFill>
              <a:ln w="9525">
                <a:solidFill>
                  <a:srgbClr val="000000"/>
                </a:solidFill>
                <a:miter lim="800000"/>
                <a:headEnd/>
                <a:tailEnd/>
              </a:ln>
            </p:spPr>
            <p:txBody>
              <a:bodyPr/>
              <a:lstStyle/>
              <a:p>
                <a:endParaRPr lang="en-US" dirty="0"/>
              </a:p>
            </p:txBody>
          </p:sp>
          <p:sp>
            <p:nvSpPr>
              <p:cNvPr id="75971" name="Rectangle 195"/>
              <p:cNvSpPr>
                <a:spLocks noChangeArrowheads="1"/>
              </p:cNvSpPr>
              <p:nvPr/>
            </p:nvSpPr>
            <p:spPr bwMode="auto">
              <a:xfrm>
                <a:off x="332" y="66"/>
                <a:ext cx="5" cy="30"/>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a:lstStyle/>
              <a:p>
                <a:endParaRPr lang="en-US" dirty="0"/>
              </a:p>
            </p:txBody>
          </p:sp>
        </p:grpSp>
        <p:grpSp>
          <p:nvGrpSpPr>
            <p:cNvPr id="75972" name="Group 196"/>
            <p:cNvGrpSpPr>
              <a:grpSpLocks/>
            </p:cNvGrpSpPr>
            <p:nvPr/>
          </p:nvGrpSpPr>
          <p:grpSpPr bwMode="auto">
            <a:xfrm>
              <a:off x="1580" y="1464"/>
              <a:ext cx="82" cy="289"/>
              <a:chOff x="451" y="168"/>
              <a:chExt cx="7" cy="30"/>
            </a:xfrm>
          </p:grpSpPr>
          <p:sp>
            <p:nvSpPr>
              <p:cNvPr id="75973" name="AutoShape 197"/>
              <p:cNvSpPr>
                <a:spLocks noChangeArrowheads="1"/>
              </p:cNvSpPr>
              <p:nvPr/>
            </p:nvSpPr>
            <p:spPr bwMode="auto">
              <a:xfrm rot="16200000">
                <a:off x="447" y="182"/>
                <a:ext cx="17" cy="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666699"/>
                  </a:gs>
                  <a:gs pos="100000">
                    <a:srgbClr val="FFFFFF"/>
                  </a:gs>
                </a:gsLst>
                <a:lin ang="0" scaled="1"/>
              </a:gradFill>
              <a:ln w="9525">
                <a:solidFill>
                  <a:srgbClr val="000000"/>
                </a:solidFill>
                <a:miter lim="800000"/>
                <a:headEnd/>
                <a:tailEnd/>
              </a:ln>
            </p:spPr>
            <p:txBody>
              <a:bodyPr/>
              <a:lstStyle/>
              <a:p>
                <a:endParaRPr lang="en-US" dirty="0"/>
              </a:p>
            </p:txBody>
          </p:sp>
          <p:sp>
            <p:nvSpPr>
              <p:cNvPr id="75974" name="Rectangle 198"/>
              <p:cNvSpPr>
                <a:spLocks noChangeArrowheads="1"/>
              </p:cNvSpPr>
              <p:nvPr/>
            </p:nvSpPr>
            <p:spPr bwMode="auto">
              <a:xfrm rot="10800000">
                <a:off x="451" y="168"/>
                <a:ext cx="4" cy="30"/>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a:lstStyle/>
              <a:p>
                <a:endParaRPr lang="en-US" dirty="0"/>
              </a:p>
            </p:txBody>
          </p:sp>
        </p:grpSp>
        <p:sp>
          <p:nvSpPr>
            <p:cNvPr id="75975" name="Rectangle 199"/>
            <p:cNvSpPr>
              <a:spLocks noChangeAspect="1" noChangeArrowheads="1"/>
            </p:cNvSpPr>
            <p:nvPr/>
          </p:nvSpPr>
          <p:spPr bwMode="auto">
            <a:xfrm flipH="1">
              <a:off x="1281" y="1318"/>
              <a:ext cx="336" cy="766"/>
            </a:xfrm>
            <a:prstGeom prst="rect">
              <a:avLst/>
            </a:prstGeom>
            <a:gradFill rotWithShape="0">
              <a:gsLst>
                <a:gs pos="0">
                  <a:srgbClr val="CBCBCB"/>
                </a:gs>
                <a:gs pos="6500">
                  <a:srgbClr val="5F5F5F"/>
                </a:gs>
                <a:gs pos="10501">
                  <a:srgbClr val="5F5F5F"/>
                </a:gs>
                <a:gs pos="31500">
                  <a:srgbClr val="FFFFFF"/>
                </a:gs>
                <a:gs pos="33500">
                  <a:srgbClr val="B2B2B2"/>
                </a:gs>
                <a:gs pos="34500">
                  <a:srgbClr val="292929"/>
                </a:gs>
                <a:gs pos="41001">
                  <a:srgbClr val="777777"/>
                </a:gs>
                <a:gs pos="50000">
                  <a:srgbClr val="EAEAEA"/>
                </a:gs>
                <a:gs pos="59000">
                  <a:srgbClr val="777777"/>
                </a:gs>
                <a:gs pos="65500">
                  <a:srgbClr val="292929"/>
                </a:gs>
                <a:gs pos="66500">
                  <a:srgbClr val="B2B2B2"/>
                </a:gs>
                <a:gs pos="68500">
                  <a:srgbClr val="FFFFFF"/>
                </a:gs>
                <a:gs pos="89500">
                  <a:srgbClr val="5F5F5F"/>
                </a:gs>
                <a:gs pos="93500">
                  <a:srgbClr val="5F5F5F"/>
                </a:gs>
                <a:gs pos="100000">
                  <a:srgbClr val="CBCBCB"/>
                </a:gs>
              </a:gsLst>
              <a:lin ang="0" scaled="1"/>
            </a:gradFill>
            <a:ln w="9525">
              <a:solidFill>
                <a:srgbClr val="000000"/>
              </a:solidFill>
              <a:miter lim="800000"/>
              <a:headEnd/>
              <a:tailEnd/>
            </a:ln>
          </p:spPr>
          <p:txBody>
            <a:bodyPr/>
            <a:lstStyle/>
            <a:p>
              <a:endParaRPr lang="en-US" dirty="0"/>
            </a:p>
          </p:txBody>
        </p:sp>
        <p:sp>
          <p:nvSpPr>
            <p:cNvPr id="75976" name="Rectangle 200"/>
            <p:cNvSpPr>
              <a:spLocks noChangeArrowheads="1"/>
            </p:cNvSpPr>
            <p:nvPr/>
          </p:nvSpPr>
          <p:spPr bwMode="auto">
            <a:xfrm flipV="1">
              <a:off x="1316" y="2084"/>
              <a:ext cx="257" cy="166"/>
            </a:xfrm>
            <a:prstGeom prst="rect">
              <a:avLst/>
            </a:prstGeom>
            <a:gradFill rotWithShape="0">
              <a:gsLst>
                <a:gs pos="0">
                  <a:srgbClr val="CBCBCB"/>
                </a:gs>
                <a:gs pos="6500">
                  <a:srgbClr val="5F5F5F"/>
                </a:gs>
                <a:gs pos="10501">
                  <a:srgbClr val="5F5F5F"/>
                </a:gs>
                <a:gs pos="31500">
                  <a:srgbClr val="FFFFFF"/>
                </a:gs>
                <a:gs pos="33500">
                  <a:srgbClr val="B2B2B2"/>
                </a:gs>
                <a:gs pos="34500">
                  <a:srgbClr val="292929"/>
                </a:gs>
                <a:gs pos="41001">
                  <a:srgbClr val="777777"/>
                </a:gs>
                <a:gs pos="50000">
                  <a:srgbClr val="EAEAEA"/>
                </a:gs>
                <a:gs pos="59000">
                  <a:srgbClr val="777777"/>
                </a:gs>
                <a:gs pos="65500">
                  <a:srgbClr val="292929"/>
                </a:gs>
                <a:gs pos="66500">
                  <a:srgbClr val="B2B2B2"/>
                </a:gs>
                <a:gs pos="68500">
                  <a:srgbClr val="FFFFFF"/>
                </a:gs>
                <a:gs pos="89500">
                  <a:srgbClr val="5F5F5F"/>
                </a:gs>
                <a:gs pos="93500">
                  <a:srgbClr val="5F5F5F"/>
                </a:gs>
                <a:gs pos="100000">
                  <a:srgbClr val="CBCBCB"/>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78" name="Rectangle 202"/>
            <p:cNvSpPr>
              <a:spLocks noChangeArrowheads="1"/>
            </p:cNvSpPr>
            <p:nvPr/>
          </p:nvSpPr>
          <p:spPr bwMode="auto">
            <a:xfrm>
              <a:off x="1419" y="1464"/>
              <a:ext cx="72" cy="289"/>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a:lstStyle/>
            <a:p>
              <a:endParaRPr lang="en-US" dirty="0"/>
            </a:p>
          </p:txBody>
        </p:sp>
        <p:sp>
          <p:nvSpPr>
            <p:cNvPr id="75979" name="Rectangle 203"/>
            <p:cNvSpPr>
              <a:spLocks noChangeArrowheads="1"/>
            </p:cNvSpPr>
            <p:nvPr/>
          </p:nvSpPr>
          <p:spPr bwMode="auto">
            <a:xfrm>
              <a:off x="1419" y="1542"/>
              <a:ext cx="72" cy="134"/>
            </a:xfrm>
            <a:prstGeom prst="rect">
              <a:avLst/>
            </a:prstGeom>
            <a:gradFill rotWithShape="1">
              <a:gsLst>
                <a:gs pos="0">
                  <a:srgbClr val="000000"/>
                </a:gs>
                <a:gs pos="50000">
                  <a:srgbClr val="FFFFFF"/>
                </a:gs>
                <a:gs pos="100000">
                  <a:srgbClr val="000000"/>
                </a:gs>
              </a:gsLst>
              <a:lin ang="5400000" scaled="1"/>
            </a:gradFill>
            <a:ln w="9525">
              <a:solidFill>
                <a:srgbClr val="000000"/>
              </a:solidFill>
              <a:miter lim="800000"/>
              <a:headEnd/>
              <a:tailEnd/>
            </a:ln>
          </p:spPr>
          <p:txBody>
            <a:bodyPr/>
            <a:lstStyle/>
            <a:p>
              <a:endParaRPr lang="en-US" dirty="0"/>
            </a:p>
          </p:txBody>
        </p:sp>
        <p:grpSp>
          <p:nvGrpSpPr>
            <p:cNvPr id="75980" name="Group 204"/>
            <p:cNvGrpSpPr>
              <a:grpSpLocks/>
            </p:cNvGrpSpPr>
            <p:nvPr/>
          </p:nvGrpSpPr>
          <p:grpSpPr bwMode="auto">
            <a:xfrm>
              <a:off x="1309" y="1824"/>
              <a:ext cx="188" cy="264"/>
              <a:chOff x="1150" y="1573"/>
              <a:chExt cx="66" cy="90"/>
            </a:xfrm>
          </p:grpSpPr>
          <p:sp>
            <p:nvSpPr>
              <p:cNvPr id="75981" name="AutoShape 205"/>
              <p:cNvSpPr>
                <a:spLocks noChangeArrowheads="1"/>
              </p:cNvSpPr>
              <p:nvPr/>
            </p:nvSpPr>
            <p:spPr bwMode="auto">
              <a:xfrm rot="16200000">
                <a:off x="1154" y="1630"/>
                <a:ext cx="29" cy="38"/>
              </a:xfrm>
              <a:prstGeom prst="rtTriangle">
                <a:avLst/>
              </a:prstGeom>
              <a:gradFill rotWithShape="1">
                <a:gsLst>
                  <a:gs pos="0">
                    <a:srgbClr val="333333">
                      <a:gamma/>
                      <a:shade val="46275"/>
                      <a:invGamma/>
                    </a:srgbClr>
                  </a:gs>
                  <a:gs pos="50000">
                    <a:srgbClr val="333333"/>
                  </a:gs>
                  <a:gs pos="100000">
                    <a:srgbClr val="333333">
                      <a:gamma/>
                      <a:shade val="46275"/>
                      <a:invGamma/>
                    </a:srgbClr>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82" name="Rectangle 206"/>
              <p:cNvSpPr>
                <a:spLocks noChangeArrowheads="1"/>
              </p:cNvSpPr>
              <p:nvPr/>
            </p:nvSpPr>
            <p:spPr bwMode="auto">
              <a:xfrm>
                <a:off x="1166" y="1615"/>
                <a:ext cx="22" cy="37"/>
              </a:xfrm>
              <a:prstGeom prst="rect">
                <a:avLst/>
              </a:prstGeom>
              <a:gradFill rotWithShape="1">
                <a:gsLst>
                  <a:gs pos="0">
                    <a:srgbClr val="333333">
                      <a:gamma/>
                      <a:shade val="46275"/>
                      <a:invGamma/>
                    </a:srgbClr>
                  </a:gs>
                  <a:gs pos="50000">
                    <a:srgbClr val="333333"/>
                  </a:gs>
                  <a:gs pos="100000">
                    <a:srgbClr val="333333">
                      <a:gamma/>
                      <a:shade val="46275"/>
                      <a:invGamma/>
                    </a:srgbClr>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83" name="AutoShape 207"/>
              <p:cNvSpPr>
                <a:spLocks noChangeArrowheads="1"/>
              </p:cNvSpPr>
              <p:nvPr/>
            </p:nvSpPr>
            <p:spPr bwMode="auto">
              <a:xfrm rot="1260155">
                <a:off x="1170" y="1590"/>
                <a:ext cx="35" cy="33"/>
              </a:xfrm>
              <a:prstGeom prst="parallelogram">
                <a:avLst>
                  <a:gd name="adj" fmla="val 31460"/>
                </a:avLst>
              </a:prstGeom>
              <a:gradFill rotWithShape="1">
                <a:gsLst>
                  <a:gs pos="0">
                    <a:srgbClr val="333333">
                      <a:gamma/>
                      <a:shade val="46275"/>
                      <a:invGamma/>
                    </a:srgbClr>
                  </a:gs>
                  <a:gs pos="50000">
                    <a:srgbClr val="333333"/>
                  </a:gs>
                  <a:gs pos="100000">
                    <a:srgbClr val="333333">
                      <a:gamma/>
                      <a:shade val="46275"/>
                      <a:invGamma/>
                    </a:srgbClr>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84" name="AutoShape 208"/>
              <p:cNvSpPr>
                <a:spLocks noChangeArrowheads="1"/>
              </p:cNvSpPr>
              <p:nvPr/>
            </p:nvSpPr>
            <p:spPr bwMode="auto">
              <a:xfrm rot="-3224012">
                <a:off x="1191" y="1574"/>
                <a:ext cx="25" cy="24"/>
              </a:xfrm>
              <a:prstGeom prst="flowChartDelay">
                <a:avLst/>
              </a:prstGeom>
              <a:gradFill rotWithShape="1">
                <a:gsLst>
                  <a:gs pos="0">
                    <a:srgbClr val="333333">
                      <a:gamma/>
                      <a:shade val="46275"/>
                      <a:invGamma/>
                    </a:srgbClr>
                  </a:gs>
                  <a:gs pos="50000">
                    <a:srgbClr val="333333"/>
                  </a:gs>
                  <a:gs pos="100000">
                    <a:srgbClr val="333333">
                      <a:gamma/>
                      <a:shade val="46275"/>
                      <a:invGamma/>
                    </a:srgbClr>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5985" name="Group 209"/>
            <p:cNvGrpSpPr>
              <a:grpSpLocks/>
            </p:cNvGrpSpPr>
            <p:nvPr/>
          </p:nvGrpSpPr>
          <p:grpSpPr bwMode="auto">
            <a:xfrm>
              <a:off x="1556" y="1908"/>
              <a:ext cx="65" cy="173"/>
              <a:chOff x="939" y="1683"/>
              <a:chExt cx="19" cy="49"/>
            </a:xfrm>
          </p:grpSpPr>
          <p:sp>
            <p:nvSpPr>
              <p:cNvPr id="75986" name="AutoShape 210"/>
              <p:cNvSpPr>
                <a:spLocks noChangeArrowheads="1"/>
              </p:cNvSpPr>
              <p:nvPr/>
            </p:nvSpPr>
            <p:spPr bwMode="auto">
              <a:xfrm rot="16200000">
                <a:off x="934" y="1708"/>
                <a:ext cx="29" cy="19"/>
              </a:xfrm>
              <a:prstGeom prst="rtTriangle">
                <a:avLst/>
              </a:prstGeom>
              <a:gradFill rotWithShape="1">
                <a:gsLst>
                  <a:gs pos="0">
                    <a:srgbClr val="808080">
                      <a:gamma/>
                      <a:shade val="46275"/>
                      <a:invGamma/>
                    </a:srgbClr>
                  </a:gs>
                  <a:gs pos="50000">
                    <a:srgbClr val="808080"/>
                  </a:gs>
                  <a:gs pos="100000">
                    <a:srgbClr val="808080">
                      <a:gamma/>
                      <a:shade val="46275"/>
                      <a:invGamma/>
                    </a:srgbClr>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5987" name="Rectangle 211"/>
              <p:cNvSpPr>
                <a:spLocks noChangeArrowheads="1"/>
              </p:cNvSpPr>
              <p:nvPr/>
            </p:nvSpPr>
            <p:spPr bwMode="auto">
              <a:xfrm>
                <a:off x="947" y="1683"/>
                <a:ext cx="11" cy="37"/>
              </a:xfrm>
              <a:prstGeom prst="rect">
                <a:avLst/>
              </a:prstGeom>
              <a:gradFill rotWithShape="1">
                <a:gsLst>
                  <a:gs pos="0">
                    <a:srgbClr val="808080">
                      <a:gamma/>
                      <a:shade val="46275"/>
                      <a:invGamma/>
                    </a:srgbClr>
                  </a:gs>
                  <a:gs pos="50000">
                    <a:srgbClr val="808080"/>
                  </a:gs>
                  <a:gs pos="100000">
                    <a:srgbClr val="808080">
                      <a:gamma/>
                      <a:shade val="46275"/>
                      <a:invGamma/>
                    </a:srgbClr>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5988" name="AutoShape 212"/>
            <p:cNvSpPr>
              <a:spLocks noChangeArrowheads="1"/>
            </p:cNvSpPr>
            <p:nvPr/>
          </p:nvSpPr>
          <p:spPr bwMode="auto">
            <a:xfrm rot="16200000">
              <a:off x="1554" y="1842"/>
              <a:ext cx="95" cy="38"/>
            </a:xfrm>
            <a:prstGeom prst="rtTriangle">
              <a:avLst/>
            </a:prstGeom>
            <a:gradFill rotWithShape="1">
              <a:gsLst>
                <a:gs pos="0">
                  <a:srgbClr val="808080">
                    <a:gamma/>
                    <a:shade val="46275"/>
                    <a:invGamma/>
                  </a:srgbClr>
                </a:gs>
                <a:gs pos="50000">
                  <a:srgbClr val="808080"/>
                </a:gs>
                <a:gs pos="100000">
                  <a:srgbClr val="808080">
                    <a:gamma/>
                    <a:shade val="46275"/>
                    <a:invGamma/>
                  </a:srgbClr>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5989" name="Text Box 213"/>
          <p:cNvSpPr txBox="1">
            <a:spLocks noChangeArrowheads="1"/>
          </p:cNvSpPr>
          <p:nvPr/>
        </p:nvSpPr>
        <p:spPr bwMode="auto">
          <a:xfrm>
            <a:off x="4249738" y="2952750"/>
            <a:ext cx="3644900" cy="409575"/>
          </a:xfrm>
          <a:prstGeom prst="rect">
            <a:avLst/>
          </a:prstGeom>
          <a:solidFill>
            <a:srgbClr val="DDDDDD"/>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r>
              <a:rPr lang="en-GB" sz="1600" b="1" dirty="0">
                <a:solidFill>
                  <a:schemeClr val="tx2"/>
                </a:solidFill>
                <a:latin typeface="Arial Narrow" pitchFamily="34" charset="0"/>
              </a:rPr>
              <a:t>AUTO J - SLOT</a:t>
            </a:r>
          </a:p>
        </p:txBody>
      </p:sp>
      <p:sp>
        <p:nvSpPr>
          <p:cNvPr id="75990" name="Line 214"/>
          <p:cNvSpPr>
            <a:spLocks noChangeShapeType="1"/>
          </p:cNvSpPr>
          <p:nvPr/>
        </p:nvSpPr>
        <p:spPr bwMode="auto">
          <a:xfrm flipH="1">
            <a:off x="2389188" y="3133725"/>
            <a:ext cx="1849437" cy="0"/>
          </a:xfrm>
          <a:prstGeom prst="line">
            <a:avLst/>
          </a:prstGeom>
          <a:noFill/>
          <a:ln w="12700">
            <a:solidFill>
              <a:schemeClr val="tx1"/>
            </a:solidFill>
            <a:round/>
            <a:headEnd/>
            <a:tailEnd type="triangle" w="med" len="med"/>
          </a:ln>
          <a:effectLst>
            <a:outerShdw dist="35921" dir="2700000" algn="ctr" rotWithShape="0">
              <a:srgbClr val="FFE102"/>
            </a:outerShdw>
          </a:effectLst>
          <a:extLst>
            <a:ext uri="{909E8E84-426E-40DD-AFC4-6F175D3DCCD1}">
              <a14:hiddenFill xmlns:a14="http://schemas.microsoft.com/office/drawing/2010/main">
                <a:noFill/>
              </a14:hiddenFill>
            </a:ext>
          </a:extLst>
        </p:spPr>
        <p:txBody>
          <a:bodyPr lIns="92075" tIns="46038" rIns="92075" bIns="46038"/>
          <a:lstStyle/>
          <a:p>
            <a:endParaRPr lang="en-US" dirty="0"/>
          </a:p>
        </p:txBody>
      </p:sp>
      <p:grpSp>
        <p:nvGrpSpPr>
          <p:cNvPr id="76103" name="Group 327"/>
          <p:cNvGrpSpPr>
            <a:grpSpLocks/>
          </p:cNvGrpSpPr>
          <p:nvPr/>
        </p:nvGrpSpPr>
        <p:grpSpPr bwMode="auto">
          <a:xfrm>
            <a:off x="1962150" y="3857625"/>
            <a:ext cx="695325" cy="2533650"/>
            <a:chOff x="966" y="2280"/>
            <a:chExt cx="312" cy="1224"/>
          </a:xfrm>
        </p:grpSpPr>
        <p:sp>
          <p:nvSpPr>
            <p:cNvPr id="76088" name="Rectangle 312"/>
            <p:cNvSpPr>
              <a:spLocks noChangeAspect="1" noChangeArrowheads="1"/>
            </p:cNvSpPr>
            <p:nvPr/>
          </p:nvSpPr>
          <p:spPr bwMode="auto">
            <a:xfrm flipH="1">
              <a:off x="1004" y="2416"/>
              <a:ext cx="236" cy="241"/>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76089" name="Rectangle 313"/>
            <p:cNvSpPr>
              <a:spLocks noChangeArrowheads="1"/>
            </p:cNvSpPr>
            <p:nvPr/>
          </p:nvSpPr>
          <p:spPr bwMode="auto">
            <a:xfrm flipV="1">
              <a:off x="1023" y="2657"/>
              <a:ext cx="189" cy="52"/>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76090" name="Rectangle 314"/>
            <p:cNvSpPr>
              <a:spLocks noChangeArrowheads="1"/>
            </p:cNvSpPr>
            <p:nvPr/>
          </p:nvSpPr>
          <p:spPr bwMode="auto">
            <a:xfrm>
              <a:off x="1004" y="2437"/>
              <a:ext cx="236" cy="1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76091" name="Rectangle 315"/>
            <p:cNvSpPr>
              <a:spLocks noChangeArrowheads="1"/>
            </p:cNvSpPr>
            <p:nvPr/>
          </p:nvSpPr>
          <p:spPr bwMode="auto">
            <a:xfrm>
              <a:off x="1098" y="2447"/>
              <a:ext cx="57" cy="95"/>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76092" name="Rectangle 316"/>
            <p:cNvSpPr>
              <a:spLocks noChangeAspect="1" noChangeArrowheads="1"/>
            </p:cNvSpPr>
            <p:nvPr/>
          </p:nvSpPr>
          <p:spPr bwMode="auto">
            <a:xfrm flipH="1">
              <a:off x="966" y="2562"/>
              <a:ext cx="312" cy="168"/>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76093" name="AutoShape 317"/>
            <p:cNvSpPr>
              <a:spLocks noChangeArrowheads="1"/>
            </p:cNvSpPr>
            <p:nvPr/>
          </p:nvSpPr>
          <p:spPr bwMode="auto">
            <a:xfrm>
              <a:off x="1117" y="2657"/>
              <a:ext cx="10" cy="1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round/>
              <a:headEnd/>
              <a:tailEnd/>
            </a:ln>
          </p:spPr>
          <p:txBody>
            <a:bodyPr/>
            <a:lstStyle/>
            <a:p>
              <a:endParaRPr lang="en-US" dirty="0"/>
            </a:p>
          </p:txBody>
        </p:sp>
        <p:sp>
          <p:nvSpPr>
            <p:cNvPr id="76094" name="Line 318"/>
            <p:cNvSpPr>
              <a:spLocks noChangeShapeType="1"/>
            </p:cNvSpPr>
            <p:nvPr/>
          </p:nvSpPr>
          <p:spPr bwMode="auto">
            <a:xfrm>
              <a:off x="1117" y="2458"/>
              <a:ext cx="19" cy="0"/>
            </a:xfrm>
            <a:prstGeom prst="line">
              <a:avLst/>
            </a:prstGeom>
            <a:noFill/>
            <a:ln w="9525">
              <a:solidFill>
                <a:srgbClr val="000000"/>
              </a:solidFill>
              <a:round/>
              <a:headEnd/>
              <a:tailEnd/>
            </a:ln>
          </p:spPr>
          <p:txBody>
            <a:bodyPr/>
            <a:lstStyle/>
            <a:p>
              <a:endParaRPr lang="en-US" dirty="0"/>
            </a:p>
          </p:txBody>
        </p:sp>
        <p:sp>
          <p:nvSpPr>
            <p:cNvPr id="76095" name="Rectangle 319" descr="Dark vertical"/>
            <p:cNvSpPr>
              <a:spLocks noChangeAspect="1" noChangeArrowheads="1"/>
            </p:cNvSpPr>
            <p:nvPr/>
          </p:nvSpPr>
          <p:spPr bwMode="auto">
            <a:xfrm flipH="1">
              <a:off x="1013" y="2855"/>
              <a:ext cx="227" cy="53"/>
            </a:xfrm>
            <a:prstGeom prst="rect">
              <a:avLst/>
            </a:prstGeom>
            <a:pattFill prst="dkVert">
              <a:fgClr>
                <a:srgbClr val="000000"/>
              </a:fgClr>
              <a:bgClr>
                <a:srgbClr val="808080"/>
              </a:bgClr>
            </a:pattFill>
            <a:ln w="12700">
              <a:solidFill>
                <a:srgbClr val="000000"/>
              </a:solidFill>
              <a:miter lim="800000"/>
              <a:headEnd/>
              <a:tailEnd/>
            </a:ln>
          </p:spPr>
          <p:txBody>
            <a:bodyPr/>
            <a:lstStyle/>
            <a:p>
              <a:endParaRPr lang="en-US" dirty="0"/>
            </a:p>
          </p:txBody>
        </p:sp>
        <p:sp>
          <p:nvSpPr>
            <p:cNvPr id="76096" name="Rectangle 320"/>
            <p:cNvSpPr>
              <a:spLocks noChangeAspect="1" noChangeArrowheads="1"/>
            </p:cNvSpPr>
            <p:nvPr/>
          </p:nvSpPr>
          <p:spPr bwMode="auto">
            <a:xfrm flipH="1">
              <a:off x="994" y="2908"/>
              <a:ext cx="265" cy="355"/>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76097" name="Rectangle 321"/>
            <p:cNvSpPr>
              <a:spLocks noChangeAspect="1" noChangeArrowheads="1"/>
            </p:cNvSpPr>
            <p:nvPr/>
          </p:nvSpPr>
          <p:spPr bwMode="auto">
            <a:xfrm flipH="1">
              <a:off x="994" y="2761"/>
              <a:ext cx="265" cy="94"/>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76098" name="AutoShape 322"/>
            <p:cNvSpPr>
              <a:spLocks noChangeArrowheads="1"/>
            </p:cNvSpPr>
            <p:nvPr/>
          </p:nvSpPr>
          <p:spPr bwMode="auto">
            <a:xfrm>
              <a:off x="966" y="2730"/>
              <a:ext cx="312" cy="42"/>
            </a:xfrm>
            <a:custGeom>
              <a:avLst/>
              <a:gdLst>
                <a:gd name="G0" fmla="+- 1350 0 0"/>
                <a:gd name="G1" fmla="+- 21600 0 1350"/>
                <a:gd name="G2" fmla="*/ 1350 1 2"/>
                <a:gd name="G3" fmla="+- 21600 0 G2"/>
                <a:gd name="G4" fmla="+/ 1350 21600 2"/>
                <a:gd name="G5" fmla="+/ G1 0 2"/>
                <a:gd name="G6" fmla="*/ 21600 21600 1350"/>
                <a:gd name="G7" fmla="*/ G6 1 2"/>
                <a:gd name="G8" fmla="+- 21600 0 G7"/>
                <a:gd name="G9" fmla="*/ 21600 1 2"/>
                <a:gd name="G10" fmla="+- 1350 0 G9"/>
                <a:gd name="G11" fmla="?: G10 G8 0"/>
                <a:gd name="G12" fmla="?: G10 G7 21600"/>
                <a:gd name="T0" fmla="*/ 20925 w 21600"/>
                <a:gd name="T1" fmla="*/ 10800 h 21600"/>
                <a:gd name="T2" fmla="*/ 10800 w 21600"/>
                <a:gd name="T3" fmla="*/ 21600 h 21600"/>
                <a:gd name="T4" fmla="*/ 675 w 21600"/>
                <a:gd name="T5" fmla="*/ 10800 h 21600"/>
                <a:gd name="T6" fmla="*/ 10800 w 21600"/>
                <a:gd name="T7" fmla="*/ 0 h 21600"/>
                <a:gd name="T8" fmla="*/ 2475 w 21600"/>
                <a:gd name="T9" fmla="*/ 2475 h 21600"/>
                <a:gd name="T10" fmla="*/ 19125 w 21600"/>
                <a:gd name="T11" fmla="*/ 19125 h 21600"/>
              </a:gdLst>
              <a:ahLst/>
              <a:cxnLst>
                <a:cxn ang="0">
                  <a:pos x="T0" y="T1"/>
                </a:cxn>
                <a:cxn ang="0">
                  <a:pos x="T2" y="T3"/>
                </a:cxn>
                <a:cxn ang="0">
                  <a:pos x="T4" y="T5"/>
                </a:cxn>
                <a:cxn ang="0">
                  <a:pos x="T6" y="T7"/>
                </a:cxn>
              </a:cxnLst>
              <a:rect l="T8" t="T9" r="T10" b="T11"/>
              <a:pathLst>
                <a:path w="21600" h="21600">
                  <a:moveTo>
                    <a:pt x="0" y="0"/>
                  </a:moveTo>
                  <a:lnTo>
                    <a:pt x="1350" y="21600"/>
                  </a:lnTo>
                  <a:lnTo>
                    <a:pt x="20250"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76099" name="AutoShape 323"/>
            <p:cNvSpPr>
              <a:spLocks noChangeArrowheads="1"/>
            </p:cNvSpPr>
            <p:nvPr/>
          </p:nvSpPr>
          <p:spPr bwMode="auto">
            <a:xfrm rot="10800000">
              <a:off x="966" y="3263"/>
              <a:ext cx="312" cy="42"/>
            </a:xfrm>
            <a:custGeom>
              <a:avLst/>
              <a:gdLst>
                <a:gd name="G0" fmla="+- 1694 0 0"/>
                <a:gd name="G1" fmla="+- 21600 0 1694"/>
                <a:gd name="G2" fmla="*/ 1694 1 2"/>
                <a:gd name="G3" fmla="+- 21600 0 G2"/>
                <a:gd name="G4" fmla="+/ 1694 21600 2"/>
                <a:gd name="G5" fmla="+/ G1 0 2"/>
                <a:gd name="G6" fmla="*/ 21600 21600 1694"/>
                <a:gd name="G7" fmla="*/ G6 1 2"/>
                <a:gd name="G8" fmla="+- 21600 0 G7"/>
                <a:gd name="G9" fmla="*/ 21600 1 2"/>
                <a:gd name="G10" fmla="+- 1694 0 G9"/>
                <a:gd name="G11" fmla="?: G10 G8 0"/>
                <a:gd name="G12" fmla="?: G10 G7 21600"/>
                <a:gd name="T0" fmla="*/ 20753 w 21600"/>
                <a:gd name="T1" fmla="*/ 10800 h 21600"/>
                <a:gd name="T2" fmla="*/ 10800 w 21600"/>
                <a:gd name="T3" fmla="*/ 21600 h 21600"/>
                <a:gd name="T4" fmla="*/ 847 w 21600"/>
                <a:gd name="T5" fmla="*/ 10800 h 21600"/>
                <a:gd name="T6" fmla="*/ 10800 w 21600"/>
                <a:gd name="T7" fmla="*/ 0 h 21600"/>
                <a:gd name="T8" fmla="*/ 2647 w 21600"/>
                <a:gd name="T9" fmla="*/ 2647 h 21600"/>
                <a:gd name="T10" fmla="*/ 18953 w 21600"/>
                <a:gd name="T11" fmla="*/ 18953 h 21600"/>
              </a:gdLst>
              <a:ahLst/>
              <a:cxnLst>
                <a:cxn ang="0">
                  <a:pos x="T0" y="T1"/>
                </a:cxn>
                <a:cxn ang="0">
                  <a:pos x="T2" y="T3"/>
                </a:cxn>
                <a:cxn ang="0">
                  <a:pos x="T4" y="T5"/>
                </a:cxn>
                <a:cxn ang="0">
                  <a:pos x="T6" y="T7"/>
                </a:cxn>
              </a:cxnLst>
              <a:rect l="T8" t="T9" r="T10" b="T11"/>
              <a:pathLst>
                <a:path w="21600" h="21600">
                  <a:moveTo>
                    <a:pt x="0" y="0"/>
                  </a:moveTo>
                  <a:lnTo>
                    <a:pt x="1694" y="21600"/>
                  </a:lnTo>
                  <a:lnTo>
                    <a:pt x="19906"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6100" name="Rectangle 324"/>
            <p:cNvSpPr>
              <a:spLocks noChangeAspect="1" noChangeArrowheads="1"/>
            </p:cNvSpPr>
            <p:nvPr/>
          </p:nvSpPr>
          <p:spPr bwMode="auto">
            <a:xfrm flipH="1">
              <a:off x="966" y="3305"/>
              <a:ext cx="312" cy="199"/>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76101" name="Rectangle 325"/>
            <p:cNvSpPr>
              <a:spLocks noChangeAspect="1" noChangeArrowheads="1"/>
            </p:cNvSpPr>
            <p:nvPr/>
          </p:nvSpPr>
          <p:spPr bwMode="auto">
            <a:xfrm flipH="1">
              <a:off x="966" y="2280"/>
              <a:ext cx="312" cy="157"/>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grpSp>
      <p:grpSp>
        <p:nvGrpSpPr>
          <p:cNvPr id="76105" name="Group 329"/>
          <p:cNvGrpSpPr>
            <a:grpSpLocks/>
          </p:cNvGrpSpPr>
          <p:nvPr/>
        </p:nvGrpSpPr>
        <p:grpSpPr bwMode="auto">
          <a:xfrm>
            <a:off x="2705100" y="4903788"/>
            <a:ext cx="5159375" cy="409575"/>
            <a:chOff x="1705" y="3372"/>
            <a:chExt cx="3250" cy="258"/>
          </a:xfrm>
        </p:grpSpPr>
        <p:sp>
          <p:nvSpPr>
            <p:cNvPr id="76106" name="Text Box 330"/>
            <p:cNvSpPr txBox="1">
              <a:spLocks noChangeArrowheads="1"/>
            </p:cNvSpPr>
            <p:nvPr/>
          </p:nvSpPr>
          <p:spPr bwMode="auto">
            <a:xfrm>
              <a:off x="2673" y="3372"/>
              <a:ext cx="2282" cy="258"/>
            </a:xfrm>
            <a:prstGeom prst="rect">
              <a:avLst/>
            </a:prstGeom>
            <a:solidFill>
              <a:srgbClr val="DDDDDD"/>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r>
                <a:rPr lang="en-GB" sz="1600" b="1" dirty="0">
                  <a:solidFill>
                    <a:schemeClr val="tx2"/>
                  </a:solidFill>
                  <a:latin typeface="Arial Narrow" pitchFamily="34" charset="0"/>
                </a:rPr>
                <a:t>LOCK GROOVE</a:t>
              </a:r>
            </a:p>
          </p:txBody>
        </p:sp>
        <p:sp>
          <p:nvSpPr>
            <p:cNvPr id="76107" name="Line 331"/>
            <p:cNvSpPr>
              <a:spLocks noChangeShapeType="1"/>
            </p:cNvSpPr>
            <p:nvPr/>
          </p:nvSpPr>
          <p:spPr bwMode="auto">
            <a:xfrm flipH="1">
              <a:off x="1705" y="3486"/>
              <a:ext cx="967" cy="1"/>
            </a:xfrm>
            <a:prstGeom prst="line">
              <a:avLst/>
            </a:prstGeom>
            <a:noFill/>
            <a:ln w="12700">
              <a:solidFill>
                <a:schemeClr val="tx1"/>
              </a:solidFill>
              <a:round/>
              <a:headEnd/>
              <a:tailEnd type="triangle" w="med" len="med"/>
            </a:ln>
            <a:effectLst>
              <a:outerShdw dist="35921" dir="2700000" algn="ctr" rotWithShape="0">
                <a:srgbClr val="FFE102"/>
              </a:outerShdw>
            </a:effectLst>
            <a:extLst>
              <a:ext uri="{909E8E84-426E-40DD-AFC4-6F175D3DCCD1}">
                <a14:hiddenFill xmlns:a14="http://schemas.microsoft.com/office/drawing/2010/main">
                  <a:noFill/>
                </a14:hiddenFill>
              </a:ext>
            </a:extLst>
          </p:spPr>
          <p:txBody>
            <a:bodyPr lIns="92075" tIns="46038" rIns="92075" bIns="46038"/>
            <a:lstStyle/>
            <a:p>
              <a:endParaRPr lang="en-US" dirty="0"/>
            </a:p>
          </p:txBody>
        </p:sp>
      </p:grpSp>
      <p:sp>
        <p:nvSpPr>
          <p:cNvPr id="76109" name="Line 333"/>
          <p:cNvSpPr>
            <a:spLocks noChangeShapeType="1"/>
          </p:cNvSpPr>
          <p:nvPr/>
        </p:nvSpPr>
        <p:spPr bwMode="auto">
          <a:xfrm>
            <a:off x="2090738" y="3424238"/>
            <a:ext cx="4095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226253433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76200" y="-22225"/>
            <a:ext cx="6629400" cy="731838"/>
          </a:xfrm>
          <a:noFill/>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GB" b="1" u="sng" dirty="0" smtClean="0">
                <a:solidFill>
                  <a:schemeClr val="tx2"/>
                </a:solidFill>
                <a:ea typeface="ＭＳ Ｐゴシック" pitchFamily="34" charset="-128"/>
              </a:rPr>
              <a:t>Deployment Sequence</a:t>
            </a:r>
          </a:p>
        </p:txBody>
      </p:sp>
      <p:sp>
        <p:nvSpPr>
          <p:cNvPr id="76804" name="Rectangle 4"/>
          <p:cNvSpPr>
            <a:spLocks noChangeArrowheads="1"/>
          </p:cNvSpPr>
          <p:nvPr/>
        </p:nvSpPr>
        <p:spPr bwMode="auto">
          <a:xfrm>
            <a:off x="5191125" y="3075214"/>
            <a:ext cx="38862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171450" indent="-171450" eaLnBrk="0" hangingPunct="0">
              <a:spcBef>
                <a:spcPct val="20000"/>
              </a:spcBef>
              <a:buClr>
                <a:srgbClr val="003EA3"/>
              </a:buClr>
              <a:buSzPct val="95000"/>
              <a:buFontTx/>
              <a:buChar char="•"/>
            </a:pPr>
            <a:r>
              <a:rPr lang="en-US" sz="2400" dirty="0">
                <a:solidFill>
                  <a:schemeClr val="tx2"/>
                </a:solidFill>
                <a:latin typeface="Arial Narrow" panose="020B0606020202030204" pitchFamily="34" charset="0"/>
              </a:rPr>
              <a:t>Open Xmas Tree Valves. Open Gate Valves. Open BOP Rams.</a:t>
            </a:r>
          </a:p>
          <a:p>
            <a:pPr marL="171450" indent="-171450" eaLnBrk="0" hangingPunct="0">
              <a:spcBef>
                <a:spcPct val="20000"/>
              </a:spcBef>
              <a:buClr>
                <a:srgbClr val="003EA3"/>
              </a:buClr>
              <a:buSzPct val="95000"/>
              <a:buFontTx/>
              <a:buChar char="•"/>
            </a:pPr>
            <a:endParaRPr lang="en-US" sz="2400" dirty="0">
              <a:solidFill>
                <a:schemeClr val="tx2"/>
              </a:solidFill>
              <a:latin typeface="Tahoma" pitchFamily="34" charset="0"/>
            </a:endParaRPr>
          </a:p>
        </p:txBody>
      </p:sp>
      <p:sp>
        <p:nvSpPr>
          <p:cNvPr id="76805" name="Rectangle 5"/>
          <p:cNvSpPr>
            <a:spLocks noChangeArrowheads="1"/>
          </p:cNvSpPr>
          <p:nvPr/>
        </p:nvSpPr>
        <p:spPr bwMode="auto">
          <a:xfrm>
            <a:off x="5191125" y="1526994"/>
            <a:ext cx="38862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171450" indent="-171450" eaLnBrk="0" hangingPunct="0">
              <a:spcBef>
                <a:spcPct val="20000"/>
              </a:spcBef>
              <a:buClr>
                <a:srgbClr val="003EA3"/>
              </a:buClr>
              <a:buSzPct val="95000"/>
              <a:buFontTx/>
              <a:buChar char="•"/>
            </a:pPr>
            <a:r>
              <a:rPr lang="en-US" sz="2400" dirty="0" smtClean="0">
                <a:solidFill>
                  <a:schemeClr val="tx2"/>
                </a:solidFill>
                <a:latin typeface="Arial Narrow" panose="020B0606020202030204" pitchFamily="34" charset="0"/>
              </a:rPr>
              <a:t>Rig Up 1</a:t>
            </a:r>
            <a:r>
              <a:rPr lang="en-US" sz="2400" baseline="30000" dirty="0" smtClean="0">
                <a:solidFill>
                  <a:schemeClr val="tx2"/>
                </a:solidFill>
                <a:latin typeface="Arial Narrow" panose="020B0606020202030204" pitchFamily="34" charset="0"/>
              </a:rPr>
              <a:t>st</a:t>
            </a:r>
            <a:r>
              <a:rPr lang="en-US" sz="2400" dirty="0" smtClean="0">
                <a:solidFill>
                  <a:schemeClr val="tx2"/>
                </a:solidFill>
                <a:latin typeface="Arial Narrow" panose="020B0606020202030204" pitchFamily="34" charset="0"/>
              </a:rPr>
              <a:t> assembly.</a:t>
            </a:r>
          </a:p>
          <a:p>
            <a:pPr marL="171450" indent="-171450" eaLnBrk="0" hangingPunct="0">
              <a:spcBef>
                <a:spcPct val="20000"/>
              </a:spcBef>
              <a:buClr>
                <a:srgbClr val="003EA3"/>
              </a:buClr>
              <a:buSzPct val="95000"/>
              <a:buFontTx/>
              <a:buChar char="•"/>
            </a:pPr>
            <a:r>
              <a:rPr lang="en-US" sz="2400" dirty="0" smtClean="0">
                <a:solidFill>
                  <a:schemeClr val="tx2"/>
                </a:solidFill>
                <a:latin typeface="Arial Narrow" panose="020B0606020202030204" pitchFamily="34" charset="0"/>
              </a:rPr>
              <a:t>Stab on, equalize and tag stripper</a:t>
            </a:r>
            <a:endParaRPr lang="en-US" sz="2400" dirty="0">
              <a:solidFill>
                <a:schemeClr val="tx2"/>
              </a:solidFill>
              <a:latin typeface="Arial Narrow" panose="020B0606020202030204" pitchFamily="34" charset="0"/>
            </a:endParaRPr>
          </a:p>
          <a:p>
            <a:pPr marL="171450" indent="-171450" eaLnBrk="0" hangingPunct="0">
              <a:spcBef>
                <a:spcPct val="20000"/>
              </a:spcBef>
              <a:buClr>
                <a:srgbClr val="003EA3"/>
              </a:buClr>
              <a:buSzPct val="95000"/>
              <a:buFontTx/>
              <a:buChar char="•"/>
            </a:pPr>
            <a:endParaRPr lang="en-US" sz="2400" dirty="0">
              <a:solidFill>
                <a:schemeClr val="tx2"/>
              </a:solidFill>
              <a:latin typeface="Tahoma" pitchFamily="34" charset="0"/>
            </a:endParaRPr>
          </a:p>
        </p:txBody>
      </p:sp>
      <p:sp>
        <p:nvSpPr>
          <p:cNvPr id="76806" name="Rectangle 6"/>
          <p:cNvSpPr>
            <a:spLocks noChangeArrowheads="1"/>
          </p:cNvSpPr>
          <p:nvPr/>
        </p:nvSpPr>
        <p:spPr bwMode="auto">
          <a:xfrm>
            <a:off x="2270125" y="1195388"/>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76807" name="AutoShape 7"/>
          <p:cNvSpPr>
            <a:spLocks noChangeArrowheads="1"/>
          </p:cNvSpPr>
          <p:nvPr/>
        </p:nvSpPr>
        <p:spPr bwMode="auto">
          <a:xfrm>
            <a:off x="2306638" y="769938"/>
            <a:ext cx="681037"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6946" name="Rectangle 146"/>
          <p:cNvSpPr>
            <a:spLocks noChangeArrowheads="1"/>
          </p:cNvSpPr>
          <p:nvPr/>
        </p:nvSpPr>
        <p:spPr bwMode="auto">
          <a:xfrm>
            <a:off x="2273300" y="1257300"/>
            <a:ext cx="750888" cy="84138"/>
          </a:xfrm>
          <a:prstGeom prst="rect">
            <a:avLst/>
          </a:prstGeom>
          <a:gradFill rotWithShape="0">
            <a:gsLst>
              <a:gs pos="0">
                <a:srgbClr val="FF0000"/>
              </a:gs>
              <a:gs pos="50000">
                <a:srgbClr val="FF0000">
                  <a:gamma/>
                  <a:tint val="34902"/>
                  <a:invGamma/>
                </a:srgbClr>
              </a:gs>
              <a:gs pos="100000">
                <a:srgbClr val="FF0000"/>
              </a:gs>
            </a:gsLst>
            <a:lin ang="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76947" name="Rectangle 147"/>
          <p:cNvSpPr>
            <a:spLocks noChangeArrowheads="1"/>
          </p:cNvSpPr>
          <p:nvPr/>
        </p:nvSpPr>
        <p:spPr bwMode="auto">
          <a:xfrm>
            <a:off x="2436813" y="2106613"/>
            <a:ext cx="423862" cy="474662"/>
          </a:xfrm>
          <a:prstGeom prst="rect">
            <a:avLst/>
          </a:prstGeom>
          <a:gradFill rotWithShape="1">
            <a:gsLst>
              <a:gs pos="0">
                <a:srgbClr val="FF0000"/>
              </a:gs>
              <a:gs pos="50000">
                <a:srgbClr val="FFFFFF"/>
              </a:gs>
              <a:gs pos="100000">
                <a:srgbClr val="FF0000"/>
              </a:gs>
            </a:gsLst>
            <a:lin ang="0" scaled="1"/>
          </a:gradFill>
          <a:ln w="0">
            <a:solidFill>
              <a:srgbClr val="000000"/>
            </a:solidFill>
            <a:miter lim="800000"/>
            <a:headEnd/>
            <a:tailEnd/>
          </a:ln>
        </p:spPr>
        <p:txBody>
          <a:bodyPr/>
          <a:lstStyle/>
          <a:p>
            <a:endParaRPr lang="en-US" dirty="0"/>
          </a:p>
        </p:txBody>
      </p:sp>
      <p:sp>
        <p:nvSpPr>
          <p:cNvPr id="76948" name="AutoShape 148"/>
          <p:cNvSpPr>
            <a:spLocks noChangeArrowheads="1"/>
          </p:cNvSpPr>
          <p:nvPr/>
        </p:nvSpPr>
        <p:spPr bwMode="auto">
          <a:xfrm>
            <a:off x="2319338" y="2174875"/>
            <a:ext cx="671512"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6949" name="Rectangle 149"/>
          <p:cNvSpPr>
            <a:spLocks noChangeArrowheads="1"/>
          </p:cNvSpPr>
          <p:nvPr/>
        </p:nvSpPr>
        <p:spPr bwMode="auto">
          <a:xfrm>
            <a:off x="2273300" y="2038350"/>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76950" name="Rectangle 150"/>
          <p:cNvSpPr>
            <a:spLocks noChangeArrowheads="1"/>
          </p:cNvSpPr>
          <p:nvPr/>
        </p:nvSpPr>
        <p:spPr bwMode="auto">
          <a:xfrm>
            <a:off x="2273300" y="2581275"/>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76951" name="Rectangle 151"/>
          <p:cNvSpPr>
            <a:spLocks noChangeArrowheads="1"/>
          </p:cNvSpPr>
          <p:nvPr/>
        </p:nvSpPr>
        <p:spPr bwMode="auto">
          <a:xfrm>
            <a:off x="2436813" y="1409700"/>
            <a:ext cx="423862" cy="474663"/>
          </a:xfrm>
          <a:prstGeom prst="rect">
            <a:avLst/>
          </a:prstGeom>
          <a:gradFill rotWithShape="1">
            <a:gsLst>
              <a:gs pos="0">
                <a:srgbClr val="FF0000"/>
              </a:gs>
              <a:gs pos="50000">
                <a:srgbClr val="FFFFFF"/>
              </a:gs>
              <a:gs pos="100000">
                <a:srgbClr val="FF0000"/>
              </a:gs>
            </a:gsLst>
            <a:lin ang="0" scaled="1"/>
          </a:gradFill>
          <a:ln w="0">
            <a:solidFill>
              <a:srgbClr val="000000"/>
            </a:solidFill>
            <a:miter lim="800000"/>
            <a:headEnd/>
            <a:tailEnd/>
          </a:ln>
        </p:spPr>
        <p:txBody>
          <a:bodyPr/>
          <a:lstStyle/>
          <a:p>
            <a:endParaRPr lang="en-US" dirty="0"/>
          </a:p>
        </p:txBody>
      </p:sp>
      <p:sp>
        <p:nvSpPr>
          <p:cNvPr id="76952" name="AutoShape 152"/>
          <p:cNvSpPr>
            <a:spLocks noChangeArrowheads="1"/>
          </p:cNvSpPr>
          <p:nvPr/>
        </p:nvSpPr>
        <p:spPr bwMode="auto">
          <a:xfrm>
            <a:off x="2319338" y="1477963"/>
            <a:ext cx="671512"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6953" name="Rectangle 153"/>
          <p:cNvSpPr>
            <a:spLocks noChangeArrowheads="1"/>
          </p:cNvSpPr>
          <p:nvPr/>
        </p:nvSpPr>
        <p:spPr bwMode="auto">
          <a:xfrm>
            <a:off x="2273300" y="1341438"/>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76954" name="Rectangle 154"/>
          <p:cNvSpPr>
            <a:spLocks noChangeArrowheads="1"/>
          </p:cNvSpPr>
          <p:nvPr/>
        </p:nvSpPr>
        <p:spPr bwMode="auto">
          <a:xfrm>
            <a:off x="2273300" y="1884363"/>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76955" name="Rectangle 155"/>
          <p:cNvSpPr>
            <a:spLocks noChangeArrowheads="1"/>
          </p:cNvSpPr>
          <p:nvPr/>
        </p:nvSpPr>
        <p:spPr bwMode="auto">
          <a:xfrm>
            <a:off x="2273300" y="1952625"/>
            <a:ext cx="750888" cy="85725"/>
          </a:xfrm>
          <a:prstGeom prst="rect">
            <a:avLst/>
          </a:prstGeom>
          <a:gradFill rotWithShape="0">
            <a:gsLst>
              <a:gs pos="0">
                <a:srgbClr val="FF0000"/>
              </a:gs>
              <a:gs pos="50000">
                <a:srgbClr val="FF0000">
                  <a:gamma/>
                  <a:tint val="34902"/>
                  <a:invGamma/>
                </a:srgbClr>
              </a:gs>
              <a:gs pos="100000">
                <a:srgbClr val="FF0000"/>
              </a:gs>
            </a:gsLst>
            <a:lin ang="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grpSp>
        <p:nvGrpSpPr>
          <p:cNvPr id="76957" name="Group 157"/>
          <p:cNvGrpSpPr>
            <a:grpSpLocks/>
          </p:cNvGrpSpPr>
          <p:nvPr/>
        </p:nvGrpSpPr>
        <p:grpSpPr bwMode="auto">
          <a:xfrm>
            <a:off x="2955925" y="1323975"/>
            <a:ext cx="333375" cy="669925"/>
            <a:chOff x="232" y="900"/>
            <a:chExt cx="12" cy="35"/>
          </a:xfrm>
        </p:grpSpPr>
        <p:sp>
          <p:nvSpPr>
            <p:cNvPr id="76958" name="Rectangle 158"/>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6959" name="Freeform 159"/>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6960" name="Line 160"/>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6961" name="Line 161"/>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6962" name="Freeform 162"/>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6963" name="Line 163"/>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6964" name="Line 164"/>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6965" name="Freeform 165"/>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6966" name="Line 166"/>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6967" name="Line 167"/>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6968" name="Freeform 168"/>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6969" name="Line 169"/>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6970" name="Line 170"/>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6971" name="Rectangle 171"/>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6972" name="Rectangle 172"/>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6973" name="Freeform 173"/>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6974" name="Group 174"/>
          <p:cNvGrpSpPr>
            <a:grpSpLocks/>
          </p:cNvGrpSpPr>
          <p:nvPr/>
        </p:nvGrpSpPr>
        <p:grpSpPr bwMode="auto">
          <a:xfrm>
            <a:off x="2965450" y="2038350"/>
            <a:ext cx="333375" cy="631825"/>
            <a:chOff x="232" y="900"/>
            <a:chExt cx="12" cy="35"/>
          </a:xfrm>
        </p:grpSpPr>
        <p:sp>
          <p:nvSpPr>
            <p:cNvPr id="76975" name="Rectangle 175"/>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6976" name="Freeform 176"/>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6977" name="Line 177"/>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6978" name="Line 178"/>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6979" name="Freeform 179"/>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6980" name="Line 180"/>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6981" name="Line 181"/>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6982" name="Freeform 182"/>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6983" name="Line 183"/>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6984" name="Line 184"/>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6985" name="Freeform 185"/>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6986" name="Line 186"/>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6987" name="Line 187"/>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6988" name="Rectangle 188"/>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6989" name="Rectangle 189"/>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6990" name="Freeform 190"/>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6991" name="Group 191"/>
          <p:cNvGrpSpPr>
            <a:grpSpLocks/>
          </p:cNvGrpSpPr>
          <p:nvPr/>
        </p:nvGrpSpPr>
        <p:grpSpPr bwMode="auto">
          <a:xfrm>
            <a:off x="434975" y="5000625"/>
            <a:ext cx="4424363" cy="1277938"/>
            <a:chOff x="244" y="910"/>
            <a:chExt cx="118" cy="40"/>
          </a:xfrm>
        </p:grpSpPr>
        <p:sp>
          <p:nvSpPr>
            <p:cNvPr id="76992" name="Rectangle 192"/>
            <p:cNvSpPr>
              <a:spLocks noChangeArrowheads="1"/>
            </p:cNvSpPr>
            <p:nvPr/>
          </p:nvSpPr>
          <p:spPr bwMode="auto">
            <a:xfrm>
              <a:off x="297" y="914"/>
              <a:ext cx="12" cy="3"/>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6993" name="Group 193"/>
            <p:cNvGrpSpPr>
              <a:grpSpLocks/>
            </p:cNvGrpSpPr>
            <p:nvPr/>
          </p:nvGrpSpPr>
          <p:grpSpPr bwMode="auto">
            <a:xfrm>
              <a:off x="244" y="915"/>
              <a:ext cx="118" cy="32"/>
              <a:chOff x="118" y="899"/>
              <a:chExt cx="126" cy="36"/>
            </a:xfrm>
          </p:grpSpPr>
          <p:sp>
            <p:nvSpPr>
              <p:cNvPr id="76994" name="Rectangle 194"/>
              <p:cNvSpPr>
                <a:spLocks noChangeArrowheads="1"/>
              </p:cNvSpPr>
              <p:nvPr/>
            </p:nvSpPr>
            <p:spPr bwMode="auto">
              <a:xfrm>
                <a:off x="172" y="901"/>
                <a:ext cx="18" cy="29"/>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6995" name="Freeform 195"/>
              <p:cNvSpPr>
                <a:spLocks/>
              </p:cNvSpPr>
              <p:nvPr/>
            </p:nvSpPr>
            <p:spPr bwMode="auto">
              <a:xfrm>
                <a:off x="186" y="930"/>
                <a:ext cx="1" cy="1"/>
              </a:xfrm>
              <a:custGeom>
                <a:avLst/>
                <a:gdLst>
                  <a:gd name="T0" fmla="*/ 0 h 1"/>
                  <a:gd name="T1" fmla="*/ 1 h 1"/>
                  <a:gd name="T2" fmla="*/ 1 h 1"/>
                  <a:gd name="T3" fmla="*/ 1 h 1"/>
                </a:gdLst>
                <a:ahLst/>
                <a:cxnLst>
                  <a:cxn ang="0">
                    <a:pos x="0" y="T0"/>
                  </a:cxn>
                  <a:cxn ang="0">
                    <a:pos x="0" y="T1"/>
                  </a:cxn>
                  <a:cxn ang="0">
                    <a:pos x="0" y="T2"/>
                  </a:cxn>
                  <a:cxn ang="0">
                    <a:pos x="0" y="T3"/>
                  </a:cxn>
                </a:cxnLst>
                <a:rect l="0" t="0" r="r" b="b"/>
                <a:pathLst>
                  <a:path h="1">
                    <a:moveTo>
                      <a:pt x="0" y="0"/>
                    </a:moveTo>
                    <a:lnTo>
                      <a:pt x="0" y="1"/>
                    </a:lnTo>
                    <a:lnTo>
                      <a:pt x="0" y="1"/>
                    </a:lnTo>
                    <a:lnTo>
                      <a:pt x="0" y="1"/>
                    </a:lnTo>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6996" name="Freeform 196"/>
              <p:cNvSpPr>
                <a:spLocks/>
              </p:cNvSpPr>
              <p:nvPr/>
            </p:nvSpPr>
            <p:spPr bwMode="auto">
              <a:xfrm>
                <a:off x="174" y="930"/>
                <a:ext cx="2" cy="1"/>
              </a:xfrm>
              <a:custGeom>
                <a:avLst/>
                <a:gdLst>
                  <a:gd name="T0" fmla="*/ 0 h 1"/>
                  <a:gd name="T1" fmla="*/ 1 h 1"/>
                  <a:gd name="T2" fmla="*/ 1 h 1"/>
                  <a:gd name="T3" fmla="*/ 1 h 1"/>
                </a:gdLst>
                <a:ahLst/>
                <a:cxnLst>
                  <a:cxn ang="0">
                    <a:pos x="0" y="T0"/>
                  </a:cxn>
                  <a:cxn ang="0">
                    <a:pos x="0" y="T1"/>
                  </a:cxn>
                  <a:cxn ang="0">
                    <a:pos x="0" y="T2"/>
                  </a:cxn>
                  <a:cxn ang="0">
                    <a:pos x="0" y="T3"/>
                  </a:cxn>
                </a:cxnLst>
                <a:rect l="0" t="0" r="r" b="b"/>
                <a:pathLst>
                  <a:path h="1">
                    <a:moveTo>
                      <a:pt x="0" y="0"/>
                    </a:moveTo>
                    <a:lnTo>
                      <a:pt x="0" y="1"/>
                    </a:lnTo>
                    <a:lnTo>
                      <a:pt x="0" y="1"/>
                    </a:lnTo>
                    <a:lnTo>
                      <a:pt x="0" y="1"/>
                    </a:lnTo>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6997" name="Rectangle 197"/>
              <p:cNvSpPr>
                <a:spLocks noChangeArrowheads="1"/>
              </p:cNvSpPr>
              <p:nvPr/>
            </p:nvSpPr>
            <p:spPr bwMode="auto">
              <a:xfrm>
                <a:off x="172" y="930"/>
                <a:ext cx="18" cy="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6998" name="Rectangle 198"/>
              <p:cNvSpPr>
                <a:spLocks noChangeArrowheads="1"/>
              </p:cNvSpPr>
              <p:nvPr/>
            </p:nvSpPr>
            <p:spPr bwMode="auto">
              <a:xfrm>
                <a:off x="172" y="900"/>
                <a:ext cx="18" cy="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6999" name="Rectangle 199"/>
              <p:cNvSpPr>
                <a:spLocks noChangeArrowheads="1"/>
              </p:cNvSpPr>
              <p:nvPr/>
            </p:nvSpPr>
            <p:spPr bwMode="auto">
              <a:xfrm>
                <a:off x="174" y="931"/>
                <a:ext cx="14" cy="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7000" name="Group 200"/>
              <p:cNvGrpSpPr>
                <a:grpSpLocks/>
              </p:cNvGrpSpPr>
              <p:nvPr/>
            </p:nvGrpSpPr>
            <p:grpSpPr bwMode="auto">
              <a:xfrm>
                <a:off x="118" y="899"/>
                <a:ext cx="54" cy="35"/>
                <a:chOff x="118" y="899"/>
                <a:chExt cx="54" cy="35"/>
              </a:xfrm>
            </p:grpSpPr>
            <p:grpSp>
              <p:nvGrpSpPr>
                <p:cNvPr id="77001" name="Group 201"/>
                <p:cNvGrpSpPr>
                  <a:grpSpLocks/>
                </p:cNvGrpSpPr>
                <p:nvPr/>
              </p:nvGrpSpPr>
              <p:grpSpPr bwMode="auto">
                <a:xfrm>
                  <a:off x="118" y="899"/>
                  <a:ext cx="10" cy="35"/>
                  <a:chOff x="119" y="899"/>
                  <a:chExt cx="10" cy="35"/>
                </a:xfrm>
              </p:grpSpPr>
              <p:sp>
                <p:nvSpPr>
                  <p:cNvPr id="77002" name="Rectangle 202"/>
                  <p:cNvSpPr>
                    <a:spLocks noChangeArrowheads="1"/>
                  </p:cNvSpPr>
                  <p:nvPr/>
                </p:nvSpPr>
                <p:spPr bwMode="auto">
                  <a:xfrm rot="10800000">
                    <a:off x="125" y="914"/>
                    <a:ext cx="4"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03" name="Freeform 203"/>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04" name="Line 204"/>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05" name="Line 205"/>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06" name="Freeform 206"/>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07" name="Line 207"/>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08" name="Line 208"/>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09" name="Freeform 209"/>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10" name="Line 210"/>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11" name="Line 211"/>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12" name="Freeform 212"/>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13" name="Line 213"/>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14" name="Line 214"/>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15" name="Rectangle 215"/>
                  <p:cNvSpPr>
                    <a:spLocks noChangeArrowheads="1"/>
                  </p:cNvSpPr>
                  <p:nvPr/>
                </p:nvSpPr>
                <p:spPr bwMode="auto">
                  <a:xfrm rot="10800000">
                    <a:off x="123" y="914"/>
                    <a:ext cx="2"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16" name="Rectangle 216"/>
                  <p:cNvSpPr>
                    <a:spLocks noChangeArrowheads="1"/>
                  </p:cNvSpPr>
                  <p:nvPr/>
                </p:nvSpPr>
                <p:spPr bwMode="auto">
                  <a:xfrm rot="10800000">
                    <a:off x="119" y="899"/>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17" name="Freeform 217"/>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7018" name="Rectangle 218"/>
                <p:cNvSpPr>
                  <a:spLocks noChangeArrowheads="1"/>
                </p:cNvSpPr>
                <p:nvPr/>
              </p:nvSpPr>
              <p:spPr bwMode="auto">
                <a:xfrm rot="10800000">
                  <a:off x="139"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19" name="Freeform 219"/>
                <p:cNvSpPr>
                  <a:spLocks/>
                </p:cNvSpPr>
                <p:nvPr/>
              </p:nvSpPr>
              <p:spPr bwMode="auto">
                <a:xfrm rot="10800000">
                  <a:off x="136" y="923"/>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20" name="Line 220"/>
                <p:cNvSpPr>
                  <a:spLocks noChangeShapeType="1"/>
                </p:cNvSpPr>
                <p:nvPr/>
              </p:nvSpPr>
              <p:spPr bwMode="auto">
                <a:xfrm rot="10800000" flipH="1">
                  <a:off x="136" y="923"/>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21" name="Freeform 221"/>
                <p:cNvSpPr>
                  <a:spLocks/>
                </p:cNvSpPr>
                <p:nvPr/>
              </p:nvSpPr>
              <p:spPr bwMode="auto">
                <a:xfrm rot="10800000">
                  <a:off x="136" y="923"/>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22" name="Line 222"/>
                <p:cNvSpPr>
                  <a:spLocks noChangeShapeType="1"/>
                </p:cNvSpPr>
                <p:nvPr/>
              </p:nvSpPr>
              <p:spPr bwMode="auto">
                <a:xfrm rot="10800000">
                  <a:off x="136" y="923"/>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23" name="Freeform 223"/>
                <p:cNvSpPr>
                  <a:spLocks/>
                </p:cNvSpPr>
                <p:nvPr/>
              </p:nvSpPr>
              <p:spPr bwMode="auto">
                <a:xfrm rot="10800000">
                  <a:off x="135" y="905"/>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24" name="Freeform 224"/>
                <p:cNvSpPr>
                  <a:spLocks/>
                </p:cNvSpPr>
                <p:nvPr/>
              </p:nvSpPr>
              <p:spPr bwMode="auto">
                <a:xfrm rot="10800000">
                  <a:off x="128" y="910"/>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25" name="Freeform 225"/>
                <p:cNvSpPr>
                  <a:spLocks/>
                </p:cNvSpPr>
                <p:nvPr/>
              </p:nvSpPr>
              <p:spPr bwMode="auto">
                <a:xfrm rot="10800000">
                  <a:off x="148" y="911"/>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26" name="Rectangle 226"/>
                <p:cNvSpPr>
                  <a:spLocks noChangeArrowheads="1"/>
                </p:cNvSpPr>
                <p:nvPr/>
              </p:nvSpPr>
              <p:spPr bwMode="auto">
                <a:xfrm rot="10800000">
                  <a:off x="135"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27" name="Rectangle 227"/>
                <p:cNvSpPr>
                  <a:spLocks noChangeArrowheads="1"/>
                </p:cNvSpPr>
                <p:nvPr/>
              </p:nvSpPr>
              <p:spPr bwMode="auto">
                <a:xfrm rot="10800000">
                  <a:off x="151"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28" name="Rectangle 228"/>
                <p:cNvSpPr>
                  <a:spLocks noChangeArrowheads="1"/>
                </p:cNvSpPr>
                <p:nvPr/>
              </p:nvSpPr>
              <p:spPr bwMode="auto">
                <a:xfrm rot="10800000">
                  <a:off x="168"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29" name="Rectangle 229"/>
                <p:cNvSpPr>
                  <a:spLocks noChangeArrowheads="1"/>
                </p:cNvSpPr>
                <p:nvPr/>
              </p:nvSpPr>
              <p:spPr bwMode="auto">
                <a:xfrm rot="10800000">
                  <a:off x="151"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30" name="Rectangle 230"/>
                <p:cNvSpPr>
                  <a:spLocks noChangeArrowheads="1"/>
                </p:cNvSpPr>
                <p:nvPr/>
              </p:nvSpPr>
              <p:spPr bwMode="auto">
                <a:xfrm rot="10800000">
                  <a:off x="156"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7031" name="Group 231"/>
              <p:cNvGrpSpPr>
                <a:grpSpLocks/>
              </p:cNvGrpSpPr>
              <p:nvPr/>
            </p:nvGrpSpPr>
            <p:grpSpPr bwMode="auto">
              <a:xfrm>
                <a:off x="190" y="900"/>
                <a:ext cx="54" cy="35"/>
                <a:chOff x="190" y="900"/>
                <a:chExt cx="54" cy="35"/>
              </a:xfrm>
            </p:grpSpPr>
            <p:sp>
              <p:nvSpPr>
                <p:cNvPr id="77032" name="Rectangle 232"/>
                <p:cNvSpPr>
                  <a:spLocks noChangeArrowheads="1"/>
                </p:cNvSpPr>
                <p:nvPr/>
              </p:nvSpPr>
              <p:spPr bwMode="auto">
                <a:xfrm>
                  <a:off x="206"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33" name="Freeform 233"/>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34" name="Line 234"/>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35" name="Freeform 235"/>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36" name="Line 236"/>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37" name="Freeform 237"/>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38" name="Freeform 238"/>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39" name="Freeform 239"/>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7040" name="Group 240"/>
                <p:cNvGrpSpPr>
                  <a:grpSpLocks/>
                </p:cNvGrpSpPr>
                <p:nvPr/>
              </p:nvGrpSpPr>
              <p:grpSpPr bwMode="auto">
                <a:xfrm>
                  <a:off x="232" y="900"/>
                  <a:ext cx="12" cy="35"/>
                  <a:chOff x="232" y="900"/>
                  <a:chExt cx="12" cy="35"/>
                </a:xfrm>
              </p:grpSpPr>
              <p:sp>
                <p:nvSpPr>
                  <p:cNvPr id="77041" name="Rectangle 241"/>
                  <p:cNvSpPr>
                    <a:spLocks noChangeArrowheads="1"/>
                  </p:cNvSpPr>
                  <p:nvPr/>
                </p:nvSpPr>
                <p:spPr bwMode="auto">
                  <a:xfrm>
                    <a:off x="233" y="915"/>
                    <a:ext cx="5"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42" name="Freeform 242"/>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43" name="Line 243"/>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44" name="Line 244"/>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45" name="Freeform 245"/>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46" name="Line 246"/>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47" name="Line 247"/>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48" name="Freeform 248"/>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49" name="Line 249"/>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50" name="Line 250"/>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51" name="Freeform 251"/>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52" name="Line 252"/>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53" name="Line 253"/>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54" name="Rectangle 254"/>
                  <p:cNvSpPr>
                    <a:spLocks noChangeArrowheads="1"/>
                  </p:cNvSpPr>
                  <p:nvPr/>
                </p:nvSpPr>
                <p:spPr bwMode="auto">
                  <a:xfrm>
                    <a:off x="238" y="915"/>
                    <a:ext cx="3"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55" name="Rectangle 255"/>
                  <p:cNvSpPr>
                    <a:spLocks noChangeArrowheads="1"/>
                  </p:cNvSpPr>
                  <p:nvPr/>
                </p:nvSpPr>
                <p:spPr bwMode="auto">
                  <a:xfrm>
                    <a:off x="241" y="900"/>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56" name="Freeform 256"/>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7057" name="Freeform 257"/>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58" name="Line 258"/>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59" name="Line 259"/>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60" name="Rectangle 260"/>
                <p:cNvSpPr>
                  <a:spLocks noChangeArrowheads="1"/>
                </p:cNvSpPr>
                <p:nvPr/>
              </p:nvSpPr>
              <p:spPr bwMode="auto">
                <a:xfrm>
                  <a:off x="206"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61" name="Rectangle 261"/>
                <p:cNvSpPr>
                  <a:spLocks noChangeArrowheads="1"/>
                </p:cNvSpPr>
                <p:nvPr/>
              </p:nvSpPr>
              <p:spPr bwMode="auto">
                <a:xfrm>
                  <a:off x="205"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62" name="Rectangle 262"/>
                <p:cNvSpPr>
                  <a:spLocks noChangeArrowheads="1"/>
                </p:cNvSpPr>
                <p:nvPr/>
              </p:nvSpPr>
              <p:spPr bwMode="auto">
                <a:xfrm>
                  <a:off x="190"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63" name="Rectangle 263"/>
                <p:cNvSpPr>
                  <a:spLocks noChangeArrowheads="1"/>
                </p:cNvSpPr>
                <p:nvPr/>
              </p:nvSpPr>
              <p:spPr bwMode="auto">
                <a:xfrm>
                  <a:off x="205"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64" name="Rectangle 264"/>
                <p:cNvSpPr>
                  <a:spLocks noChangeArrowheads="1"/>
                </p:cNvSpPr>
                <p:nvPr/>
              </p:nvSpPr>
              <p:spPr bwMode="auto">
                <a:xfrm>
                  <a:off x="194"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77065" name="Rectangle 265"/>
            <p:cNvSpPr>
              <a:spLocks noChangeArrowheads="1"/>
            </p:cNvSpPr>
            <p:nvPr/>
          </p:nvSpPr>
          <p:spPr bwMode="auto">
            <a:xfrm>
              <a:off x="293" y="910"/>
              <a:ext cx="20" cy="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66" name="Freeform 266"/>
            <p:cNvSpPr>
              <a:spLocks/>
            </p:cNvSpPr>
            <p:nvPr/>
          </p:nvSpPr>
          <p:spPr bwMode="auto">
            <a:xfrm rot="10800000">
              <a:off x="292" y="946"/>
              <a:ext cx="23" cy="4"/>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67" name="Oval 267"/>
            <p:cNvSpPr>
              <a:spLocks noChangeArrowheads="1"/>
            </p:cNvSpPr>
            <p:nvPr/>
          </p:nvSpPr>
          <p:spPr bwMode="auto">
            <a:xfrm>
              <a:off x="302" y="934"/>
              <a:ext cx="3" cy="3"/>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7068" name="Group 268"/>
            <p:cNvGrpSpPr>
              <a:grpSpLocks noChangeAspect="1"/>
            </p:cNvGrpSpPr>
            <p:nvPr/>
          </p:nvGrpSpPr>
          <p:grpSpPr bwMode="auto">
            <a:xfrm>
              <a:off x="298" y="922"/>
              <a:ext cx="10" cy="9"/>
              <a:chOff x="564" y="1431"/>
              <a:chExt cx="18" cy="18"/>
            </a:xfrm>
          </p:grpSpPr>
          <p:sp>
            <p:nvSpPr>
              <p:cNvPr id="77069" name="Oval 269"/>
              <p:cNvSpPr>
                <a:spLocks noChangeAspect="1" noChangeArrowheads="1"/>
              </p:cNvSpPr>
              <p:nvPr/>
            </p:nvSpPr>
            <p:spPr bwMode="auto">
              <a:xfrm>
                <a:off x="564" y="1431"/>
                <a:ext cx="18" cy="18"/>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70" name="Oval 270"/>
              <p:cNvSpPr>
                <a:spLocks noChangeAspect="1" noChangeArrowheads="1"/>
              </p:cNvSpPr>
              <p:nvPr/>
            </p:nvSpPr>
            <p:spPr bwMode="auto">
              <a:xfrm>
                <a:off x="569" y="1436"/>
                <a:ext cx="8" cy="8"/>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71" name="AutoShape 271"/>
              <p:cNvSpPr>
                <a:spLocks noChangeAspect="1" noChangeArrowheads="1"/>
              </p:cNvSpPr>
              <p:nvPr/>
            </p:nvSpPr>
            <p:spPr bwMode="auto">
              <a:xfrm>
                <a:off x="572" y="143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72" name="AutoShape 272"/>
              <p:cNvSpPr>
                <a:spLocks noChangeAspect="1" noChangeArrowheads="1"/>
              </p:cNvSpPr>
              <p:nvPr/>
            </p:nvSpPr>
            <p:spPr bwMode="auto">
              <a:xfrm>
                <a:off x="578" y="1439"/>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73" name="AutoShape 273"/>
              <p:cNvSpPr>
                <a:spLocks noChangeAspect="1" noChangeArrowheads="1"/>
              </p:cNvSpPr>
              <p:nvPr/>
            </p:nvSpPr>
            <p:spPr bwMode="auto">
              <a:xfrm>
                <a:off x="576" y="144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74" name="AutoShape 274"/>
              <p:cNvSpPr>
                <a:spLocks noChangeAspect="1" noChangeArrowheads="1"/>
              </p:cNvSpPr>
              <p:nvPr/>
            </p:nvSpPr>
            <p:spPr bwMode="auto">
              <a:xfrm>
                <a:off x="566" y="1439"/>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75" name="AutoShape 275"/>
              <p:cNvSpPr>
                <a:spLocks noChangeAspect="1" noChangeArrowheads="1"/>
              </p:cNvSpPr>
              <p:nvPr/>
            </p:nvSpPr>
            <p:spPr bwMode="auto">
              <a:xfrm>
                <a:off x="572" y="144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76" name="AutoShape 276"/>
              <p:cNvSpPr>
                <a:spLocks noChangeAspect="1" noChangeArrowheads="1"/>
              </p:cNvSpPr>
              <p:nvPr/>
            </p:nvSpPr>
            <p:spPr bwMode="auto">
              <a:xfrm>
                <a:off x="568" y="143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77" name="AutoShape 277"/>
              <p:cNvSpPr>
                <a:spLocks noChangeAspect="1" noChangeArrowheads="1"/>
              </p:cNvSpPr>
              <p:nvPr/>
            </p:nvSpPr>
            <p:spPr bwMode="auto">
              <a:xfrm>
                <a:off x="576" y="143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78" name="AutoShape 278"/>
              <p:cNvSpPr>
                <a:spLocks noChangeAspect="1" noChangeArrowheads="1"/>
              </p:cNvSpPr>
              <p:nvPr/>
            </p:nvSpPr>
            <p:spPr bwMode="auto">
              <a:xfrm>
                <a:off x="568" y="144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79" name="Oval 279"/>
              <p:cNvSpPr>
                <a:spLocks noChangeAspect="1" noChangeArrowheads="1"/>
              </p:cNvSpPr>
              <p:nvPr/>
            </p:nvSpPr>
            <p:spPr bwMode="auto">
              <a:xfrm>
                <a:off x="572" y="1439"/>
                <a:ext cx="2" cy="2"/>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77080" name="Text Box 280"/>
          <p:cNvSpPr txBox="1">
            <a:spLocks noChangeArrowheads="1"/>
          </p:cNvSpPr>
          <p:nvPr/>
        </p:nvSpPr>
        <p:spPr bwMode="auto">
          <a:xfrm>
            <a:off x="2360613" y="4951413"/>
            <a:ext cx="558800" cy="1617662"/>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nvGrpSpPr>
          <p:cNvPr id="77081" name="Group 281"/>
          <p:cNvGrpSpPr>
            <a:grpSpLocks/>
          </p:cNvGrpSpPr>
          <p:nvPr/>
        </p:nvGrpSpPr>
        <p:grpSpPr bwMode="auto">
          <a:xfrm>
            <a:off x="2952750" y="625475"/>
            <a:ext cx="333375" cy="660400"/>
            <a:chOff x="232" y="900"/>
            <a:chExt cx="12" cy="35"/>
          </a:xfrm>
        </p:grpSpPr>
        <p:sp>
          <p:nvSpPr>
            <p:cNvPr id="77082" name="Rectangle 282"/>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83" name="Freeform 283"/>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84" name="Line 284"/>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85" name="Line 285"/>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86" name="Freeform 286"/>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87" name="Line 287"/>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88" name="Line 288"/>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89" name="Freeform 289"/>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90" name="Line 290"/>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91" name="Line 291"/>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92" name="Freeform 292"/>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93" name="Line 293"/>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94" name="Line 294"/>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95" name="Rectangle 295"/>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96" name="Rectangle 296"/>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097" name="Freeform 297"/>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7098" name="Group 298"/>
          <p:cNvGrpSpPr>
            <a:grpSpLocks/>
          </p:cNvGrpSpPr>
          <p:nvPr/>
        </p:nvGrpSpPr>
        <p:grpSpPr bwMode="auto">
          <a:xfrm>
            <a:off x="1990725" y="642938"/>
            <a:ext cx="276225" cy="2105025"/>
            <a:chOff x="1254" y="483"/>
            <a:chExt cx="174" cy="1326"/>
          </a:xfrm>
        </p:grpSpPr>
        <p:grpSp>
          <p:nvGrpSpPr>
            <p:cNvPr id="77099" name="Group 299"/>
            <p:cNvGrpSpPr>
              <a:grpSpLocks/>
            </p:cNvGrpSpPr>
            <p:nvPr/>
          </p:nvGrpSpPr>
          <p:grpSpPr bwMode="auto">
            <a:xfrm>
              <a:off x="1254" y="811"/>
              <a:ext cx="174" cy="118"/>
              <a:chOff x="313" y="743"/>
              <a:chExt cx="29" cy="10"/>
            </a:xfrm>
          </p:grpSpPr>
          <p:grpSp>
            <p:nvGrpSpPr>
              <p:cNvPr id="77100" name="Group 300"/>
              <p:cNvGrpSpPr>
                <a:grpSpLocks/>
              </p:cNvGrpSpPr>
              <p:nvPr/>
            </p:nvGrpSpPr>
            <p:grpSpPr bwMode="auto">
              <a:xfrm>
                <a:off x="322" y="743"/>
                <a:ext cx="8" cy="10"/>
                <a:chOff x="248" y="952"/>
                <a:chExt cx="6" cy="7"/>
              </a:xfrm>
            </p:grpSpPr>
            <p:sp>
              <p:nvSpPr>
                <p:cNvPr id="77101" name="Rectangle 301"/>
                <p:cNvSpPr>
                  <a:spLocks noChangeArrowheads="1"/>
                </p:cNvSpPr>
                <p:nvPr/>
              </p:nvSpPr>
              <p:spPr bwMode="auto">
                <a:xfrm>
                  <a:off x="248" y="955"/>
                  <a:ext cx="6" cy="4"/>
                </a:xfrm>
                <a:prstGeom prst="rect">
                  <a:avLst/>
                </a:prstGeom>
                <a:solidFill>
                  <a:srgbClr val="FF0000"/>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02" name="Line 302"/>
                <p:cNvSpPr>
                  <a:spLocks noChangeShapeType="1"/>
                </p:cNvSpPr>
                <p:nvPr/>
              </p:nvSpPr>
              <p:spPr bwMode="auto">
                <a:xfrm flipV="1">
                  <a:off x="251" y="952"/>
                  <a:ext cx="0" cy="3"/>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03" name="Line 303"/>
                <p:cNvSpPr>
                  <a:spLocks noChangeShapeType="1"/>
                </p:cNvSpPr>
                <p:nvPr/>
              </p:nvSpPr>
              <p:spPr bwMode="auto">
                <a:xfrm>
                  <a:off x="249" y="952"/>
                  <a:ext cx="4"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7104" name="Line 304"/>
              <p:cNvSpPr>
                <a:spLocks noChangeShapeType="1"/>
              </p:cNvSpPr>
              <p:nvPr/>
            </p:nvSpPr>
            <p:spPr bwMode="auto">
              <a:xfrm>
                <a:off x="330" y="750"/>
                <a:ext cx="12"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05" name="Line 305"/>
              <p:cNvSpPr>
                <a:spLocks noChangeShapeType="1"/>
              </p:cNvSpPr>
              <p:nvPr/>
            </p:nvSpPr>
            <p:spPr bwMode="auto">
              <a:xfrm>
                <a:off x="313" y="750"/>
                <a:ext cx="9"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7106" name="Line 306"/>
            <p:cNvSpPr>
              <a:spLocks noChangeShapeType="1"/>
            </p:cNvSpPr>
            <p:nvPr/>
          </p:nvSpPr>
          <p:spPr bwMode="auto">
            <a:xfrm flipV="1">
              <a:off x="1254" y="1791"/>
              <a:ext cx="174" cy="6"/>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7107" name="Group 307"/>
            <p:cNvGrpSpPr>
              <a:grpSpLocks/>
            </p:cNvGrpSpPr>
            <p:nvPr/>
          </p:nvGrpSpPr>
          <p:grpSpPr bwMode="auto">
            <a:xfrm>
              <a:off x="1254" y="483"/>
              <a:ext cx="0" cy="1326"/>
              <a:chOff x="342" y="715"/>
              <a:chExt cx="0" cy="113"/>
            </a:xfrm>
          </p:grpSpPr>
          <p:sp>
            <p:nvSpPr>
              <p:cNvPr id="77108" name="Line 308"/>
              <p:cNvSpPr>
                <a:spLocks noChangeShapeType="1"/>
              </p:cNvSpPr>
              <p:nvPr/>
            </p:nvSpPr>
            <p:spPr bwMode="auto">
              <a:xfrm>
                <a:off x="342" y="715"/>
                <a:ext cx="0" cy="43"/>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09" name="Line 309"/>
              <p:cNvSpPr>
                <a:spLocks noChangeShapeType="1"/>
              </p:cNvSpPr>
              <p:nvPr/>
            </p:nvSpPr>
            <p:spPr bwMode="auto">
              <a:xfrm>
                <a:off x="342" y="791"/>
                <a:ext cx="0" cy="37"/>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10" name="Line 310"/>
              <p:cNvSpPr>
                <a:spLocks noChangeShapeType="1"/>
              </p:cNvSpPr>
              <p:nvPr/>
            </p:nvSpPr>
            <p:spPr bwMode="auto">
              <a:xfrm flipV="1">
                <a:off x="342" y="758"/>
                <a:ext cx="0" cy="3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7111" name="Group 311"/>
            <p:cNvGrpSpPr>
              <a:grpSpLocks/>
            </p:cNvGrpSpPr>
            <p:nvPr/>
          </p:nvGrpSpPr>
          <p:grpSpPr bwMode="auto">
            <a:xfrm>
              <a:off x="1254" y="1257"/>
              <a:ext cx="174" cy="117"/>
              <a:chOff x="313" y="784"/>
              <a:chExt cx="29" cy="10"/>
            </a:xfrm>
          </p:grpSpPr>
          <p:grpSp>
            <p:nvGrpSpPr>
              <p:cNvPr id="77112" name="Group 312"/>
              <p:cNvGrpSpPr>
                <a:grpSpLocks/>
              </p:cNvGrpSpPr>
              <p:nvPr/>
            </p:nvGrpSpPr>
            <p:grpSpPr bwMode="auto">
              <a:xfrm>
                <a:off x="322" y="784"/>
                <a:ext cx="8" cy="10"/>
                <a:chOff x="248" y="952"/>
                <a:chExt cx="6" cy="7"/>
              </a:xfrm>
            </p:grpSpPr>
            <p:sp>
              <p:nvSpPr>
                <p:cNvPr id="77113" name="Rectangle 313"/>
                <p:cNvSpPr>
                  <a:spLocks noChangeArrowheads="1"/>
                </p:cNvSpPr>
                <p:nvPr/>
              </p:nvSpPr>
              <p:spPr bwMode="auto">
                <a:xfrm>
                  <a:off x="248" y="955"/>
                  <a:ext cx="6" cy="4"/>
                </a:xfrm>
                <a:prstGeom prst="rect">
                  <a:avLst/>
                </a:prstGeom>
                <a:solidFill>
                  <a:srgbClr val="FF0000"/>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14" name="Line 314"/>
                <p:cNvSpPr>
                  <a:spLocks noChangeShapeType="1"/>
                </p:cNvSpPr>
                <p:nvPr/>
              </p:nvSpPr>
              <p:spPr bwMode="auto">
                <a:xfrm flipV="1">
                  <a:off x="251" y="952"/>
                  <a:ext cx="0" cy="3"/>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15" name="Line 315"/>
                <p:cNvSpPr>
                  <a:spLocks noChangeShapeType="1"/>
                </p:cNvSpPr>
                <p:nvPr/>
              </p:nvSpPr>
              <p:spPr bwMode="auto">
                <a:xfrm>
                  <a:off x="249" y="952"/>
                  <a:ext cx="4"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7116" name="Line 316"/>
              <p:cNvSpPr>
                <a:spLocks noChangeShapeType="1"/>
              </p:cNvSpPr>
              <p:nvPr/>
            </p:nvSpPr>
            <p:spPr bwMode="auto">
              <a:xfrm>
                <a:off x="330" y="791"/>
                <a:ext cx="12"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17" name="Line 317"/>
              <p:cNvSpPr>
                <a:spLocks noChangeShapeType="1"/>
              </p:cNvSpPr>
              <p:nvPr/>
            </p:nvSpPr>
            <p:spPr bwMode="auto">
              <a:xfrm>
                <a:off x="313" y="791"/>
                <a:ext cx="9"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76939" name="Rectangle 139"/>
          <p:cNvSpPr>
            <a:spLocks noChangeArrowheads="1"/>
          </p:cNvSpPr>
          <p:nvPr/>
        </p:nvSpPr>
        <p:spPr bwMode="auto">
          <a:xfrm>
            <a:off x="2273300" y="2682875"/>
            <a:ext cx="749300" cy="14922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6940" name="Rectangle 140"/>
          <p:cNvSpPr>
            <a:spLocks noChangeArrowheads="1"/>
          </p:cNvSpPr>
          <p:nvPr/>
        </p:nvSpPr>
        <p:spPr bwMode="auto">
          <a:xfrm>
            <a:off x="2422525" y="2832100"/>
            <a:ext cx="450850" cy="185738"/>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6941" name="Text Box 141"/>
          <p:cNvSpPr txBox="1">
            <a:spLocks noChangeArrowheads="1"/>
          </p:cNvSpPr>
          <p:nvPr/>
        </p:nvSpPr>
        <p:spPr bwMode="auto">
          <a:xfrm>
            <a:off x="2366963" y="2690813"/>
            <a:ext cx="558800" cy="2303462"/>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nvGrpSpPr>
          <p:cNvPr id="77311" name="Group 511"/>
          <p:cNvGrpSpPr>
            <a:grpSpLocks/>
          </p:cNvGrpSpPr>
          <p:nvPr/>
        </p:nvGrpSpPr>
        <p:grpSpPr bwMode="auto">
          <a:xfrm>
            <a:off x="812800" y="2822575"/>
            <a:ext cx="3670300" cy="2325688"/>
            <a:chOff x="512" y="1778"/>
            <a:chExt cx="2312" cy="1465"/>
          </a:xfrm>
        </p:grpSpPr>
        <p:grpSp>
          <p:nvGrpSpPr>
            <p:cNvPr id="77310" name="Group 510"/>
            <p:cNvGrpSpPr>
              <a:grpSpLocks/>
            </p:cNvGrpSpPr>
            <p:nvPr/>
          </p:nvGrpSpPr>
          <p:grpSpPr bwMode="auto">
            <a:xfrm>
              <a:off x="512" y="1778"/>
              <a:ext cx="2312" cy="1464"/>
              <a:chOff x="512" y="1778"/>
              <a:chExt cx="2312" cy="1464"/>
            </a:xfrm>
          </p:grpSpPr>
          <p:grpSp>
            <p:nvGrpSpPr>
              <p:cNvPr id="77309" name="Group 509"/>
              <p:cNvGrpSpPr>
                <a:grpSpLocks/>
              </p:cNvGrpSpPr>
              <p:nvPr/>
            </p:nvGrpSpPr>
            <p:grpSpPr bwMode="auto">
              <a:xfrm>
                <a:off x="512" y="1778"/>
                <a:ext cx="2312" cy="1464"/>
                <a:chOff x="512" y="1778"/>
                <a:chExt cx="2312" cy="1464"/>
              </a:xfrm>
            </p:grpSpPr>
            <p:sp>
              <p:nvSpPr>
                <p:cNvPr id="77126" name="Rectangle 326"/>
                <p:cNvSpPr>
                  <a:spLocks noChangeArrowheads="1"/>
                </p:cNvSpPr>
                <p:nvPr/>
              </p:nvSpPr>
              <p:spPr bwMode="auto">
                <a:xfrm>
                  <a:off x="1526" y="3030"/>
                  <a:ext cx="284" cy="127"/>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27" name="Rectangle 327"/>
                <p:cNvSpPr>
                  <a:spLocks noChangeArrowheads="1"/>
                </p:cNvSpPr>
                <p:nvPr/>
              </p:nvSpPr>
              <p:spPr bwMode="auto">
                <a:xfrm>
                  <a:off x="1432" y="3157"/>
                  <a:ext cx="472" cy="8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7308" name="Group 508"/>
                <p:cNvGrpSpPr>
                  <a:grpSpLocks/>
                </p:cNvGrpSpPr>
                <p:nvPr/>
              </p:nvGrpSpPr>
              <p:grpSpPr bwMode="auto">
                <a:xfrm>
                  <a:off x="512" y="1990"/>
                  <a:ext cx="2312" cy="1082"/>
                  <a:chOff x="512" y="1990"/>
                  <a:chExt cx="2312" cy="1082"/>
                </a:xfrm>
              </p:grpSpPr>
              <p:grpSp>
                <p:nvGrpSpPr>
                  <p:cNvPr id="77129" name="Group 329"/>
                  <p:cNvGrpSpPr>
                    <a:grpSpLocks/>
                  </p:cNvGrpSpPr>
                  <p:nvPr/>
                </p:nvGrpSpPr>
                <p:grpSpPr bwMode="auto">
                  <a:xfrm>
                    <a:off x="512" y="2005"/>
                    <a:ext cx="944" cy="530"/>
                    <a:chOff x="454" y="281"/>
                    <a:chExt cx="54" cy="35"/>
                  </a:xfrm>
                </p:grpSpPr>
                <p:grpSp>
                  <p:nvGrpSpPr>
                    <p:cNvPr id="77130" name="Group 330"/>
                    <p:cNvGrpSpPr>
                      <a:grpSpLocks/>
                    </p:cNvGrpSpPr>
                    <p:nvPr/>
                  </p:nvGrpSpPr>
                  <p:grpSpPr bwMode="auto">
                    <a:xfrm>
                      <a:off x="454" y="281"/>
                      <a:ext cx="10" cy="35"/>
                      <a:chOff x="119" y="899"/>
                      <a:chExt cx="10" cy="35"/>
                    </a:xfrm>
                  </p:grpSpPr>
                  <p:sp>
                    <p:nvSpPr>
                      <p:cNvPr id="77131" name="Rectangle 331"/>
                      <p:cNvSpPr>
                        <a:spLocks noChangeArrowheads="1"/>
                      </p:cNvSpPr>
                      <p:nvPr/>
                    </p:nvSpPr>
                    <p:spPr bwMode="auto">
                      <a:xfrm rot="10800000">
                        <a:off x="125" y="914"/>
                        <a:ext cx="4"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32" name="Freeform 332"/>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33" name="Line 333"/>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34" name="Line 334"/>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35" name="Freeform 335"/>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36" name="Line 336"/>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37" name="Line 337"/>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38" name="Freeform 338"/>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39" name="Line 339"/>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40" name="Line 340"/>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41" name="Freeform 341"/>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42" name="Line 342"/>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43" name="Line 343"/>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44" name="Rectangle 344"/>
                      <p:cNvSpPr>
                        <a:spLocks noChangeArrowheads="1"/>
                      </p:cNvSpPr>
                      <p:nvPr/>
                    </p:nvSpPr>
                    <p:spPr bwMode="auto">
                      <a:xfrm rot="10800000">
                        <a:off x="123" y="914"/>
                        <a:ext cx="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45" name="Rectangle 345"/>
                      <p:cNvSpPr>
                        <a:spLocks noChangeArrowheads="1"/>
                      </p:cNvSpPr>
                      <p:nvPr/>
                    </p:nvSpPr>
                    <p:spPr bwMode="auto">
                      <a:xfrm rot="10800000">
                        <a:off x="119" y="899"/>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46" name="Freeform 346"/>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7147" name="Rectangle 347"/>
                    <p:cNvSpPr>
                      <a:spLocks noChangeArrowheads="1"/>
                    </p:cNvSpPr>
                    <p:nvPr/>
                  </p:nvSpPr>
                  <p:spPr bwMode="auto">
                    <a:xfrm rot="10800000">
                      <a:off x="475" y="286"/>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48" name="Freeform 348"/>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49" name="Line 349"/>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50" name="Freeform 350"/>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51" name="Line 351"/>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52" name="Freeform 352"/>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53" name="Freeform 353"/>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54" name="Rectangle 354"/>
                    <p:cNvSpPr>
                      <a:spLocks noChangeArrowheads="1"/>
                    </p:cNvSpPr>
                    <p:nvPr/>
                  </p:nvSpPr>
                  <p:spPr bwMode="auto">
                    <a:xfrm rot="10800000">
                      <a:off x="471" y="288"/>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55" name="Rectangle 355"/>
                    <p:cNvSpPr>
                      <a:spLocks noChangeArrowheads="1"/>
                    </p:cNvSpPr>
                    <p:nvPr/>
                  </p:nvSpPr>
                  <p:spPr bwMode="auto">
                    <a:xfrm rot="10800000">
                      <a:off x="487" y="302"/>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56" name="Rectangle 356"/>
                    <p:cNvSpPr>
                      <a:spLocks noChangeArrowheads="1"/>
                    </p:cNvSpPr>
                    <p:nvPr/>
                  </p:nvSpPr>
                  <p:spPr bwMode="auto">
                    <a:xfrm rot="10800000">
                      <a:off x="504" y="286"/>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57" name="Rectangle 357"/>
                    <p:cNvSpPr>
                      <a:spLocks noChangeArrowheads="1"/>
                    </p:cNvSpPr>
                    <p:nvPr/>
                  </p:nvSpPr>
                  <p:spPr bwMode="auto">
                    <a:xfrm rot="10800000">
                      <a:off x="487" y="289"/>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58" name="Rectangle 358"/>
                    <p:cNvSpPr>
                      <a:spLocks noChangeArrowheads="1"/>
                    </p:cNvSpPr>
                    <p:nvPr/>
                  </p:nvSpPr>
                  <p:spPr bwMode="auto">
                    <a:xfrm rot="10800000">
                      <a:off x="492" y="286"/>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7159" name="Group 359"/>
                  <p:cNvGrpSpPr>
                    <a:grpSpLocks/>
                  </p:cNvGrpSpPr>
                  <p:nvPr/>
                </p:nvGrpSpPr>
                <p:grpSpPr bwMode="auto">
                  <a:xfrm>
                    <a:off x="1880" y="2011"/>
                    <a:ext cx="944" cy="552"/>
                    <a:chOff x="190" y="900"/>
                    <a:chExt cx="54" cy="35"/>
                  </a:xfrm>
                </p:grpSpPr>
                <p:sp>
                  <p:nvSpPr>
                    <p:cNvPr id="77160" name="Rectangle 360"/>
                    <p:cNvSpPr>
                      <a:spLocks noChangeArrowheads="1"/>
                    </p:cNvSpPr>
                    <p:nvPr/>
                  </p:nvSpPr>
                  <p:spPr bwMode="auto">
                    <a:xfrm>
                      <a:off x="206" y="904"/>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61" name="Freeform 361"/>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62" name="Line 362"/>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63" name="Freeform 363"/>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64" name="Line 364"/>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65" name="Freeform 365"/>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66" name="Freeform 366"/>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67" name="Freeform 367"/>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7168" name="Group 368"/>
                    <p:cNvGrpSpPr>
                      <a:grpSpLocks/>
                    </p:cNvGrpSpPr>
                    <p:nvPr/>
                  </p:nvGrpSpPr>
                  <p:grpSpPr bwMode="auto">
                    <a:xfrm>
                      <a:off x="232" y="900"/>
                      <a:ext cx="12" cy="35"/>
                      <a:chOff x="232" y="900"/>
                      <a:chExt cx="12" cy="35"/>
                    </a:xfrm>
                  </p:grpSpPr>
                  <p:sp>
                    <p:nvSpPr>
                      <p:cNvPr id="77169" name="Rectangle 369"/>
                      <p:cNvSpPr>
                        <a:spLocks noChangeArrowheads="1"/>
                      </p:cNvSpPr>
                      <p:nvPr/>
                    </p:nvSpPr>
                    <p:spPr bwMode="auto">
                      <a:xfrm>
                        <a:off x="233" y="915"/>
                        <a:ext cx="5"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70" name="Freeform 370"/>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71" name="Line 371"/>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72" name="Line 372"/>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73" name="Freeform 373"/>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74" name="Line 374"/>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75" name="Line 375"/>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76" name="Freeform 376"/>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77" name="Line 377"/>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78" name="Line 378"/>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79" name="Freeform 379"/>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80" name="Line 380"/>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81" name="Line 381"/>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82" name="Rectangle 382"/>
                      <p:cNvSpPr>
                        <a:spLocks noChangeArrowheads="1"/>
                      </p:cNvSpPr>
                      <p:nvPr/>
                    </p:nvSpPr>
                    <p:spPr bwMode="auto">
                      <a:xfrm>
                        <a:off x="238" y="915"/>
                        <a:ext cx="3"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83" name="Rectangle 383"/>
                      <p:cNvSpPr>
                        <a:spLocks noChangeArrowheads="1"/>
                      </p:cNvSpPr>
                      <p:nvPr/>
                    </p:nvSpPr>
                    <p:spPr bwMode="auto">
                      <a:xfrm>
                        <a:off x="241" y="900"/>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84" name="Freeform 384"/>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7185" name="Freeform 385"/>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86" name="Line 386"/>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87" name="Line 387"/>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88" name="Rectangle 388"/>
                    <p:cNvSpPr>
                      <a:spLocks noChangeArrowheads="1"/>
                    </p:cNvSpPr>
                    <p:nvPr/>
                  </p:nvSpPr>
                  <p:spPr bwMode="auto">
                    <a:xfrm>
                      <a:off x="206" y="906"/>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89" name="Rectangle 389"/>
                    <p:cNvSpPr>
                      <a:spLocks noChangeArrowheads="1"/>
                    </p:cNvSpPr>
                    <p:nvPr/>
                  </p:nvSpPr>
                  <p:spPr bwMode="auto">
                    <a:xfrm>
                      <a:off x="205" y="907"/>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90" name="Rectangle 390"/>
                    <p:cNvSpPr>
                      <a:spLocks noChangeArrowheads="1"/>
                    </p:cNvSpPr>
                    <p:nvPr/>
                  </p:nvSpPr>
                  <p:spPr bwMode="auto">
                    <a:xfrm>
                      <a:off x="190" y="904"/>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91" name="Rectangle 391"/>
                    <p:cNvSpPr>
                      <a:spLocks noChangeArrowheads="1"/>
                    </p:cNvSpPr>
                    <p:nvPr/>
                  </p:nvSpPr>
                  <p:spPr bwMode="auto">
                    <a:xfrm>
                      <a:off x="205" y="920"/>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92" name="Rectangle 392"/>
                    <p:cNvSpPr>
                      <a:spLocks noChangeArrowheads="1"/>
                    </p:cNvSpPr>
                    <p:nvPr/>
                  </p:nvSpPr>
                  <p:spPr bwMode="auto">
                    <a:xfrm>
                      <a:off x="194" y="904"/>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7193" name="Rectangle 393"/>
                  <p:cNvSpPr>
                    <a:spLocks noChangeArrowheads="1"/>
                  </p:cNvSpPr>
                  <p:nvPr/>
                </p:nvSpPr>
                <p:spPr bwMode="auto">
                  <a:xfrm>
                    <a:off x="1456" y="1990"/>
                    <a:ext cx="424" cy="1040"/>
                  </a:xfrm>
                  <a:prstGeom prst="rect">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7194" name="Group 394"/>
                  <p:cNvGrpSpPr>
                    <a:grpSpLocks/>
                  </p:cNvGrpSpPr>
                  <p:nvPr/>
                </p:nvGrpSpPr>
                <p:grpSpPr bwMode="auto">
                  <a:xfrm>
                    <a:off x="512" y="2542"/>
                    <a:ext cx="944" cy="530"/>
                    <a:chOff x="454" y="281"/>
                    <a:chExt cx="54" cy="35"/>
                  </a:xfrm>
                </p:grpSpPr>
                <p:grpSp>
                  <p:nvGrpSpPr>
                    <p:cNvPr id="77195" name="Group 395"/>
                    <p:cNvGrpSpPr>
                      <a:grpSpLocks/>
                    </p:cNvGrpSpPr>
                    <p:nvPr/>
                  </p:nvGrpSpPr>
                  <p:grpSpPr bwMode="auto">
                    <a:xfrm>
                      <a:off x="454" y="281"/>
                      <a:ext cx="10" cy="35"/>
                      <a:chOff x="119" y="899"/>
                      <a:chExt cx="10" cy="35"/>
                    </a:xfrm>
                  </p:grpSpPr>
                  <p:sp>
                    <p:nvSpPr>
                      <p:cNvPr id="77196" name="Rectangle 396"/>
                      <p:cNvSpPr>
                        <a:spLocks noChangeArrowheads="1"/>
                      </p:cNvSpPr>
                      <p:nvPr/>
                    </p:nvSpPr>
                    <p:spPr bwMode="auto">
                      <a:xfrm rot="10800000">
                        <a:off x="125" y="914"/>
                        <a:ext cx="4"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97" name="Freeform 397"/>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98" name="Line 398"/>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199" name="Line 399"/>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00" name="Freeform 400"/>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01" name="Line 401"/>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02" name="Line 402"/>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03" name="Freeform 403"/>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04" name="Line 404"/>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05" name="Line 405"/>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06" name="Freeform 406"/>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07" name="Line 407"/>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08" name="Line 408"/>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09" name="Rectangle 409"/>
                      <p:cNvSpPr>
                        <a:spLocks noChangeArrowheads="1"/>
                      </p:cNvSpPr>
                      <p:nvPr/>
                    </p:nvSpPr>
                    <p:spPr bwMode="auto">
                      <a:xfrm rot="10800000">
                        <a:off x="123" y="914"/>
                        <a:ext cx="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10" name="Rectangle 410"/>
                      <p:cNvSpPr>
                        <a:spLocks noChangeArrowheads="1"/>
                      </p:cNvSpPr>
                      <p:nvPr/>
                    </p:nvSpPr>
                    <p:spPr bwMode="auto">
                      <a:xfrm rot="10800000">
                        <a:off x="119" y="899"/>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11" name="Freeform 411"/>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7212" name="Rectangle 412"/>
                    <p:cNvSpPr>
                      <a:spLocks noChangeArrowheads="1"/>
                    </p:cNvSpPr>
                    <p:nvPr/>
                  </p:nvSpPr>
                  <p:spPr bwMode="auto">
                    <a:xfrm rot="10800000">
                      <a:off x="475" y="286"/>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13" name="Freeform 413"/>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14" name="Line 414"/>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15" name="Freeform 415"/>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16" name="Line 416"/>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17" name="Freeform 417"/>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18" name="Freeform 418"/>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19" name="Rectangle 419"/>
                    <p:cNvSpPr>
                      <a:spLocks noChangeArrowheads="1"/>
                    </p:cNvSpPr>
                    <p:nvPr/>
                  </p:nvSpPr>
                  <p:spPr bwMode="auto">
                    <a:xfrm rot="10800000">
                      <a:off x="471" y="288"/>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20" name="Rectangle 420"/>
                    <p:cNvSpPr>
                      <a:spLocks noChangeArrowheads="1"/>
                    </p:cNvSpPr>
                    <p:nvPr/>
                  </p:nvSpPr>
                  <p:spPr bwMode="auto">
                    <a:xfrm rot="10800000">
                      <a:off x="487" y="302"/>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21" name="Rectangle 421"/>
                    <p:cNvSpPr>
                      <a:spLocks noChangeArrowheads="1"/>
                    </p:cNvSpPr>
                    <p:nvPr/>
                  </p:nvSpPr>
                  <p:spPr bwMode="auto">
                    <a:xfrm rot="10800000">
                      <a:off x="504" y="286"/>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22" name="Rectangle 422"/>
                    <p:cNvSpPr>
                      <a:spLocks noChangeArrowheads="1"/>
                    </p:cNvSpPr>
                    <p:nvPr/>
                  </p:nvSpPr>
                  <p:spPr bwMode="auto">
                    <a:xfrm rot="10800000">
                      <a:off x="487" y="289"/>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23" name="Rectangle 423"/>
                    <p:cNvSpPr>
                      <a:spLocks noChangeArrowheads="1"/>
                    </p:cNvSpPr>
                    <p:nvPr/>
                  </p:nvSpPr>
                  <p:spPr bwMode="auto">
                    <a:xfrm rot="10800000">
                      <a:off x="492" y="286"/>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7224" name="Group 424"/>
                  <p:cNvGrpSpPr>
                    <a:grpSpLocks/>
                  </p:cNvGrpSpPr>
                  <p:nvPr/>
                </p:nvGrpSpPr>
                <p:grpSpPr bwMode="auto">
                  <a:xfrm>
                    <a:off x="1880" y="2542"/>
                    <a:ext cx="944" cy="530"/>
                    <a:chOff x="190" y="900"/>
                    <a:chExt cx="54" cy="35"/>
                  </a:xfrm>
                </p:grpSpPr>
                <p:sp>
                  <p:nvSpPr>
                    <p:cNvPr id="77225" name="Rectangle 425"/>
                    <p:cNvSpPr>
                      <a:spLocks noChangeArrowheads="1"/>
                    </p:cNvSpPr>
                    <p:nvPr/>
                  </p:nvSpPr>
                  <p:spPr bwMode="auto">
                    <a:xfrm>
                      <a:off x="206" y="904"/>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26" name="Freeform 426"/>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27" name="Line 427"/>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28" name="Freeform 428"/>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29" name="Line 429"/>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30" name="Freeform 430"/>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31" name="Freeform 431"/>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32" name="Freeform 432"/>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7233" name="Group 433"/>
                    <p:cNvGrpSpPr>
                      <a:grpSpLocks/>
                    </p:cNvGrpSpPr>
                    <p:nvPr/>
                  </p:nvGrpSpPr>
                  <p:grpSpPr bwMode="auto">
                    <a:xfrm>
                      <a:off x="232" y="900"/>
                      <a:ext cx="12" cy="35"/>
                      <a:chOff x="232" y="900"/>
                      <a:chExt cx="12" cy="35"/>
                    </a:xfrm>
                  </p:grpSpPr>
                  <p:sp>
                    <p:nvSpPr>
                      <p:cNvPr id="77234" name="Rectangle 434"/>
                      <p:cNvSpPr>
                        <a:spLocks noChangeArrowheads="1"/>
                      </p:cNvSpPr>
                      <p:nvPr/>
                    </p:nvSpPr>
                    <p:spPr bwMode="auto">
                      <a:xfrm>
                        <a:off x="233" y="915"/>
                        <a:ext cx="5"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35" name="Freeform 435"/>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36" name="Line 436"/>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37" name="Line 437"/>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38" name="Freeform 438"/>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39" name="Line 439"/>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40" name="Line 440"/>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41" name="Freeform 441"/>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42" name="Line 442"/>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43" name="Line 443"/>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44" name="Freeform 444"/>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45" name="Line 445"/>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46" name="Line 446"/>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47" name="Rectangle 447"/>
                      <p:cNvSpPr>
                        <a:spLocks noChangeArrowheads="1"/>
                      </p:cNvSpPr>
                      <p:nvPr/>
                    </p:nvSpPr>
                    <p:spPr bwMode="auto">
                      <a:xfrm>
                        <a:off x="238" y="915"/>
                        <a:ext cx="3"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48" name="Rectangle 448"/>
                      <p:cNvSpPr>
                        <a:spLocks noChangeArrowheads="1"/>
                      </p:cNvSpPr>
                      <p:nvPr/>
                    </p:nvSpPr>
                    <p:spPr bwMode="auto">
                      <a:xfrm>
                        <a:off x="241" y="900"/>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49" name="Freeform 449"/>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7250" name="Freeform 450"/>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51" name="Line 451"/>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52" name="Line 452"/>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53" name="Rectangle 453"/>
                    <p:cNvSpPr>
                      <a:spLocks noChangeArrowheads="1"/>
                    </p:cNvSpPr>
                    <p:nvPr/>
                  </p:nvSpPr>
                  <p:spPr bwMode="auto">
                    <a:xfrm>
                      <a:off x="206" y="906"/>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54" name="Rectangle 454"/>
                    <p:cNvSpPr>
                      <a:spLocks noChangeArrowheads="1"/>
                    </p:cNvSpPr>
                    <p:nvPr/>
                  </p:nvSpPr>
                  <p:spPr bwMode="auto">
                    <a:xfrm>
                      <a:off x="205" y="907"/>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55" name="Rectangle 455"/>
                    <p:cNvSpPr>
                      <a:spLocks noChangeArrowheads="1"/>
                    </p:cNvSpPr>
                    <p:nvPr/>
                  </p:nvSpPr>
                  <p:spPr bwMode="auto">
                    <a:xfrm>
                      <a:off x="190" y="904"/>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56" name="Rectangle 456"/>
                    <p:cNvSpPr>
                      <a:spLocks noChangeArrowheads="1"/>
                    </p:cNvSpPr>
                    <p:nvPr/>
                  </p:nvSpPr>
                  <p:spPr bwMode="auto">
                    <a:xfrm>
                      <a:off x="205" y="920"/>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57" name="Rectangle 457"/>
                    <p:cNvSpPr>
                      <a:spLocks noChangeArrowheads="1"/>
                    </p:cNvSpPr>
                    <p:nvPr/>
                  </p:nvSpPr>
                  <p:spPr bwMode="auto">
                    <a:xfrm>
                      <a:off x="194" y="904"/>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7258" name="Oval 458"/>
                  <p:cNvSpPr>
                    <a:spLocks noChangeArrowheads="1"/>
                  </p:cNvSpPr>
                  <p:nvPr/>
                </p:nvSpPr>
                <p:spPr bwMode="auto">
                  <a:xfrm>
                    <a:off x="1621" y="2287"/>
                    <a:ext cx="94" cy="64"/>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59" name="Oval 459"/>
                  <p:cNvSpPr>
                    <a:spLocks noChangeArrowheads="1"/>
                  </p:cNvSpPr>
                  <p:nvPr/>
                </p:nvSpPr>
                <p:spPr bwMode="auto">
                  <a:xfrm>
                    <a:off x="1621" y="2817"/>
                    <a:ext cx="94" cy="85"/>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60" name="Oval 460"/>
                  <p:cNvSpPr>
                    <a:spLocks noChangeArrowheads="1"/>
                  </p:cNvSpPr>
                  <p:nvPr/>
                </p:nvSpPr>
                <p:spPr bwMode="auto">
                  <a:xfrm>
                    <a:off x="1621" y="2648"/>
                    <a:ext cx="94" cy="63"/>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61" name="Oval 461"/>
                  <p:cNvSpPr>
                    <a:spLocks noChangeArrowheads="1"/>
                  </p:cNvSpPr>
                  <p:nvPr/>
                </p:nvSpPr>
                <p:spPr bwMode="auto">
                  <a:xfrm>
                    <a:off x="1621" y="2075"/>
                    <a:ext cx="94" cy="64"/>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7262" name="Group 462"/>
                <p:cNvGrpSpPr>
                  <a:grpSpLocks/>
                </p:cNvGrpSpPr>
                <p:nvPr/>
              </p:nvGrpSpPr>
              <p:grpSpPr bwMode="auto">
                <a:xfrm>
                  <a:off x="1432" y="1778"/>
                  <a:ext cx="472" cy="212"/>
                  <a:chOff x="105" y="804"/>
                  <a:chExt cx="20" cy="9"/>
                </a:xfrm>
              </p:grpSpPr>
              <p:sp>
                <p:nvSpPr>
                  <p:cNvPr id="77263" name="Rectangle 463"/>
                  <p:cNvSpPr>
                    <a:spLocks noChangeArrowheads="1"/>
                  </p:cNvSpPr>
                  <p:nvPr/>
                </p:nvSpPr>
                <p:spPr bwMode="auto">
                  <a:xfrm>
                    <a:off x="105" y="804"/>
                    <a:ext cx="20" cy="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64" name="Rectangle 464"/>
                  <p:cNvSpPr>
                    <a:spLocks noChangeArrowheads="1"/>
                  </p:cNvSpPr>
                  <p:nvPr/>
                </p:nvSpPr>
                <p:spPr bwMode="auto">
                  <a:xfrm>
                    <a:off x="109" y="808"/>
                    <a:ext cx="1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77265" name="Group 465"/>
              <p:cNvGrpSpPr>
                <a:grpSpLocks noChangeAspect="1"/>
              </p:cNvGrpSpPr>
              <p:nvPr/>
            </p:nvGrpSpPr>
            <p:grpSpPr bwMode="auto">
              <a:xfrm>
                <a:off x="1551" y="2373"/>
                <a:ext cx="234" cy="190"/>
                <a:chOff x="564" y="1431"/>
                <a:chExt cx="18" cy="18"/>
              </a:xfrm>
            </p:grpSpPr>
            <p:sp>
              <p:nvSpPr>
                <p:cNvPr id="77266" name="Oval 466"/>
                <p:cNvSpPr>
                  <a:spLocks noChangeAspect="1" noChangeArrowheads="1"/>
                </p:cNvSpPr>
                <p:nvPr/>
              </p:nvSpPr>
              <p:spPr bwMode="auto">
                <a:xfrm>
                  <a:off x="564" y="1431"/>
                  <a:ext cx="18" cy="18"/>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67" name="Oval 467"/>
                <p:cNvSpPr>
                  <a:spLocks noChangeAspect="1" noChangeArrowheads="1"/>
                </p:cNvSpPr>
                <p:nvPr/>
              </p:nvSpPr>
              <p:spPr bwMode="auto">
                <a:xfrm>
                  <a:off x="569" y="1436"/>
                  <a:ext cx="8" cy="8"/>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68" name="AutoShape 468"/>
                <p:cNvSpPr>
                  <a:spLocks noChangeAspect="1" noChangeArrowheads="1"/>
                </p:cNvSpPr>
                <p:nvPr/>
              </p:nvSpPr>
              <p:spPr bwMode="auto">
                <a:xfrm>
                  <a:off x="572" y="1433"/>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69" name="AutoShape 469"/>
                <p:cNvSpPr>
                  <a:spLocks noChangeAspect="1" noChangeArrowheads="1"/>
                </p:cNvSpPr>
                <p:nvPr/>
              </p:nvSpPr>
              <p:spPr bwMode="auto">
                <a:xfrm>
                  <a:off x="578" y="1439"/>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70" name="AutoShape 470"/>
                <p:cNvSpPr>
                  <a:spLocks noChangeAspect="1" noChangeArrowheads="1"/>
                </p:cNvSpPr>
                <p:nvPr/>
              </p:nvSpPr>
              <p:spPr bwMode="auto">
                <a:xfrm>
                  <a:off x="576" y="1443"/>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71" name="AutoShape 471"/>
                <p:cNvSpPr>
                  <a:spLocks noChangeAspect="1" noChangeArrowheads="1"/>
                </p:cNvSpPr>
                <p:nvPr/>
              </p:nvSpPr>
              <p:spPr bwMode="auto">
                <a:xfrm>
                  <a:off x="566" y="1439"/>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72" name="AutoShape 472"/>
                <p:cNvSpPr>
                  <a:spLocks noChangeAspect="1" noChangeArrowheads="1"/>
                </p:cNvSpPr>
                <p:nvPr/>
              </p:nvSpPr>
              <p:spPr bwMode="auto">
                <a:xfrm>
                  <a:off x="572" y="1445"/>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73" name="AutoShape 473"/>
                <p:cNvSpPr>
                  <a:spLocks noChangeAspect="1" noChangeArrowheads="1"/>
                </p:cNvSpPr>
                <p:nvPr/>
              </p:nvSpPr>
              <p:spPr bwMode="auto">
                <a:xfrm>
                  <a:off x="568" y="1435"/>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74" name="AutoShape 474"/>
                <p:cNvSpPr>
                  <a:spLocks noChangeAspect="1" noChangeArrowheads="1"/>
                </p:cNvSpPr>
                <p:nvPr/>
              </p:nvSpPr>
              <p:spPr bwMode="auto">
                <a:xfrm>
                  <a:off x="576" y="1435"/>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75" name="AutoShape 475"/>
                <p:cNvSpPr>
                  <a:spLocks noChangeAspect="1" noChangeArrowheads="1"/>
                </p:cNvSpPr>
                <p:nvPr/>
              </p:nvSpPr>
              <p:spPr bwMode="auto">
                <a:xfrm>
                  <a:off x="568" y="1443"/>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7276" name="Oval 476"/>
                <p:cNvSpPr>
                  <a:spLocks noChangeAspect="1" noChangeArrowheads="1"/>
                </p:cNvSpPr>
                <p:nvPr/>
              </p:nvSpPr>
              <p:spPr bwMode="auto">
                <a:xfrm>
                  <a:off x="572" y="1439"/>
                  <a:ext cx="2" cy="2"/>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77277" name="Text Box 477"/>
            <p:cNvSpPr txBox="1">
              <a:spLocks noChangeArrowheads="1"/>
            </p:cNvSpPr>
            <p:nvPr/>
          </p:nvSpPr>
          <p:spPr bwMode="auto">
            <a:xfrm>
              <a:off x="1491" y="1783"/>
              <a:ext cx="352" cy="1460"/>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sp>
        <p:nvSpPr>
          <p:cNvPr id="77289" name="Text Box 489"/>
          <p:cNvSpPr txBox="1">
            <a:spLocks noChangeArrowheads="1"/>
          </p:cNvSpPr>
          <p:nvPr/>
        </p:nvSpPr>
        <p:spPr bwMode="auto">
          <a:xfrm>
            <a:off x="2373313" y="2797175"/>
            <a:ext cx="549275" cy="2360613"/>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77297" name="Text Box 497"/>
          <p:cNvSpPr txBox="1">
            <a:spLocks noChangeArrowheads="1"/>
          </p:cNvSpPr>
          <p:nvPr/>
        </p:nvSpPr>
        <p:spPr bwMode="auto">
          <a:xfrm>
            <a:off x="2373313" y="4303713"/>
            <a:ext cx="50800" cy="285750"/>
          </a:xfrm>
          <a:prstGeom prst="rect">
            <a:avLst/>
          </a:prstGeom>
          <a:solidFill>
            <a:srgbClr val="000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77298" name="Rectangle 498"/>
          <p:cNvSpPr>
            <a:spLocks noChangeArrowheads="1"/>
          </p:cNvSpPr>
          <p:nvPr/>
        </p:nvSpPr>
        <p:spPr bwMode="auto">
          <a:xfrm>
            <a:off x="2373313" y="4391025"/>
            <a:ext cx="52387" cy="119063"/>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300" name="Text Box 500"/>
          <p:cNvSpPr txBox="1">
            <a:spLocks noChangeArrowheads="1"/>
          </p:cNvSpPr>
          <p:nvPr/>
        </p:nvSpPr>
        <p:spPr bwMode="auto">
          <a:xfrm>
            <a:off x="2867025" y="4306888"/>
            <a:ext cx="50800" cy="276225"/>
          </a:xfrm>
          <a:prstGeom prst="rect">
            <a:avLst/>
          </a:prstGeom>
          <a:solidFill>
            <a:srgbClr val="000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77301" name="Rectangle 501"/>
          <p:cNvSpPr>
            <a:spLocks noChangeArrowheads="1"/>
          </p:cNvSpPr>
          <p:nvPr/>
        </p:nvSpPr>
        <p:spPr bwMode="auto">
          <a:xfrm>
            <a:off x="2867025" y="4391025"/>
            <a:ext cx="52388" cy="11588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303" name="Text Box 503"/>
          <p:cNvSpPr txBox="1">
            <a:spLocks noChangeArrowheads="1"/>
          </p:cNvSpPr>
          <p:nvPr/>
        </p:nvSpPr>
        <p:spPr bwMode="auto">
          <a:xfrm>
            <a:off x="2840038" y="3559175"/>
            <a:ext cx="63500" cy="74613"/>
          </a:xfrm>
          <a:prstGeom prst="rect">
            <a:avLst/>
          </a:prstGeom>
          <a:solidFill>
            <a:srgbClr val="808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77304" name="Text Box 504"/>
          <p:cNvSpPr txBox="1">
            <a:spLocks noChangeArrowheads="1"/>
          </p:cNvSpPr>
          <p:nvPr/>
        </p:nvSpPr>
        <p:spPr bwMode="auto">
          <a:xfrm>
            <a:off x="2881313" y="3440113"/>
            <a:ext cx="44450" cy="319087"/>
          </a:xfrm>
          <a:prstGeom prst="rect">
            <a:avLst/>
          </a:prstGeom>
          <a:solidFill>
            <a:srgbClr val="DDDDDD"/>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77306" name="Text Box 506"/>
          <p:cNvSpPr txBox="1">
            <a:spLocks noChangeArrowheads="1"/>
          </p:cNvSpPr>
          <p:nvPr/>
        </p:nvSpPr>
        <p:spPr bwMode="auto">
          <a:xfrm rot="10800000">
            <a:off x="2395538" y="3563938"/>
            <a:ext cx="57150" cy="80962"/>
          </a:xfrm>
          <a:prstGeom prst="rect">
            <a:avLst/>
          </a:prstGeom>
          <a:solidFill>
            <a:srgbClr val="808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0" hangingPunct="0">
              <a:lnSpc>
                <a:spcPct val="125000"/>
              </a:lnSpc>
            </a:pPr>
            <a:endParaRPr lang="en-US" sz="1200" b="1" dirty="0">
              <a:latin typeface="Arial Narrow" pitchFamily="34" charset="0"/>
            </a:endParaRPr>
          </a:p>
        </p:txBody>
      </p:sp>
      <p:sp>
        <p:nvSpPr>
          <p:cNvPr id="77307" name="Text Box 507"/>
          <p:cNvSpPr txBox="1">
            <a:spLocks noChangeArrowheads="1"/>
          </p:cNvSpPr>
          <p:nvPr/>
        </p:nvSpPr>
        <p:spPr bwMode="auto">
          <a:xfrm rot="10800000">
            <a:off x="2368550" y="3432175"/>
            <a:ext cx="41275" cy="328613"/>
          </a:xfrm>
          <a:prstGeom prst="rect">
            <a:avLst/>
          </a:prstGeom>
          <a:solidFill>
            <a:srgbClr val="DDDDDD"/>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0" hangingPunct="0">
              <a:lnSpc>
                <a:spcPct val="125000"/>
              </a:lnSpc>
            </a:pPr>
            <a:endParaRPr lang="en-US" sz="1200" b="1" dirty="0">
              <a:latin typeface="Arial Narrow" pitchFamily="34" charset="0"/>
            </a:endParaRPr>
          </a:p>
        </p:txBody>
      </p:sp>
      <p:sp>
        <p:nvSpPr>
          <p:cNvPr id="76956" name="Text Box 156"/>
          <p:cNvSpPr txBox="1">
            <a:spLocks noChangeArrowheads="1"/>
          </p:cNvSpPr>
          <p:nvPr/>
        </p:nvSpPr>
        <p:spPr bwMode="auto">
          <a:xfrm>
            <a:off x="2363788" y="754063"/>
            <a:ext cx="568325" cy="1979612"/>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Tree>
    <p:extLst>
      <p:ext uri="{BB962C8B-B14F-4D97-AF65-F5344CB8AC3E}">
        <p14:creationId xmlns:p14="http://schemas.microsoft.com/office/powerpoint/2010/main" val="26285134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fade">
                                      <p:cBhvr>
                                        <p:cTn id="7" dur="2000"/>
                                        <p:tgtEl>
                                          <p:spTgt spid="768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76805"/>
                                        </p:tgtEl>
                                        <p:attrNameLst>
                                          <p:attrName>style.visibility</p:attrName>
                                        </p:attrNameLst>
                                      </p:cBhvr>
                                      <p:to>
                                        <p:strVal val="visible"/>
                                      </p:to>
                                    </p:set>
                                  </p:childTnLst>
                                  <p:subTnLst>
                                    <p:animClr clrSpc="rgb" dir="cw">
                                      <p:cBhvr override="childStyle">
                                        <p:cTn dur="1" fill="hold" display="0" masterRel="nextClick" afterEffect="1"/>
                                        <p:tgtEl>
                                          <p:spTgt spid="76805"/>
                                        </p:tgtEl>
                                        <p:attrNameLst>
                                          <p:attrName>ppt_c</p:attrName>
                                        </p:attrNameLst>
                                      </p:cBhvr>
                                      <p:to>
                                        <a:schemeClr val="bg2"/>
                                      </p:to>
                                    </p:animClr>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76804"/>
                                        </p:tgtEl>
                                        <p:attrNameLst>
                                          <p:attrName>style.visibility</p:attrName>
                                        </p:attrNameLst>
                                      </p:cBhvr>
                                      <p:to>
                                        <p:strVal val="visible"/>
                                      </p:to>
                                    </p:set>
                                  </p:childTnLst>
                                  <p:subTnLst>
                                    <p:animClr clrSpc="rgb" dir="cw">
                                      <p:cBhvr override="childStyle">
                                        <p:cTn dur="1" fill="hold" display="0" masterRel="nextClick" afterEffect="1"/>
                                        <p:tgtEl>
                                          <p:spTgt spid="76804"/>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P spid="76804" grpId="0" autoUpdateAnimBg="0"/>
      <p:bldP spid="7680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76200" y="-42863"/>
            <a:ext cx="6629400" cy="685801"/>
          </a:xfrm>
          <a:noFill/>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GB" b="1" u="sng" dirty="0" smtClean="0">
                <a:solidFill>
                  <a:schemeClr val="tx2"/>
                </a:solidFill>
                <a:ea typeface="ＭＳ Ｐゴシック" pitchFamily="34" charset="-128"/>
              </a:rPr>
              <a:t>Deployment Sequence</a:t>
            </a:r>
          </a:p>
        </p:txBody>
      </p:sp>
      <p:sp>
        <p:nvSpPr>
          <p:cNvPr id="78851" name="Rectangle 3"/>
          <p:cNvSpPr>
            <a:spLocks noGrp="1" noChangeArrowheads="1"/>
          </p:cNvSpPr>
          <p:nvPr>
            <p:ph type="body" idx="4294967295"/>
          </p:nvPr>
        </p:nvSpPr>
        <p:spPr>
          <a:xfrm>
            <a:off x="5145088" y="823186"/>
            <a:ext cx="3516312" cy="1289050"/>
          </a:xfrm>
        </p:spPr>
        <p:txBody>
          <a:bodyPr/>
          <a:lstStyle/>
          <a:p>
            <a:pPr>
              <a:lnSpc>
                <a:spcPct val="80000"/>
              </a:lnSpc>
            </a:pPr>
            <a:r>
              <a:rPr lang="en-GB" dirty="0" smtClean="0">
                <a:solidFill>
                  <a:schemeClr val="tx2"/>
                </a:solidFill>
                <a:latin typeface="Tahoma" panose="020B0604030504040204" pitchFamily="34" charset="0"/>
                <a:ea typeface="Tahoma" panose="020B0604030504040204" pitchFamily="34" charset="0"/>
                <a:cs typeface="Tahoma" panose="020B0604030504040204" pitchFamily="34" charset="0"/>
              </a:rPr>
              <a:t>RIH with 1</a:t>
            </a:r>
            <a:r>
              <a:rPr lang="en-GB" baseline="30000" dirty="0" smtClean="0">
                <a:solidFill>
                  <a:schemeClr val="tx2"/>
                </a:solidFill>
                <a:latin typeface="Tahoma" panose="020B0604030504040204" pitchFamily="34" charset="0"/>
                <a:ea typeface="Tahoma" panose="020B0604030504040204" pitchFamily="34" charset="0"/>
                <a:cs typeface="Tahoma" panose="020B0604030504040204" pitchFamily="34" charset="0"/>
              </a:rPr>
              <a:t>st</a:t>
            </a:r>
            <a:r>
              <a:rPr lang="en-GB" dirty="0" smtClean="0">
                <a:solidFill>
                  <a:schemeClr val="tx2"/>
                </a:solidFill>
                <a:latin typeface="Tahoma" panose="020B0604030504040204" pitchFamily="34" charset="0"/>
                <a:ea typeface="Tahoma" panose="020B0604030504040204" pitchFamily="34" charset="0"/>
                <a:cs typeface="Tahoma" panose="020B0604030504040204" pitchFamily="34" charset="0"/>
              </a:rPr>
              <a:t> Gun Assembly &amp; position mid Ram Sub across the No-Go Rams</a:t>
            </a:r>
          </a:p>
        </p:txBody>
      </p:sp>
      <p:sp>
        <p:nvSpPr>
          <p:cNvPr id="78853" name="Rectangle 5"/>
          <p:cNvSpPr>
            <a:spLocks noChangeArrowheads="1"/>
          </p:cNvSpPr>
          <p:nvPr/>
        </p:nvSpPr>
        <p:spPr bwMode="auto">
          <a:xfrm>
            <a:off x="2270125" y="1157288"/>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78854" name="AutoShape 6"/>
          <p:cNvSpPr>
            <a:spLocks noChangeArrowheads="1"/>
          </p:cNvSpPr>
          <p:nvPr/>
        </p:nvSpPr>
        <p:spPr bwMode="auto">
          <a:xfrm>
            <a:off x="2306638" y="731838"/>
            <a:ext cx="681037"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8855" name="Rectangle 7"/>
          <p:cNvSpPr>
            <a:spLocks noChangeArrowheads="1"/>
          </p:cNvSpPr>
          <p:nvPr/>
        </p:nvSpPr>
        <p:spPr bwMode="auto">
          <a:xfrm>
            <a:off x="2422525" y="4619625"/>
            <a:ext cx="450850" cy="201613"/>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8856" name="Rectangle 8"/>
          <p:cNvSpPr>
            <a:spLocks noChangeArrowheads="1"/>
          </p:cNvSpPr>
          <p:nvPr/>
        </p:nvSpPr>
        <p:spPr bwMode="auto">
          <a:xfrm>
            <a:off x="2273300" y="4821238"/>
            <a:ext cx="749300" cy="133350"/>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8985" name="Group 137"/>
          <p:cNvGrpSpPr>
            <a:grpSpLocks/>
          </p:cNvGrpSpPr>
          <p:nvPr/>
        </p:nvGrpSpPr>
        <p:grpSpPr bwMode="auto">
          <a:xfrm>
            <a:off x="2273300" y="2644775"/>
            <a:ext cx="749300" cy="334963"/>
            <a:chOff x="105" y="804"/>
            <a:chExt cx="20" cy="9"/>
          </a:xfrm>
        </p:grpSpPr>
        <p:sp>
          <p:nvSpPr>
            <p:cNvPr id="78986" name="Rectangle 138"/>
            <p:cNvSpPr>
              <a:spLocks noChangeArrowheads="1"/>
            </p:cNvSpPr>
            <p:nvPr/>
          </p:nvSpPr>
          <p:spPr bwMode="auto">
            <a:xfrm>
              <a:off x="105" y="804"/>
              <a:ext cx="20" cy="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8987" name="Rectangle 139"/>
            <p:cNvSpPr>
              <a:spLocks noChangeArrowheads="1"/>
            </p:cNvSpPr>
            <p:nvPr/>
          </p:nvSpPr>
          <p:spPr bwMode="auto">
            <a:xfrm>
              <a:off x="109" y="808"/>
              <a:ext cx="1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8988" name="Text Box 140"/>
          <p:cNvSpPr txBox="1">
            <a:spLocks noChangeArrowheads="1"/>
          </p:cNvSpPr>
          <p:nvPr/>
        </p:nvSpPr>
        <p:spPr bwMode="auto">
          <a:xfrm>
            <a:off x="2366963" y="2652713"/>
            <a:ext cx="558800" cy="2303462"/>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78993" name="Rectangle 145"/>
          <p:cNvSpPr>
            <a:spLocks noChangeArrowheads="1"/>
          </p:cNvSpPr>
          <p:nvPr/>
        </p:nvSpPr>
        <p:spPr bwMode="auto">
          <a:xfrm>
            <a:off x="2273300" y="1219200"/>
            <a:ext cx="750888" cy="84138"/>
          </a:xfrm>
          <a:prstGeom prst="rect">
            <a:avLst/>
          </a:prstGeom>
          <a:gradFill rotWithShape="0">
            <a:gsLst>
              <a:gs pos="0">
                <a:srgbClr val="FF0000"/>
              </a:gs>
              <a:gs pos="50000">
                <a:srgbClr val="FF0000">
                  <a:gamma/>
                  <a:tint val="34902"/>
                  <a:invGamma/>
                </a:srgbClr>
              </a:gs>
              <a:gs pos="100000">
                <a:srgbClr val="FF0000"/>
              </a:gs>
            </a:gsLst>
            <a:lin ang="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78995" name="AutoShape 147"/>
          <p:cNvSpPr>
            <a:spLocks noChangeArrowheads="1"/>
          </p:cNvSpPr>
          <p:nvPr/>
        </p:nvSpPr>
        <p:spPr bwMode="auto">
          <a:xfrm>
            <a:off x="2319338" y="2136775"/>
            <a:ext cx="671512"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8996" name="Rectangle 148"/>
          <p:cNvSpPr>
            <a:spLocks noChangeArrowheads="1"/>
          </p:cNvSpPr>
          <p:nvPr/>
        </p:nvSpPr>
        <p:spPr bwMode="auto">
          <a:xfrm>
            <a:off x="2273300" y="2000250"/>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78997" name="Rectangle 149"/>
          <p:cNvSpPr>
            <a:spLocks noChangeArrowheads="1"/>
          </p:cNvSpPr>
          <p:nvPr/>
        </p:nvSpPr>
        <p:spPr bwMode="auto">
          <a:xfrm>
            <a:off x="2273300" y="2543175"/>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78999" name="AutoShape 151"/>
          <p:cNvSpPr>
            <a:spLocks noChangeArrowheads="1"/>
          </p:cNvSpPr>
          <p:nvPr/>
        </p:nvSpPr>
        <p:spPr bwMode="auto">
          <a:xfrm>
            <a:off x="2319338" y="1439863"/>
            <a:ext cx="671512"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00" name="Rectangle 152"/>
          <p:cNvSpPr>
            <a:spLocks noChangeArrowheads="1"/>
          </p:cNvSpPr>
          <p:nvPr/>
        </p:nvSpPr>
        <p:spPr bwMode="auto">
          <a:xfrm>
            <a:off x="2273300" y="1303338"/>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79001" name="Rectangle 153"/>
          <p:cNvSpPr>
            <a:spLocks noChangeArrowheads="1"/>
          </p:cNvSpPr>
          <p:nvPr/>
        </p:nvSpPr>
        <p:spPr bwMode="auto">
          <a:xfrm>
            <a:off x="2273300" y="1846263"/>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79002" name="Rectangle 154"/>
          <p:cNvSpPr>
            <a:spLocks noChangeArrowheads="1"/>
          </p:cNvSpPr>
          <p:nvPr/>
        </p:nvSpPr>
        <p:spPr bwMode="auto">
          <a:xfrm>
            <a:off x="2273300" y="1914525"/>
            <a:ext cx="750888" cy="85725"/>
          </a:xfrm>
          <a:prstGeom prst="rect">
            <a:avLst/>
          </a:prstGeom>
          <a:gradFill rotWithShape="0">
            <a:gsLst>
              <a:gs pos="0">
                <a:srgbClr val="FF0000"/>
              </a:gs>
              <a:gs pos="50000">
                <a:srgbClr val="FF0000">
                  <a:gamma/>
                  <a:tint val="34902"/>
                  <a:invGamma/>
                </a:srgbClr>
              </a:gs>
              <a:gs pos="100000">
                <a:srgbClr val="FF0000"/>
              </a:gs>
            </a:gsLst>
            <a:lin ang="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79003" name="Text Box 155"/>
          <p:cNvSpPr txBox="1">
            <a:spLocks noChangeArrowheads="1"/>
          </p:cNvSpPr>
          <p:nvPr/>
        </p:nvSpPr>
        <p:spPr bwMode="auto">
          <a:xfrm>
            <a:off x="2363788" y="715963"/>
            <a:ext cx="568325" cy="1979612"/>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nvGrpSpPr>
          <p:cNvPr id="79004" name="Group 156"/>
          <p:cNvGrpSpPr>
            <a:grpSpLocks/>
          </p:cNvGrpSpPr>
          <p:nvPr/>
        </p:nvGrpSpPr>
        <p:grpSpPr bwMode="auto">
          <a:xfrm>
            <a:off x="2955925" y="1285875"/>
            <a:ext cx="333375" cy="669925"/>
            <a:chOff x="232" y="900"/>
            <a:chExt cx="12" cy="35"/>
          </a:xfrm>
        </p:grpSpPr>
        <p:sp>
          <p:nvSpPr>
            <p:cNvPr id="79005" name="Rectangle 157"/>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06" name="Freeform 158"/>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07" name="Line 159"/>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08" name="Line 160"/>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09" name="Freeform 161"/>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10" name="Line 162"/>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11" name="Line 163"/>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12" name="Freeform 164"/>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13" name="Line 165"/>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14" name="Line 166"/>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15" name="Freeform 167"/>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16" name="Line 168"/>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17" name="Line 169"/>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18" name="Rectangle 170"/>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19" name="Rectangle 171"/>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20" name="Freeform 172"/>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9021" name="Group 173"/>
          <p:cNvGrpSpPr>
            <a:grpSpLocks/>
          </p:cNvGrpSpPr>
          <p:nvPr/>
        </p:nvGrpSpPr>
        <p:grpSpPr bwMode="auto">
          <a:xfrm>
            <a:off x="2965450" y="2000250"/>
            <a:ext cx="333375" cy="631825"/>
            <a:chOff x="232" y="900"/>
            <a:chExt cx="12" cy="35"/>
          </a:xfrm>
        </p:grpSpPr>
        <p:sp>
          <p:nvSpPr>
            <p:cNvPr id="79022" name="Rectangle 174"/>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23" name="Freeform 175"/>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24" name="Line 176"/>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25" name="Line 177"/>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26" name="Freeform 178"/>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27" name="Line 179"/>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28" name="Line 180"/>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29" name="Freeform 181"/>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30" name="Line 182"/>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31" name="Line 183"/>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32" name="Freeform 184"/>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33" name="Line 185"/>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34" name="Line 186"/>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35" name="Rectangle 187"/>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36" name="Rectangle 188"/>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37" name="Freeform 189"/>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9038" name="Group 190"/>
          <p:cNvGrpSpPr>
            <a:grpSpLocks/>
          </p:cNvGrpSpPr>
          <p:nvPr/>
        </p:nvGrpSpPr>
        <p:grpSpPr bwMode="auto">
          <a:xfrm>
            <a:off x="434975" y="4962525"/>
            <a:ext cx="4424363" cy="1277938"/>
            <a:chOff x="244" y="910"/>
            <a:chExt cx="118" cy="40"/>
          </a:xfrm>
        </p:grpSpPr>
        <p:sp>
          <p:nvSpPr>
            <p:cNvPr id="79039" name="Rectangle 191"/>
            <p:cNvSpPr>
              <a:spLocks noChangeArrowheads="1"/>
            </p:cNvSpPr>
            <p:nvPr/>
          </p:nvSpPr>
          <p:spPr bwMode="auto">
            <a:xfrm>
              <a:off x="297" y="914"/>
              <a:ext cx="12" cy="3"/>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9040" name="Group 192"/>
            <p:cNvGrpSpPr>
              <a:grpSpLocks/>
            </p:cNvGrpSpPr>
            <p:nvPr/>
          </p:nvGrpSpPr>
          <p:grpSpPr bwMode="auto">
            <a:xfrm>
              <a:off x="244" y="915"/>
              <a:ext cx="118" cy="32"/>
              <a:chOff x="118" y="899"/>
              <a:chExt cx="126" cy="36"/>
            </a:xfrm>
          </p:grpSpPr>
          <p:sp>
            <p:nvSpPr>
              <p:cNvPr id="79041" name="Rectangle 193"/>
              <p:cNvSpPr>
                <a:spLocks noChangeArrowheads="1"/>
              </p:cNvSpPr>
              <p:nvPr/>
            </p:nvSpPr>
            <p:spPr bwMode="auto">
              <a:xfrm>
                <a:off x="172" y="901"/>
                <a:ext cx="18" cy="29"/>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42" name="Freeform 194"/>
              <p:cNvSpPr>
                <a:spLocks/>
              </p:cNvSpPr>
              <p:nvPr/>
            </p:nvSpPr>
            <p:spPr bwMode="auto">
              <a:xfrm>
                <a:off x="186" y="930"/>
                <a:ext cx="1" cy="1"/>
              </a:xfrm>
              <a:custGeom>
                <a:avLst/>
                <a:gdLst>
                  <a:gd name="T0" fmla="*/ 0 h 1"/>
                  <a:gd name="T1" fmla="*/ 1 h 1"/>
                  <a:gd name="T2" fmla="*/ 1 h 1"/>
                  <a:gd name="T3" fmla="*/ 1 h 1"/>
                </a:gdLst>
                <a:ahLst/>
                <a:cxnLst>
                  <a:cxn ang="0">
                    <a:pos x="0" y="T0"/>
                  </a:cxn>
                  <a:cxn ang="0">
                    <a:pos x="0" y="T1"/>
                  </a:cxn>
                  <a:cxn ang="0">
                    <a:pos x="0" y="T2"/>
                  </a:cxn>
                  <a:cxn ang="0">
                    <a:pos x="0" y="T3"/>
                  </a:cxn>
                </a:cxnLst>
                <a:rect l="0" t="0" r="r" b="b"/>
                <a:pathLst>
                  <a:path h="1">
                    <a:moveTo>
                      <a:pt x="0" y="0"/>
                    </a:moveTo>
                    <a:lnTo>
                      <a:pt x="0" y="1"/>
                    </a:lnTo>
                    <a:lnTo>
                      <a:pt x="0" y="1"/>
                    </a:lnTo>
                    <a:lnTo>
                      <a:pt x="0" y="1"/>
                    </a:lnTo>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43" name="Freeform 195"/>
              <p:cNvSpPr>
                <a:spLocks/>
              </p:cNvSpPr>
              <p:nvPr/>
            </p:nvSpPr>
            <p:spPr bwMode="auto">
              <a:xfrm>
                <a:off x="174" y="930"/>
                <a:ext cx="2" cy="1"/>
              </a:xfrm>
              <a:custGeom>
                <a:avLst/>
                <a:gdLst>
                  <a:gd name="T0" fmla="*/ 0 h 1"/>
                  <a:gd name="T1" fmla="*/ 1 h 1"/>
                  <a:gd name="T2" fmla="*/ 1 h 1"/>
                  <a:gd name="T3" fmla="*/ 1 h 1"/>
                </a:gdLst>
                <a:ahLst/>
                <a:cxnLst>
                  <a:cxn ang="0">
                    <a:pos x="0" y="T0"/>
                  </a:cxn>
                  <a:cxn ang="0">
                    <a:pos x="0" y="T1"/>
                  </a:cxn>
                  <a:cxn ang="0">
                    <a:pos x="0" y="T2"/>
                  </a:cxn>
                  <a:cxn ang="0">
                    <a:pos x="0" y="T3"/>
                  </a:cxn>
                </a:cxnLst>
                <a:rect l="0" t="0" r="r" b="b"/>
                <a:pathLst>
                  <a:path h="1">
                    <a:moveTo>
                      <a:pt x="0" y="0"/>
                    </a:moveTo>
                    <a:lnTo>
                      <a:pt x="0" y="1"/>
                    </a:lnTo>
                    <a:lnTo>
                      <a:pt x="0" y="1"/>
                    </a:lnTo>
                    <a:lnTo>
                      <a:pt x="0" y="1"/>
                    </a:lnTo>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44" name="Rectangle 196"/>
              <p:cNvSpPr>
                <a:spLocks noChangeArrowheads="1"/>
              </p:cNvSpPr>
              <p:nvPr/>
            </p:nvSpPr>
            <p:spPr bwMode="auto">
              <a:xfrm>
                <a:off x="172" y="930"/>
                <a:ext cx="18" cy="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45" name="Rectangle 197"/>
              <p:cNvSpPr>
                <a:spLocks noChangeArrowheads="1"/>
              </p:cNvSpPr>
              <p:nvPr/>
            </p:nvSpPr>
            <p:spPr bwMode="auto">
              <a:xfrm>
                <a:off x="172" y="900"/>
                <a:ext cx="18" cy="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46" name="Rectangle 198"/>
              <p:cNvSpPr>
                <a:spLocks noChangeArrowheads="1"/>
              </p:cNvSpPr>
              <p:nvPr/>
            </p:nvSpPr>
            <p:spPr bwMode="auto">
              <a:xfrm>
                <a:off x="174" y="931"/>
                <a:ext cx="14" cy="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9047" name="Group 199"/>
              <p:cNvGrpSpPr>
                <a:grpSpLocks/>
              </p:cNvGrpSpPr>
              <p:nvPr/>
            </p:nvGrpSpPr>
            <p:grpSpPr bwMode="auto">
              <a:xfrm>
                <a:off x="118" y="899"/>
                <a:ext cx="54" cy="35"/>
                <a:chOff x="118" y="899"/>
                <a:chExt cx="54" cy="35"/>
              </a:xfrm>
            </p:grpSpPr>
            <p:grpSp>
              <p:nvGrpSpPr>
                <p:cNvPr id="79048" name="Group 200"/>
                <p:cNvGrpSpPr>
                  <a:grpSpLocks/>
                </p:cNvGrpSpPr>
                <p:nvPr/>
              </p:nvGrpSpPr>
              <p:grpSpPr bwMode="auto">
                <a:xfrm>
                  <a:off x="118" y="899"/>
                  <a:ext cx="10" cy="35"/>
                  <a:chOff x="119" y="899"/>
                  <a:chExt cx="10" cy="35"/>
                </a:xfrm>
              </p:grpSpPr>
              <p:sp>
                <p:nvSpPr>
                  <p:cNvPr id="79049" name="Rectangle 201"/>
                  <p:cNvSpPr>
                    <a:spLocks noChangeArrowheads="1"/>
                  </p:cNvSpPr>
                  <p:nvPr/>
                </p:nvSpPr>
                <p:spPr bwMode="auto">
                  <a:xfrm rot="10800000">
                    <a:off x="125" y="914"/>
                    <a:ext cx="4"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50" name="Freeform 202"/>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51" name="Line 203"/>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52" name="Line 204"/>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53" name="Freeform 205"/>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54" name="Line 206"/>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55" name="Line 207"/>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56" name="Freeform 208"/>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57" name="Line 209"/>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58" name="Line 210"/>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59" name="Freeform 211"/>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60" name="Line 212"/>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61" name="Line 213"/>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62" name="Rectangle 214"/>
                  <p:cNvSpPr>
                    <a:spLocks noChangeArrowheads="1"/>
                  </p:cNvSpPr>
                  <p:nvPr/>
                </p:nvSpPr>
                <p:spPr bwMode="auto">
                  <a:xfrm rot="10800000">
                    <a:off x="123" y="914"/>
                    <a:ext cx="2"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63" name="Rectangle 215"/>
                  <p:cNvSpPr>
                    <a:spLocks noChangeArrowheads="1"/>
                  </p:cNvSpPr>
                  <p:nvPr/>
                </p:nvSpPr>
                <p:spPr bwMode="auto">
                  <a:xfrm rot="10800000">
                    <a:off x="119" y="899"/>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64" name="Freeform 216"/>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9065" name="Rectangle 217"/>
                <p:cNvSpPr>
                  <a:spLocks noChangeArrowheads="1"/>
                </p:cNvSpPr>
                <p:nvPr/>
              </p:nvSpPr>
              <p:spPr bwMode="auto">
                <a:xfrm rot="10800000">
                  <a:off x="139"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66" name="Freeform 218"/>
                <p:cNvSpPr>
                  <a:spLocks/>
                </p:cNvSpPr>
                <p:nvPr/>
              </p:nvSpPr>
              <p:spPr bwMode="auto">
                <a:xfrm rot="10800000">
                  <a:off x="136" y="923"/>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67" name="Line 219"/>
                <p:cNvSpPr>
                  <a:spLocks noChangeShapeType="1"/>
                </p:cNvSpPr>
                <p:nvPr/>
              </p:nvSpPr>
              <p:spPr bwMode="auto">
                <a:xfrm rot="10800000" flipH="1">
                  <a:off x="136" y="923"/>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68" name="Freeform 220"/>
                <p:cNvSpPr>
                  <a:spLocks/>
                </p:cNvSpPr>
                <p:nvPr/>
              </p:nvSpPr>
              <p:spPr bwMode="auto">
                <a:xfrm rot="10800000">
                  <a:off x="136" y="923"/>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69" name="Line 221"/>
                <p:cNvSpPr>
                  <a:spLocks noChangeShapeType="1"/>
                </p:cNvSpPr>
                <p:nvPr/>
              </p:nvSpPr>
              <p:spPr bwMode="auto">
                <a:xfrm rot="10800000">
                  <a:off x="136" y="923"/>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70" name="Freeform 222"/>
                <p:cNvSpPr>
                  <a:spLocks/>
                </p:cNvSpPr>
                <p:nvPr/>
              </p:nvSpPr>
              <p:spPr bwMode="auto">
                <a:xfrm rot="10800000">
                  <a:off x="135" y="905"/>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71" name="Freeform 223"/>
                <p:cNvSpPr>
                  <a:spLocks/>
                </p:cNvSpPr>
                <p:nvPr/>
              </p:nvSpPr>
              <p:spPr bwMode="auto">
                <a:xfrm rot="10800000">
                  <a:off x="128" y="910"/>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72" name="Freeform 224"/>
                <p:cNvSpPr>
                  <a:spLocks/>
                </p:cNvSpPr>
                <p:nvPr/>
              </p:nvSpPr>
              <p:spPr bwMode="auto">
                <a:xfrm rot="10800000">
                  <a:off x="148" y="911"/>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73" name="Rectangle 225"/>
                <p:cNvSpPr>
                  <a:spLocks noChangeArrowheads="1"/>
                </p:cNvSpPr>
                <p:nvPr/>
              </p:nvSpPr>
              <p:spPr bwMode="auto">
                <a:xfrm rot="10800000">
                  <a:off x="135"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74" name="Rectangle 226"/>
                <p:cNvSpPr>
                  <a:spLocks noChangeArrowheads="1"/>
                </p:cNvSpPr>
                <p:nvPr/>
              </p:nvSpPr>
              <p:spPr bwMode="auto">
                <a:xfrm rot="10800000">
                  <a:off x="151"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75" name="Rectangle 227"/>
                <p:cNvSpPr>
                  <a:spLocks noChangeArrowheads="1"/>
                </p:cNvSpPr>
                <p:nvPr/>
              </p:nvSpPr>
              <p:spPr bwMode="auto">
                <a:xfrm rot="10800000">
                  <a:off x="168"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76" name="Rectangle 228"/>
                <p:cNvSpPr>
                  <a:spLocks noChangeArrowheads="1"/>
                </p:cNvSpPr>
                <p:nvPr/>
              </p:nvSpPr>
              <p:spPr bwMode="auto">
                <a:xfrm rot="10800000">
                  <a:off x="151"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77" name="Rectangle 229"/>
                <p:cNvSpPr>
                  <a:spLocks noChangeArrowheads="1"/>
                </p:cNvSpPr>
                <p:nvPr/>
              </p:nvSpPr>
              <p:spPr bwMode="auto">
                <a:xfrm rot="10800000">
                  <a:off x="156"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9078" name="Group 230"/>
              <p:cNvGrpSpPr>
                <a:grpSpLocks/>
              </p:cNvGrpSpPr>
              <p:nvPr/>
            </p:nvGrpSpPr>
            <p:grpSpPr bwMode="auto">
              <a:xfrm>
                <a:off x="190" y="900"/>
                <a:ext cx="54" cy="35"/>
                <a:chOff x="190" y="900"/>
                <a:chExt cx="54" cy="35"/>
              </a:xfrm>
            </p:grpSpPr>
            <p:sp>
              <p:nvSpPr>
                <p:cNvPr id="79079" name="Rectangle 231"/>
                <p:cNvSpPr>
                  <a:spLocks noChangeArrowheads="1"/>
                </p:cNvSpPr>
                <p:nvPr/>
              </p:nvSpPr>
              <p:spPr bwMode="auto">
                <a:xfrm>
                  <a:off x="206"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80" name="Freeform 232"/>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81" name="Line 233"/>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82" name="Freeform 234"/>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83" name="Line 235"/>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84" name="Freeform 236"/>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85" name="Freeform 237"/>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86" name="Freeform 238"/>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9087" name="Group 239"/>
                <p:cNvGrpSpPr>
                  <a:grpSpLocks/>
                </p:cNvGrpSpPr>
                <p:nvPr/>
              </p:nvGrpSpPr>
              <p:grpSpPr bwMode="auto">
                <a:xfrm>
                  <a:off x="232" y="900"/>
                  <a:ext cx="12" cy="35"/>
                  <a:chOff x="232" y="900"/>
                  <a:chExt cx="12" cy="35"/>
                </a:xfrm>
              </p:grpSpPr>
              <p:sp>
                <p:nvSpPr>
                  <p:cNvPr id="79088" name="Rectangle 240"/>
                  <p:cNvSpPr>
                    <a:spLocks noChangeArrowheads="1"/>
                  </p:cNvSpPr>
                  <p:nvPr/>
                </p:nvSpPr>
                <p:spPr bwMode="auto">
                  <a:xfrm>
                    <a:off x="233" y="915"/>
                    <a:ext cx="5"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89" name="Freeform 241"/>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90" name="Line 242"/>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91" name="Line 243"/>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92" name="Freeform 244"/>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93" name="Line 245"/>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94" name="Line 246"/>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95" name="Freeform 247"/>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96" name="Line 248"/>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97" name="Line 249"/>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98" name="Freeform 250"/>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099" name="Line 251"/>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100" name="Line 252"/>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101" name="Rectangle 253"/>
                  <p:cNvSpPr>
                    <a:spLocks noChangeArrowheads="1"/>
                  </p:cNvSpPr>
                  <p:nvPr/>
                </p:nvSpPr>
                <p:spPr bwMode="auto">
                  <a:xfrm>
                    <a:off x="238" y="915"/>
                    <a:ext cx="3"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102" name="Rectangle 254"/>
                  <p:cNvSpPr>
                    <a:spLocks noChangeArrowheads="1"/>
                  </p:cNvSpPr>
                  <p:nvPr/>
                </p:nvSpPr>
                <p:spPr bwMode="auto">
                  <a:xfrm>
                    <a:off x="241" y="900"/>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103" name="Freeform 255"/>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9104" name="Freeform 256"/>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105" name="Line 257"/>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106" name="Line 258"/>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107" name="Rectangle 259"/>
                <p:cNvSpPr>
                  <a:spLocks noChangeArrowheads="1"/>
                </p:cNvSpPr>
                <p:nvPr/>
              </p:nvSpPr>
              <p:spPr bwMode="auto">
                <a:xfrm>
                  <a:off x="206"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108" name="Rectangle 260"/>
                <p:cNvSpPr>
                  <a:spLocks noChangeArrowheads="1"/>
                </p:cNvSpPr>
                <p:nvPr/>
              </p:nvSpPr>
              <p:spPr bwMode="auto">
                <a:xfrm>
                  <a:off x="205"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109" name="Rectangle 261"/>
                <p:cNvSpPr>
                  <a:spLocks noChangeArrowheads="1"/>
                </p:cNvSpPr>
                <p:nvPr/>
              </p:nvSpPr>
              <p:spPr bwMode="auto">
                <a:xfrm>
                  <a:off x="190"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110" name="Rectangle 262"/>
                <p:cNvSpPr>
                  <a:spLocks noChangeArrowheads="1"/>
                </p:cNvSpPr>
                <p:nvPr/>
              </p:nvSpPr>
              <p:spPr bwMode="auto">
                <a:xfrm>
                  <a:off x="205"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111" name="Rectangle 263"/>
                <p:cNvSpPr>
                  <a:spLocks noChangeArrowheads="1"/>
                </p:cNvSpPr>
                <p:nvPr/>
              </p:nvSpPr>
              <p:spPr bwMode="auto">
                <a:xfrm>
                  <a:off x="194"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79112" name="Rectangle 264"/>
            <p:cNvSpPr>
              <a:spLocks noChangeArrowheads="1"/>
            </p:cNvSpPr>
            <p:nvPr/>
          </p:nvSpPr>
          <p:spPr bwMode="auto">
            <a:xfrm>
              <a:off x="293" y="910"/>
              <a:ext cx="20" cy="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113" name="Freeform 265"/>
            <p:cNvSpPr>
              <a:spLocks/>
            </p:cNvSpPr>
            <p:nvPr/>
          </p:nvSpPr>
          <p:spPr bwMode="auto">
            <a:xfrm rot="10800000">
              <a:off x="292" y="946"/>
              <a:ext cx="23" cy="4"/>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114" name="Oval 266"/>
            <p:cNvSpPr>
              <a:spLocks noChangeArrowheads="1"/>
            </p:cNvSpPr>
            <p:nvPr/>
          </p:nvSpPr>
          <p:spPr bwMode="auto">
            <a:xfrm>
              <a:off x="302" y="934"/>
              <a:ext cx="3" cy="3"/>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9115" name="Group 267"/>
            <p:cNvGrpSpPr>
              <a:grpSpLocks noChangeAspect="1"/>
            </p:cNvGrpSpPr>
            <p:nvPr/>
          </p:nvGrpSpPr>
          <p:grpSpPr bwMode="auto">
            <a:xfrm>
              <a:off x="298" y="922"/>
              <a:ext cx="10" cy="9"/>
              <a:chOff x="564" y="1431"/>
              <a:chExt cx="18" cy="18"/>
            </a:xfrm>
          </p:grpSpPr>
          <p:sp>
            <p:nvSpPr>
              <p:cNvPr id="79116" name="Oval 268"/>
              <p:cNvSpPr>
                <a:spLocks noChangeAspect="1" noChangeArrowheads="1"/>
              </p:cNvSpPr>
              <p:nvPr/>
            </p:nvSpPr>
            <p:spPr bwMode="auto">
              <a:xfrm>
                <a:off x="564" y="1431"/>
                <a:ext cx="18" cy="18"/>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117" name="Oval 269"/>
              <p:cNvSpPr>
                <a:spLocks noChangeAspect="1" noChangeArrowheads="1"/>
              </p:cNvSpPr>
              <p:nvPr/>
            </p:nvSpPr>
            <p:spPr bwMode="auto">
              <a:xfrm>
                <a:off x="569" y="1436"/>
                <a:ext cx="8" cy="8"/>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118" name="AutoShape 270"/>
              <p:cNvSpPr>
                <a:spLocks noChangeAspect="1" noChangeArrowheads="1"/>
              </p:cNvSpPr>
              <p:nvPr/>
            </p:nvSpPr>
            <p:spPr bwMode="auto">
              <a:xfrm>
                <a:off x="572" y="143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119" name="AutoShape 271"/>
              <p:cNvSpPr>
                <a:spLocks noChangeAspect="1" noChangeArrowheads="1"/>
              </p:cNvSpPr>
              <p:nvPr/>
            </p:nvSpPr>
            <p:spPr bwMode="auto">
              <a:xfrm>
                <a:off x="578" y="1439"/>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120" name="AutoShape 272"/>
              <p:cNvSpPr>
                <a:spLocks noChangeAspect="1" noChangeArrowheads="1"/>
              </p:cNvSpPr>
              <p:nvPr/>
            </p:nvSpPr>
            <p:spPr bwMode="auto">
              <a:xfrm>
                <a:off x="576" y="144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121" name="AutoShape 273"/>
              <p:cNvSpPr>
                <a:spLocks noChangeAspect="1" noChangeArrowheads="1"/>
              </p:cNvSpPr>
              <p:nvPr/>
            </p:nvSpPr>
            <p:spPr bwMode="auto">
              <a:xfrm>
                <a:off x="566" y="1439"/>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122" name="AutoShape 274"/>
              <p:cNvSpPr>
                <a:spLocks noChangeAspect="1" noChangeArrowheads="1"/>
              </p:cNvSpPr>
              <p:nvPr/>
            </p:nvSpPr>
            <p:spPr bwMode="auto">
              <a:xfrm>
                <a:off x="572" y="144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123" name="AutoShape 275"/>
              <p:cNvSpPr>
                <a:spLocks noChangeAspect="1" noChangeArrowheads="1"/>
              </p:cNvSpPr>
              <p:nvPr/>
            </p:nvSpPr>
            <p:spPr bwMode="auto">
              <a:xfrm>
                <a:off x="568" y="143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124" name="AutoShape 276"/>
              <p:cNvSpPr>
                <a:spLocks noChangeAspect="1" noChangeArrowheads="1"/>
              </p:cNvSpPr>
              <p:nvPr/>
            </p:nvSpPr>
            <p:spPr bwMode="auto">
              <a:xfrm>
                <a:off x="576" y="143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125" name="AutoShape 277"/>
              <p:cNvSpPr>
                <a:spLocks noChangeAspect="1" noChangeArrowheads="1"/>
              </p:cNvSpPr>
              <p:nvPr/>
            </p:nvSpPr>
            <p:spPr bwMode="auto">
              <a:xfrm>
                <a:off x="568" y="144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126" name="Oval 278"/>
              <p:cNvSpPr>
                <a:spLocks noChangeAspect="1" noChangeArrowheads="1"/>
              </p:cNvSpPr>
              <p:nvPr/>
            </p:nvSpPr>
            <p:spPr bwMode="auto">
              <a:xfrm>
                <a:off x="572" y="1439"/>
                <a:ext cx="2" cy="2"/>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79127" name="Text Box 279"/>
          <p:cNvSpPr txBox="1">
            <a:spLocks noChangeArrowheads="1"/>
          </p:cNvSpPr>
          <p:nvPr/>
        </p:nvSpPr>
        <p:spPr bwMode="auto">
          <a:xfrm>
            <a:off x="2360613" y="4913313"/>
            <a:ext cx="558800" cy="1617662"/>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nvGrpSpPr>
          <p:cNvPr id="79367" name="Group 519"/>
          <p:cNvGrpSpPr>
            <a:grpSpLocks/>
          </p:cNvGrpSpPr>
          <p:nvPr/>
        </p:nvGrpSpPr>
        <p:grpSpPr bwMode="auto">
          <a:xfrm>
            <a:off x="2952750" y="587375"/>
            <a:ext cx="333375" cy="660400"/>
            <a:chOff x="232" y="900"/>
            <a:chExt cx="12" cy="35"/>
          </a:xfrm>
        </p:grpSpPr>
        <p:sp>
          <p:nvSpPr>
            <p:cNvPr id="79368" name="Rectangle 520"/>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369" name="Freeform 521"/>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370" name="Line 522"/>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371" name="Line 523"/>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372" name="Freeform 524"/>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373" name="Line 525"/>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374" name="Line 526"/>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375" name="Freeform 527"/>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376" name="Line 528"/>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377" name="Line 529"/>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378" name="Freeform 530"/>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379" name="Line 531"/>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380" name="Line 532"/>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381" name="Rectangle 533"/>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382" name="Rectangle 534"/>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383" name="Freeform 535"/>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9385" name="Group 537"/>
          <p:cNvGrpSpPr>
            <a:grpSpLocks/>
          </p:cNvGrpSpPr>
          <p:nvPr/>
        </p:nvGrpSpPr>
        <p:grpSpPr bwMode="auto">
          <a:xfrm>
            <a:off x="1990725" y="1125538"/>
            <a:ext cx="276225" cy="187325"/>
            <a:chOff x="313" y="743"/>
            <a:chExt cx="29" cy="10"/>
          </a:xfrm>
        </p:grpSpPr>
        <p:grpSp>
          <p:nvGrpSpPr>
            <p:cNvPr id="79386" name="Group 538"/>
            <p:cNvGrpSpPr>
              <a:grpSpLocks/>
            </p:cNvGrpSpPr>
            <p:nvPr/>
          </p:nvGrpSpPr>
          <p:grpSpPr bwMode="auto">
            <a:xfrm>
              <a:off x="322" y="743"/>
              <a:ext cx="8" cy="10"/>
              <a:chOff x="248" y="952"/>
              <a:chExt cx="6" cy="7"/>
            </a:xfrm>
          </p:grpSpPr>
          <p:sp>
            <p:nvSpPr>
              <p:cNvPr id="79387" name="Rectangle 539"/>
              <p:cNvSpPr>
                <a:spLocks noChangeArrowheads="1"/>
              </p:cNvSpPr>
              <p:nvPr/>
            </p:nvSpPr>
            <p:spPr bwMode="auto">
              <a:xfrm>
                <a:off x="248" y="955"/>
                <a:ext cx="6" cy="4"/>
              </a:xfrm>
              <a:prstGeom prst="rect">
                <a:avLst/>
              </a:prstGeom>
              <a:solidFill>
                <a:srgbClr val="FF0000"/>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388" name="Line 540"/>
              <p:cNvSpPr>
                <a:spLocks noChangeShapeType="1"/>
              </p:cNvSpPr>
              <p:nvPr/>
            </p:nvSpPr>
            <p:spPr bwMode="auto">
              <a:xfrm flipV="1">
                <a:off x="251" y="952"/>
                <a:ext cx="0" cy="3"/>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389" name="Line 541"/>
              <p:cNvSpPr>
                <a:spLocks noChangeShapeType="1"/>
              </p:cNvSpPr>
              <p:nvPr/>
            </p:nvSpPr>
            <p:spPr bwMode="auto">
              <a:xfrm>
                <a:off x="249" y="952"/>
                <a:ext cx="4"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9390" name="Line 542"/>
            <p:cNvSpPr>
              <a:spLocks noChangeShapeType="1"/>
            </p:cNvSpPr>
            <p:nvPr/>
          </p:nvSpPr>
          <p:spPr bwMode="auto">
            <a:xfrm>
              <a:off x="330" y="750"/>
              <a:ext cx="12"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391" name="Line 543"/>
            <p:cNvSpPr>
              <a:spLocks noChangeShapeType="1"/>
            </p:cNvSpPr>
            <p:nvPr/>
          </p:nvSpPr>
          <p:spPr bwMode="auto">
            <a:xfrm>
              <a:off x="313" y="750"/>
              <a:ext cx="9"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9392" name="Line 544"/>
          <p:cNvSpPr>
            <a:spLocks noChangeShapeType="1"/>
          </p:cNvSpPr>
          <p:nvPr/>
        </p:nvSpPr>
        <p:spPr bwMode="auto">
          <a:xfrm flipV="1">
            <a:off x="1981200" y="2700338"/>
            <a:ext cx="28575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9393" name="Group 545"/>
          <p:cNvGrpSpPr>
            <a:grpSpLocks/>
          </p:cNvGrpSpPr>
          <p:nvPr/>
        </p:nvGrpSpPr>
        <p:grpSpPr bwMode="auto">
          <a:xfrm>
            <a:off x="1985963" y="604838"/>
            <a:ext cx="47625" cy="2095500"/>
            <a:chOff x="342" y="715"/>
            <a:chExt cx="0" cy="113"/>
          </a:xfrm>
        </p:grpSpPr>
        <p:sp>
          <p:nvSpPr>
            <p:cNvPr id="79394" name="Line 546"/>
            <p:cNvSpPr>
              <a:spLocks noChangeShapeType="1"/>
            </p:cNvSpPr>
            <p:nvPr/>
          </p:nvSpPr>
          <p:spPr bwMode="auto">
            <a:xfrm>
              <a:off x="342" y="715"/>
              <a:ext cx="0" cy="43"/>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395" name="Line 547"/>
            <p:cNvSpPr>
              <a:spLocks noChangeShapeType="1"/>
            </p:cNvSpPr>
            <p:nvPr/>
          </p:nvSpPr>
          <p:spPr bwMode="auto">
            <a:xfrm>
              <a:off x="342" y="791"/>
              <a:ext cx="0" cy="37"/>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396" name="Line 548"/>
            <p:cNvSpPr>
              <a:spLocks noChangeShapeType="1"/>
            </p:cNvSpPr>
            <p:nvPr/>
          </p:nvSpPr>
          <p:spPr bwMode="auto">
            <a:xfrm flipV="1">
              <a:off x="342" y="758"/>
              <a:ext cx="0" cy="3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9397" name="Group 549"/>
          <p:cNvGrpSpPr>
            <a:grpSpLocks/>
          </p:cNvGrpSpPr>
          <p:nvPr/>
        </p:nvGrpSpPr>
        <p:grpSpPr bwMode="auto">
          <a:xfrm>
            <a:off x="1990725" y="1833563"/>
            <a:ext cx="276225" cy="185737"/>
            <a:chOff x="313" y="784"/>
            <a:chExt cx="29" cy="10"/>
          </a:xfrm>
        </p:grpSpPr>
        <p:grpSp>
          <p:nvGrpSpPr>
            <p:cNvPr id="79398" name="Group 550"/>
            <p:cNvGrpSpPr>
              <a:grpSpLocks/>
            </p:cNvGrpSpPr>
            <p:nvPr/>
          </p:nvGrpSpPr>
          <p:grpSpPr bwMode="auto">
            <a:xfrm>
              <a:off x="322" y="784"/>
              <a:ext cx="8" cy="10"/>
              <a:chOff x="248" y="952"/>
              <a:chExt cx="6" cy="7"/>
            </a:xfrm>
          </p:grpSpPr>
          <p:sp>
            <p:nvSpPr>
              <p:cNvPr id="79399" name="Rectangle 551"/>
              <p:cNvSpPr>
                <a:spLocks noChangeArrowheads="1"/>
              </p:cNvSpPr>
              <p:nvPr/>
            </p:nvSpPr>
            <p:spPr bwMode="auto">
              <a:xfrm>
                <a:off x="248" y="955"/>
                <a:ext cx="6" cy="4"/>
              </a:xfrm>
              <a:prstGeom prst="rect">
                <a:avLst/>
              </a:prstGeom>
              <a:solidFill>
                <a:srgbClr val="FF0000"/>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400" name="Line 552"/>
              <p:cNvSpPr>
                <a:spLocks noChangeShapeType="1"/>
              </p:cNvSpPr>
              <p:nvPr/>
            </p:nvSpPr>
            <p:spPr bwMode="auto">
              <a:xfrm flipV="1">
                <a:off x="251" y="952"/>
                <a:ext cx="0" cy="3"/>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401" name="Line 553"/>
              <p:cNvSpPr>
                <a:spLocks noChangeShapeType="1"/>
              </p:cNvSpPr>
              <p:nvPr/>
            </p:nvSpPr>
            <p:spPr bwMode="auto">
              <a:xfrm>
                <a:off x="249" y="952"/>
                <a:ext cx="4"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9402" name="Line 554"/>
            <p:cNvSpPr>
              <a:spLocks noChangeShapeType="1"/>
            </p:cNvSpPr>
            <p:nvPr/>
          </p:nvSpPr>
          <p:spPr bwMode="auto">
            <a:xfrm>
              <a:off x="330" y="791"/>
              <a:ext cx="12"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403" name="Line 555"/>
            <p:cNvSpPr>
              <a:spLocks noChangeShapeType="1"/>
            </p:cNvSpPr>
            <p:nvPr/>
          </p:nvSpPr>
          <p:spPr bwMode="auto">
            <a:xfrm>
              <a:off x="313" y="791"/>
              <a:ext cx="9"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117871" name="Text Box 1135"/>
          <p:cNvSpPr txBox="1">
            <a:spLocks noChangeArrowheads="1"/>
          </p:cNvSpPr>
          <p:nvPr/>
        </p:nvSpPr>
        <p:spPr bwMode="auto">
          <a:xfrm>
            <a:off x="2366963" y="2811463"/>
            <a:ext cx="558800" cy="2198687"/>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117872" name="Text Box 1136"/>
          <p:cNvSpPr txBox="1">
            <a:spLocks noChangeArrowheads="1"/>
          </p:cNvSpPr>
          <p:nvPr/>
        </p:nvSpPr>
        <p:spPr bwMode="auto">
          <a:xfrm>
            <a:off x="2373313" y="2778125"/>
            <a:ext cx="549275" cy="2365375"/>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nvGrpSpPr>
          <p:cNvPr id="118637" name="Group 1901"/>
          <p:cNvGrpSpPr>
            <a:grpSpLocks/>
          </p:cNvGrpSpPr>
          <p:nvPr/>
        </p:nvGrpSpPr>
        <p:grpSpPr bwMode="auto">
          <a:xfrm>
            <a:off x="812800" y="2778125"/>
            <a:ext cx="3670300" cy="2360613"/>
            <a:chOff x="512" y="1762"/>
            <a:chExt cx="2312" cy="1487"/>
          </a:xfrm>
        </p:grpSpPr>
        <p:grpSp>
          <p:nvGrpSpPr>
            <p:cNvPr id="118638" name="Group 1902"/>
            <p:cNvGrpSpPr>
              <a:grpSpLocks/>
            </p:cNvGrpSpPr>
            <p:nvPr/>
          </p:nvGrpSpPr>
          <p:grpSpPr bwMode="auto">
            <a:xfrm>
              <a:off x="512" y="1778"/>
              <a:ext cx="2312" cy="1465"/>
              <a:chOff x="512" y="1778"/>
              <a:chExt cx="2312" cy="1465"/>
            </a:xfrm>
          </p:grpSpPr>
          <p:grpSp>
            <p:nvGrpSpPr>
              <p:cNvPr id="118639" name="Group 1903"/>
              <p:cNvGrpSpPr>
                <a:grpSpLocks/>
              </p:cNvGrpSpPr>
              <p:nvPr/>
            </p:nvGrpSpPr>
            <p:grpSpPr bwMode="auto">
              <a:xfrm>
                <a:off x="512" y="1778"/>
                <a:ext cx="2312" cy="1464"/>
                <a:chOff x="512" y="1778"/>
                <a:chExt cx="2312" cy="1464"/>
              </a:xfrm>
            </p:grpSpPr>
            <p:grpSp>
              <p:nvGrpSpPr>
                <p:cNvPr id="118640" name="Group 1904"/>
                <p:cNvGrpSpPr>
                  <a:grpSpLocks/>
                </p:cNvGrpSpPr>
                <p:nvPr/>
              </p:nvGrpSpPr>
              <p:grpSpPr bwMode="auto">
                <a:xfrm>
                  <a:off x="512" y="1778"/>
                  <a:ext cx="2312" cy="1464"/>
                  <a:chOff x="512" y="1778"/>
                  <a:chExt cx="2312" cy="1464"/>
                </a:xfrm>
              </p:grpSpPr>
              <p:sp>
                <p:nvSpPr>
                  <p:cNvPr id="118641" name="Rectangle 1905"/>
                  <p:cNvSpPr>
                    <a:spLocks noChangeArrowheads="1"/>
                  </p:cNvSpPr>
                  <p:nvPr/>
                </p:nvSpPr>
                <p:spPr bwMode="auto">
                  <a:xfrm>
                    <a:off x="1526" y="3030"/>
                    <a:ext cx="284" cy="127"/>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42" name="Rectangle 1906"/>
                  <p:cNvSpPr>
                    <a:spLocks noChangeArrowheads="1"/>
                  </p:cNvSpPr>
                  <p:nvPr/>
                </p:nvSpPr>
                <p:spPr bwMode="auto">
                  <a:xfrm>
                    <a:off x="1432" y="3157"/>
                    <a:ext cx="472" cy="8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118643" name="Group 1907"/>
                  <p:cNvGrpSpPr>
                    <a:grpSpLocks/>
                  </p:cNvGrpSpPr>
                  <p:nvPr/>
                </p:nvGrpSpPr>
                <p:grpSpPr bwMode="auto">
                  <a:xfrm>
                    <a:off x="512" y="1990"/>
                    <a:ext cx="2312" cy="1082"/>
                    <a:chOff x="512" y="1990"/>
                    <a:chExt cx="2312" cy="1082"/>
                  </a:xfrm>
                </p:grpSpPr>
                <p:grpSp>
                  <p:nvGrpSpPr>
                    <p:cNvPr id="118644" name="Group 1908"/>
                    <p:cNvGrpSpPr>
                      <a:grpSpLocks/>
                    </p:cNvGrpSpPr>
                    <p:nvPr/>
                  </p:nvGrpSpPr>
                  <p:grpSpPr bwMode="auto">
                    <a:xfrm>
                      <a:off x="512" y="2005"/>
                      <a:ext cx="944" cy="530"/>
                      <a:chOff x="454" y="281"/>
                      <a:chExt cx="54" cy="35"/>
                    </a:xfrm>
                  </p:grpSpPr>
                  <p:grpSp>
                    <p:nvGrpSpPr>
                      <p:cNvPr id="118645" name="Group 1909"/>
                      <p:cNvGrpSpPr>
                        <a:grpSpLocks/>
                      </p:cNvGrpSpPr>
                      <p:nvPr/>
                    </p:nvGrpSpPr>
                    <p:grpSpPr bwMode="auto">
                      <a:xfrm>
                        <a:off x="454" y="281"/>
                        <a:ext cx="10" cy="35"/>
                        <a:chOff x="119" y="899"/>
                        <a:chExt cx="10" cy="35"/>
                      </a:xfrm>
                    </p:grpSpPr>
                    <p:sp>
                      <p:nvSpPr>
                        <p:cNvPr id="118646" name="Rectangle 1910"/>
                        <p:cNvSpPr>
                          <a:spLocks noChangeArrowheads="1"/>
                        </p:cNvSpPr>
                        <p:nvPr/>
                      </p:nvSpPr>
                      <p:spPr bwMode="auto">
                        <a:xfrm rot="10800000">
                          <a:off x="125" y="914"/>
                          <a:ext cx="4"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47" name="Freeform 1911"/>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48" name="Line 1912"/>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49" name="Line 1913"/>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50" name="Freeform 1914"/>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51" name="Line 1915"/>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52" name="Line 1916"/>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53" name="Freeform 1917"/>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54" name="Line 1918"/>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55" name="Line 1919"/>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56" name="Freeform 1920"/>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57" name="Line 1921"/>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58" name="Line 1922"/>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59" name="Rectangle 1923"/>
                        <p:cNvSpPr>
                          <a:spLocks noChangeArrowheads="1"/>
                        </p:cNvSpPr>
                        <p:nvPr/>
                      </p:nvSpPr>
                      <p:spPr bwMode="auto">
                        <a:xfrm rot="10800000">
                          <a:off x="123" y="914"/>
                          <a:ext cx="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60" name="Rectangle 1924"/>
                        <p:cNvSpPr>
                          <a:spLocks noChangeArrowheads="1"/>
                        </p:cNvSpPr>
                        <p:nvPr/>
                      </p:nvSpPr>
                      <p:spPr bwMode="auto">
                        <a:xfrm rot="10800000">
                          <a:off x="119" y="899"/>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61" name="Freeform 1925"/>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118662" name="Rectangle 1926"/>
                      <p:cNvSpPr>
                        <a:spLocks noChangeArrowheads="1"/>
                      </p:cNvSpPr>
                      <p:nvPr/>
                    </p:nvSpPr>
                    <p:spPr bwMode="auto">
                      <a:xfrm rot="10800000">
                        <a:off x="475" y="286"/>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63" name="Freeform 1927"/>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64" name="Line 1928"/>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65" name="Freeform 1929"/>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66" name="Line 1930"/>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67" name="Freeform 1931"/>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68" name="Freeform 1932"/>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69" name="Rectangle 1933"/>
                      <p:cNvSpPr>
                        <a:spLocks noChangeArrowheads="1"/>
                      </p:cNvSpPr>
                      <p:nvPr/>
                    </p:nvSpPr>
                    <p:spPr bwMode="auto">
                      <a:xfrm rot="10800000">
                        <a:off x="471" y="288"/>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70" name="Rectangle 1934"/>
                      <p:cNvSpPr>
                        <a:spLocks noChangeArrowheads="1"/>
                      </p:cNvSpPr>
                      <p:nvPr/>
                    </p:nvSpPr>
                    <p:spPr bwMode="auto">
                      <a:xfrm rot="10800000">
                        <a:off x="487" y="302"/>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71" name="Rectangle 1935"/>
                      <p:cNvSpPr>
                        <a:spLocks noChangeArrowheads="1"/>
                      </p:cNvSpPr>
                      <p:nvPr/>
                    </p:nvSpPr>
                    <p:spPr bwMode="auto">
                      <a:xfrm rot="10800000">
                        <a:off x="504" y="286"/>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72" name="Rectangle 1936"/>
                      <p:cNvSpPr>
                        <a:spLocks noChangeArrowheads="1"/>
                      </p:cNvSpPr>
                      <p:nvPr/>
                    </p:nvSpPr>
                    <p:spPr bwMode="auto">
                      <a:xfrm rot="10800000">
                        <a:off x="487" y="289"/>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73" name="Rectangle 1937"/>
                      <p:cNvSpPr>
                        <a:spLocks noChangeArrowheads="1"/>
                      </p:cNvSpPr>
                      <p:nvPr/>
                    </p:nvSpPr>
                    <p:spPr bwMode="auto">
                      <a:xfrm rot="10800000">
                        <a:off x="492" y="286"/>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118674" name="Group 1938"/>
                    <p:cNvGrpSpPr>
                      <a:grpSpLocks/>
                    </p:cNvGrpSpPr>
                    <p:nvPr/>
                  </p:nvGrpSpPr>
                  <p:grpSpPr bwMode="auto">
                    <a:xfrm>
                      <a:off x="1880" y="2011"/>
                      <a:ext cx="944" cy="552"/>
                      <a:chOff x="190" y="900"/>
                      <a:chExt cx="54" cy="35"/>
                    </a:xfrm>
                  </p:grpSpPr>
                  <p:sp>
                    <p:nvSpPr>
                      <p:cNvPr id="118675" name="Rectangle 1939"/>
                      <p:cNvSpPr>
                        <a:spLocks noChangeArrowheads="1"/>
                      </p:cNvSpPr>
                      <p:nvPr/>
                    </p:nvSpPr>
                    <p:spPr bwMode="auto">
                      <a:xfrm>
                        <a:off x="206" y="904"/>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76" name="Freeform 1940"/>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77" name="Line 1941"/>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78" name="Freeform 1942"/>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79" name="Line 1943"/>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80" name="Freeform 1944"/>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81" name="Freeform 1945"/>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82" name="Freeform 1946"/>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118683" name="Group 1947"/>
                      <p:cNvGrpSpPr>
                        <a:grpSpLocks/>
                      </p:cNvGrpSpPr>
                      <p:nvPr/>
                    </p:nvGrpSpPr>
                    <p:grpSpPr bwMode="auto">
                      <a:xfrm>
                        <a:off x="232" y="900"/>
                        <a:ext cx="12" cy="35"/>
                        <a:chOff x="232" y="900"/>
                        <a:chExt cx="12" cy="35"/>
                      </a:xfrm>
                    </p:grpSpPr>
                    <p:sp>
                      <p:nvSpPr>
                        <p:cNvPr id="118684" name="Rectangle 1948"/>
                        <p:cNvSpPr>
                          <a:spLocks noChangeArrowheads="1"/>
                        </p:cNvSpPr>
                        <p:nvPr/>
                      </p:nvSpPr>
                      <p:spPr bwMode="auto">
                        <a:xfrm>
                          <a:off x="233" y="915"/>
                          <a:ext cx="5"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85" name="Freeform 1949"/>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86" name="Line 1950"/>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87" name="Line 1951"/>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88" name="Freeform 1952"/>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89" name="Line 1953"/>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90" name="Line 1954"/>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91" name="Freeform 1955"/>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92" name="Line 1956"/>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93" name="Line 1957"/>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94" name="Freeform 1958"/>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95" name="Line 1959"/>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96" name="Line 1960"/>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97" name="Rectangle 1961"/>
                        <p:cNvSpPr>
                          <a:spLocks noChangeArrowheads="1"/>
                        </p:cNvSpPr>
                        <p:nvPr/>
                      </p:nvSpPr>
                      <p:spPr bwMode="auto">
                        <a:xfrm>
                          <a:off x="238" y="915"/>
                          <a:ext cx="3"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98" name="Rectangle 1962"/>
                        <p:cNvSpPr>
                          <a:spLocks noChangeArrowheads="1"/>
                        </p:cNvSpPr>
                        <p:nvPr/>
                      </p:nvSpPr>
                      <p:spPr bwMode="auto">
                        <a:xfrm>
                          <a:off x="241" y="900"/>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699" name="Freeform 1963"/>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118700" name="Freeform 1964"/>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01" name="Line 1965"/>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02" name="Line 1966"/>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03" name="Rectangle 1967"/>
                      <p:cNvSpPr>
                        <a:spLocks noChangeArrowheads="1"/>
                      </p:cNvSpPr>
                      <p:nvPr/>
                    </p:nvSpPr>
                    <p:spPr bwMode="auto">
                      <a:xfrm>
                        <a:off x="206" y="906"/>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04" name="Rectangle 1968"/>
                      <p:cNvSpPr>
                        <a:spLocks noChangeArrowheads="1"/>
                      </p:cNvSpPr>
                      <p:nvPr/>
                    </p:nvSpPr>
                    <p:spPr bwMode="auto">
                      <a:xfrm>
                        <a:off x="205" y="907"/>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05" name="Rectangle 1969"/>
                      <p:cNvSpPr>
                        <a:spLocks noChangeArrowheads="1"/>
                      </p:cNvSpPr>
                      <p:nvPr/>
                    </p:nvSpPr>
                    <p:spPr bwMode="auto">
                      <a:xfrm>
                        <a:off x="190" y="904"/>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06" name="Rectangle 1970"/>
                      <p:cNvSpPr>
                        <a:spLocks noChangeArrowheads="1"/>
                      </p:cNvSpPr>
                      <p:nvPr/>
                    </p:nvSpPr>
                    <p:spPr bwMode="auto">
                      <a:xfrm>
                        <a:off x="205" y="920"/>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07" name="Rectangle 1971"/>
                      <p:cNvSpPr>
                        <a:spLocks noChangeArrowheads="1"/>
                      </p:cNvSpPr>
                      <p:nvPr/>
                    </p:nvSpPr>
                    <p:spPr bwMode="auto">
                      <a:xfrm>
                        <a:off x="194" y="904"/>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118708" name="Rectangle 1972"/>
                    <p:cNvSpPr>
                      <a:spLocks noChangeArrowheads="1"/>
                    </p:cNvSpPr>
                    <p:nvPr/>
                  </p:nvSpPr>
                  <p:spPr bwMode="auto">
                    <a:xfrm>
                      <a:off x="1456" y="1990"/>
                      <a:ext cx="424" cy="1040"/>
                    </a:xfrm>
                    <a:prstGeom prst="rect">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118709" name="Group 1973"/>
                    <p:cNvGrpSpPr>
                      <a:grpSpLocks/>
                    </p:cNvGrpSpPr>
                    <p:nvPr/>
                  </p:nvGrpSpPr>
                  <p:grpSpPr bwMode="auto">
                    <a:xfrm>
                      <a:off x="512" y="2542"/>
                      <a:ext cx="944" cy="530"/>
                      <a:chOff x="454" y="281"/>
                      <a:chExt cx="54" cy="35"/>
                    </a:xfrm>
                  </p:grpSpPr>
                  <p:grpSp>
                    <p:nvGrpSpPr>
                      <p:cNvPr id="118710" name="Group 1974"/>
                      <p:cNvGrpSpPr>
                        <a:grpSpLocks/>
                      </p:cNvGrpSpPr>
                      <p:nvPr/>
                    </p:nvGrpSpPr>
                    <p:grpSpPr bwMode="auto">
                      <a:xfrm>
                        <a:off x="454" y="281"/>
                        <a:ext cx="10" cy="35"/>
                        <a:chOff x="119" y="899"/>
                        <a:chExt cx="10" cy="35"/>
                      </a:xfrm>
                    </p:grpSpPr>
                    <p:sp>
                      <p:nvSpPr>
                        <p:cNvPr id="118711" name="Rectangle 1975"/>
                        <p:cNvSpPr>
                          <a:spLocks noChangeArrowheads="1"/>
                        </p:cNvSpPr>
                        <p:nvPr/>
                      </p:nvSpPr>
                      <p:spPr bwMode="auto">
                        <a:xfrm rot="10800000">
                          <a:off x="125" y="914"/>
                          <a:ext cx="4"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12" name="Freeform 1976"/>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13" name="Line 1977"/>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14" name="Line 1978"/>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15" name="Freeform 1979"/>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16" name="Line 1980"/>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17" name="Line 1981"/>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18" name="Freeform 1982"/>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19" name="Line 1983"/>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20" name="Line 1984"/>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21" name="Freeform 1985"/>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22" name="Line 1986"/>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23" name="Line 1987"/>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24" name="Rectangle 1988"/>
                        <p:cNvSpPr>
                          <a:spLocks noChangeArrowheads="1"/>
                        </p:cNvSpPr>
                        <p:nvPr/>
                      </p:nvSpPr>
                      <p:spPr bwMode="auto">
                        <a:xfrm rot="10800000">
                          <a:off x="123" y="914"/>
                          <a:ext cx="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25" name="Rectangle 1989"/>
                        <p:cNvSpPr>
                          <a:spLocks noChangeArrowheads="1"/>
                        </p:cNvSpPr>
                        <p:nvPr/>
                      </p:nvSpPr>
                      <p:spPr bwMode="auto">
                        <a:xfrm rot="10800000">
                          <a:off x="119" y="899"/>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26" name="Freeform 1990"/>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118727" name="Rectangle 1991"/>
                      <p:cNvSpPr>
                        <a:spLocks noChangeArrowheads="1"/>
                      </p:cNvSpPr>
                      <p:nvPr/>
                    </p:nvSpPr>
                    <p:spPr bwMode="auto">
                      <a:xfrm rot="10800000">
                        <a:off x="475" y="286"/>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28" name="Freeform 1992"/>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29" name="Line 1993"/>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30" name="Freeform 1994"/>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31" name="Line 1995"/>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32" name="Freeform 1996"/>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33" name="Freeform 1997"/>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34" name="Rectangle 1998"/>
                      <p:cNvSpPr>
                        <a:spLocks noChangeArrowheads="1"/>
                      </p:cNvSpPr>
                      <p:nvPr/>
                    </p:nvSpPr>
                    <p:spPr bwMode="auto">
                      <a:xfrm rot="10800000">
                        <a:off x="471" y="288"/>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35" name="Rectangle 1999"/>
                      <p:cNvSpPr>
                        <a:spLocks noChangeArrowheads="1"/>
                      </p:cNvSpPr>
                      <p:nvPr/>
                    </p:nvSpPr>
                    <p:spPr bwMode="auto">
                      <a:xfrm rot="10800000">
                        <a:off x="487" y="302"/>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36" name="Rectangle 2000"/>
                      <p:cNvSpPr>
                        <a:spLocks noChangeArrowheads="1"/>
                      </p:cNvSpPr>
                      <p:nvPr/>
                    </p:nvSpPr>
                    <p:spPr bwMode="auto">
                      <a:xfrm rot="10800000">
                        <a:off x="504" y="286"/>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37" name="Rectangle 2001"/>
                      <p:cNvSpPr>
                        <a:spLocks noChangeArrowheads="1"/>
                      </p:cNvSpPr>
                      <p:nvPr/>
                    </p:nvSpPr>
                    <p:spPr bwMode="auto">
                      <a:xfrm rot="10800000">
                        <a:off x="487" y="289"/>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38" name="Rectangle 2002"/>
                      <p:cNvSpPr>
                        <a:spLocks noChangeArrowheads="1"/>
                      </p:cNvSpPr>
                      <p:nvPr/>
                    </p:nvSpPr>
                    <p:spPr bwMode="auto">
                      <a:xfrm rot="10800000">
                        <a:off x="492" y="286"/>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118739" name="Group 2003"/>
                    <p:cNvGrpSpPr>
                      <a:grpSpLocks/>
                    </p:cNvGrpSpPr>
                    <p:nvPr/>
                  </p:nvGrpSpPr>
                  <p:grpSpPr bwMode="auto">
                    <a:xfrm>
                      <a:off x="1880" y="2542"/>
                      <a:ext cx="944" cy="530"/>
                      <a:chOff x="190" y="900"/>
                      <a:chExt cx="54" cy="35"/>
                    </a:xfrm>
                  </p:grpSpPr>
                  <p:sp>
                    <p:nvSpPr>
                      <p:cNvPr id="118740" name="Rectangle 2004"/>
                      <p:cNvSpPr>
                        <a:spLocks noChangeArrowheads="1"/>
                      </p:cNvSpPr>
                      <p:nvPr/>
                    </p:nvSpPr>
                    <p:spPr bwMode="auto">
                      <a:xfrm>
                        <a:off x="206" y="904"/>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41" name="Freeform 2005"/>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42" name="Line 2006"/>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43" name="Freeform 2007"/>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44" name="Line 2008"/>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45" name="Freeform 2009"/>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46" name="Freeform 2010"/>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47" name="Freeform 2011"/>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118748" name="Group 2012"/>
                      <p:cNvGrpSpPr>
                        <a:grpSpLocks/>
                      </p:cNvGrpSpPr>
                      <p:nvPr/>
                    </p:nvGrpSpPr>
                    <p:grpSpPr bwMode="auto">
                      <a:xfrm>
                        <a:off x="232" y="900"/>
                        <a:ext cx="12" cy="35"/>
                        <a:chOff x="232" y="900"/>
                        <a:chExt cx="12" cy="35"/>
                      </a:xfrm>
                    </p:grpSpPr>
                    <p:sp>
                      <p:nvSpPr>
                        <p:cNvPr id="118749" name="Rectangle 2013"/>
                        <p:cNvSpPr>
                          <a:spLocks noChangeArrowheads="1"/>
                        </p:cNvSpPr>
                        <p:nvPr/>
                      </p:nvSpPr>
                      <p:spPr bwMode="auto">
                        <a:xfrm>
                          <a:off x="233" y="915"/>
                          <a:ext cx="5"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50" name="Freeform 2014"/>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51" name="Line 2015"/>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52" name="Line 2016"/>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53" name="Freeform 2017"/>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54" name="Line 2018"/>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55" name="Line 2019"/>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56" name="Freeform 2020"/>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57" name="Line 2021"/>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58" name="Line 2022"/>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59" name="Freeform 2023"/>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60" name="Line 2024"/>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61" name="Line 2025"/>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62" name="Rectangle 2026"/>
                        <p:cNvSpPr>
                          <a:spLocks noChangeArrowheads="1"/>
                        </p:cNvSpPr>
                        <p:nvPr/>
                      </p:nvSpPr>
                      <p:spPr bwMode="auto">
                        <a:xfrm>
                          <a:off x="238" y="915"/>
                          <a:ext cx="3"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63" name="Rectangle 2027"/>
                        <p:cNvSpPr>
                          <a:spLocks noChangeArrowheads="1"/>
                        </p:cNvSpPr>
                        <p:nvPr/>
                      </p:nvSpPr>
                      <p:spPr bwMode="auto">
                        <a:xfrm>
                          <a:off x="241" y="900"/>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64" name="Freeform 2028"/>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118765" name="Freeform 2029"/>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66" name="Line 2030"/>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67" name="Line 2031"/>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68" name="Rectangle 2032"/>
                      <p:cNvSpPr>
                        <a:spLocks noChangeArrowheads="1"/>
                      </p:cNvSpPr>
                      <p:nvPr/>
                    </p:nvSpPr>
                    <p:spPr bwMode="auto">
                      <a:xfrm>
                        <a:off x="206" y="906"/>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69" name="Rectangle 2033"/>
                      <p:cNvSpPr>
                        <a:spLocks noChangeArrowheads="1"/>
                      </p:cNvSpPr>
                      <p:nvPr/>
                    </p:nvSpPr>
                    <p:spPr bwMode="auto">
                      <a:xfrm>
                        <a:off x="205" y="907"/>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70" name="Rectangle 2034"/>
                      <p:cNvSpPr>
                        <a:spLocks noChangeArrowheads="1"/>
                      </p:cNvSpPr>
                      <p:nvPr/>
                    </p:nvSpPr>
                    <p:spPr bwMode="auto">
                      <a:xfrm>
                        <a:off x="190" y="904"/>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71" name="Rectangle 2035"/>
                      <p:cNvSpPr>
                        <a:spLocks noChangeArrowheads="1"/>
                      </p:cNvSpPr>
                      <p:nvPr/>
                    </p:nvSpPr>
                    <p:spPr bwMode="auto">
                      <a:xfrm>
                        <a:off x="205" y="920"/>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72" name="Rectangle 2036"/>
                      <p:cNvSpPr>
                        <a:spLocks noChangeArrowheads="1"/>
                      </p:cNvSpPr>
                      <p:nvPr/>
                    </p:nvSpPr>
                    <p:spPr bwMode="auto">
                      <a:xfrm>
                        <a:off x="194" y="904"/>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118773" name="Oval 2037"/>
                    <p:cNvSpPr>
                      <a:spLocks noChangeArrowheads="1"/>
                    </p:cNvSpPr>
                    <p:nvPr/>
                  </p:nvSpPr>
                  <p:spPr bwMode="auto">
                    <a:xfrm>
                      <a:off x="1621" y="2287"/>
                      <a:ext cx="94" cy="64"/>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74" name="Oval 2038"/>
                    <p:cNvSpPr>
                      <a:spLocks noChangeArrowheads="1"/>
                    </p:cNvSpPr>
                    <p:nvPr/>
                  </p:nvSpPr>
                  <p:spPr bwMode="auto">
                    <a:xfrm>
                      <a:off x="1621" y="2817"/>
                      <a:ext cx="94" cy="85"/>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75" name="Oval 2039"/>
                    <p:cNvSpPr>
                      <a:spLocks noChangeArrowheads="1"/>
                    </p:cNvSpPr>
                    <p:nvPr/>
                  </p:nvSpPr>
                  <p:spPr bwMode="auto">
                    <a:xfrm>
                      <a:off x="1621" y="2648"/>
                      <a:ext cx="94" cy="63"/>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76" name="Oval 2040"/>
                    <p:cNvSpPr>
                      <a:spLocks noChangeArrowheads="1"/>
                    </p:cNvSpPr>
                    <p:nvPr/>
                  </p:nvSpPr>
                  <p:spPr bwMode="auto">
                    <a:xfrm>
                      <a:off x="1621" y="2075"/>
                      <a:ext cx="94" cy="64"/>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118777" name="Group 2041"/>
                  <p:cNvGrpSpPr>
                    <a:grpSpLocks/>
                  </p:cNvGrpSpPr>
                  <p:nvPr/>
                </p:nvGrpSpPr>
                <p:grpSpPr bwMode="auto">
                  <a:xfrm>
                    <a:off x="1432" y="1778"/>
                    <a:ext cx="472" cy="212"/>
                    <a:chOff x="105" y="804"/>
                    <a:chExt cx="20" cy="9"/>
                  </a:xfrm>
                </p:grpSpPr>
                <p:sp>
                  <p:nvSpPr>
                    <p:cNvPr id="118778" name="Rectangle 2042"/>
                    <p:cNvSpPr>
                      <a:spLocks noChangeArrowheads="1"/>
                    </p:cNvSpPr>
                    <p:nvPr/>
                  </p:nvSpPr>
                  <p:spPr bwMode="auto">
                    <a:xfrm>
                      <a:off x="105" y="804"/>
                      <a:ext cx="20" cy="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79" name="Rectangle 2043"/>
                    <p:cNvSpPr>
                      <a:spLocks noChangeArrowheads="1"/>
                    </p:cNvSpPr>
                    <p:nvPr/>
                  </p:nvSpPr>
                  <p:spPr bwMode="auto">
                    <a:xfrm>
                      <a:off x="109" y="808"/>
                      <a:ext cx="1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118780" name="Group 2044"/>
                <p:cNvGrpSpPr>
                  <a:grpSpLocks noChangeAspect="1"/>
                </p:cNvGrpSpPr>
                <p:nvPr/>
              </p:nvGrpSpPr>
              <p:grpSpPr bwMode="auto">
                <a:xfrm>
                  <a:off x="1551" y="2373"/>
                  <a:ext cx="234" cy="190"/>
                  <a:chOff x="564" y="1431"/>
                  <a:chExt cx="18" cy="18"/>
                </a:xfrm>
              </p:grpSpPr>
              <p:sp>
                <p:nvSpPr>
                  <p:cNvPr id="118781" name="Oval 2045"/>
                  <p:cNvSpPr>
                    <a:spLocks noChangeAspect="1" noChangeArrowheads="1"/>
                  </p:cNvSpPr>
                  <p:nvPr/>
                </p:nvSpPr>
                <p:spPr bwMode="auto">
                  <a:xfrm>
                    <a:off x="564" y="1431"/>
                    <a:ext cx="18" cy="18"/>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82" name="Oval 2046"/>
                  <p:cNvSpPr>
                    <a:spLocks noChangeAspect="1" noChangeArrowheads="1"/>
                  </p:cNvSpPr>
                  <p:nvPr/>
                </p:nvSpPr>
                <p:spPr bwMode="auto">
                  <a:xfrm>
                    <a:off x="569" y="1436"/>
                    <a:ext cx="8" cy="8"/>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83" name="AutoShape 2047"/>
                  <p:cNvSpPr>
                    <a:spLocks noChangeAspect="1" noChangeArrowheads="1"/>
                  </p:cNvSpPr>
                  <p:nvPr/>
                </p:nvSpPr>
                <p:spPr bwMode="auto">
                  <a:xfrm>
                    <a:off x="572" y="1433"/>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84" name="AutoShape 2048"/>
                  <p:cNvSpPr>
                    <a:spLocks noChangeAspect="1" noChangeArrowheads="1"/>
                  </p:cNvSpPr>
                  <p:nvPr/>
                </p:nvSpPr>
                <p:spPr bwMode="auto">
                  <a:xfrm>
                    <a:off x="578" y="1439"/>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85" name="AutoShape 2049"/>
                  <p:cNvSpPr>
                    <a:spLocks noChangeAspect="1" noChangeArrowheads="1"/>
                  </p:cNvSpPr>
                  <p:nvPr/>
                </p:nvSpPr>
                <p:spPr bwMode="auto">
                  <a:xfrm>
                    <a:off x="576" y="1443"/>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86" name="AutoShape 2050"/>
                  <p:cNvSpPr>
                    <a:spLocks noChangeAspect="1" noChangeArrowheads="1"/>
                  </p:cNvSpPr>
                  <p:nvPr/>
                </p:nvSpPr>
                <p:spPr bwMode="auto">
                  <a:xfrm>
                    <a:off x="566" y="1439"/>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87" name="AutoShape 2051"/>
                  <p:cNvSpPr>
                    <a:spLocks noChangeAspect="1" noChangeArrowheads="1"/>
                  </p:cNvSpPr>
                  <p:nvPr/>
                </p:nvSpPr>
                <p:spPr bwMode="auto">
                  <a:xfrm>
                    <a:off x="572" y="1445"/>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88" name="AutoShape 2052"/>
                  <p:cNvSpPr>
                    <a:spLocks noChangeAspect="1" noChangeArrowheads="1"/>
                  </p:cNvSpPr>
                  <p:nvPr/>
                </p:nvSpPr>
                <p:spPr bwMode="auto">
                  <a:xfrm>
                    <a:off x="568" y="1435"/>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89" name="AutoShape 2053"/>
                  <p:cNvSpPr>
                    <a:spLocks noChangeAspect="1" noChangeArrowheads="1"/>
                  </p:cNvSpPr>
                  <p:nvPr/>
                </p:nvSpPr>
                <p:spPr bwMode="auto">
                  <a:xfrm>
                    <a:off x="576" y="1435"/>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90" name="AutoShape 2054"/>
                  <p:cNvSpPr>
                    <a:spLocks noChangeAspect="1" noChangeArrowheads="1"/>
                  </p:cNvSpPr>
                  <p:nvPr/>
                </p:nvSpPr>
                <p:spPr bwMode="auto">
                  <a:xfrm>
                    <a:off x="568" y="1443"/>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791" name="Oval 2055"/>
                  <p:cNvSpPr>
                    <a:spLocks noChangeAspect="1" noChangeArrowheads="1"/>
                  </p:cNvSpPr>
                  <p:nvPr/>
                </p:nvSpPr>
                <p:spPr bwMode="auto">
                  <a:xfrm>
                    <a:off x="572" y="1439"/>
                    <a:ext cx="2" cy="2"/>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118792" name="Text Box 2056"/>
              <p:cNvSpPr txBox="1">
                <a:spLocks noChangeArrowheads="1"/>
              </p:cNvSpPr>
              <p:nvPr/>
            </p:nvSpPr>
            <p:spPr bwMode="auto">
              <a:xfrm>
                <a:off x="1491" y="1783"/>
                <a:ext cx="352" cy="1460"/>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sp>
          <p:nvSpPr>
            <p:cNvPr id="118793" name="Text Box 2057"/>
            <p:cNvSpPr txBox="1">
              <a:spLocks noChangeArrowheads="1"/>
            </p:cNvSpPr>
            <p:nvPr/>
          </p:nvSpPr>
          <p:spPr bwMode="auto">
            <a:xfrm>
              <a:off x="1495" y="1762"/>
              <a:ext cx="346" cy="1487"/>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grpSp>
        <p:nvGrpSpPr>
          <p:cNvPr id="118798" name="Group 2062"/>
          <p:cNvGrpSpPr>
            <a:grpSpLocks/>
          </p:cNvGrpSpPr>
          <p:nvPr/>
        </p:nvGrpSpPr>
        <p:grpSpPr bwMode="auto">
          <a:xfrm>
            <a:off x="2844800" y="3421063"/>
            <a:ext cx="80963" cy="319087"/>
            <a:chOff x="1792" y="2155"/>
            <a:chExt cx="51" cy="201"/>
          </a:xfrm>
        </p:grpSpPr>
        <p:sp>
          <p:nvSpPr>
            <p:cNvPr id="117874" name="Text Box 1138"/>
            <p:cNvSpPr txBox="1">
              <a:spLocks noChangeArrowheads="1"/>
            </p:cNvSpPr>
            <p:nvPr/>
          </p:nvSpPr>
          <p:spPr bwMode="auto">
            <a:xfrm>
              <a:off x="1792" y="2230"/>
              <a:ext cx="40" cy="47"/>
            </a:xfrm>
            <a:prstGeom prst="rect">
              <a:avLst/>
            </a:prstGeom>
            <a:solidFill>
              <a:srgbClr val="808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117875" name="Text Box 1139"/>
            <p:cNvSpPr txBox="1">
              <a:spLocks noChangeArrowheads="1"/>
            </p:cNvSpPr>
            <p:nvPr/>
          </p:nvSpPr>
          <p:spPr bwMode="auto">
            <a:xfrm>
              <a:off x="1815" y="2155"/>
              <a:ext cx="28" cy="201"/>
            </a:xfrm>
            <a:prstGeom prst="rect">
              <a:avLst/>
            </a:prstGeom>
            <a:solidFill>
              <a:srgbClr val="DDDDDD"/>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grpSp>
        <p:nvGrpSpPr>
          <p:cNvPr id="118799" name="Group 2063"/>
          <p:cNvGrpSpPr>
            <a:grpSpLocks/>
          </p:cNvGrpSpPr>
          <p:nvPr/>
        </p:nvGrpSpPr>
        <p:grpSpPr bwMode="auto">
          <a:xfrm>
            <a:off x="2368550" y="3413125"/>
            <a:ext cx="74613" cy="328613"/>
            <a:chOff x="1492" y="2150"/>
            <a:chExt cx="47" cy="207"/>
          </a:xfrm>
        </p:grpSpPr>
        <p:sp>
          <p:nvSpPr>
            <p:cNvPr id="117877" name="Text Box 1141"/>
            <p:cNvSpPr txBox="1">
              <a:spLocks noChangeArrowheads="1"/>
            </p:cNvSpPr>
            <p:nvPr/>
          </p:nvSpPr>
          <p:spPr bwMode="auto">
            <a:xfrm rot="10800000">
              <a:off x="1501" y="2233"/>
              <a:ext cx="38" cy="51"/>
            </a:xfrm>
            <a:prstGeom prst="rect">
              <a:avLst/>
            </a:prstGeom>
            <a:solidFill>
              <a:srgbClr val="808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0" hangingPunct="0">
                <a:lnSpc>
                  <a:spcPct val="125000"/>
                </a:lnSpc>
              </a:pPr>
              <a:endParaRPr lang="en-US" sz="1200" b="1" dirty="0">
                <a:latin typeface="Arial Narrow" pitchFamily="34" charset="0"/>
              </a:endParaRPr>
            </a:p>
          </p:txBody>
        </p:sp>
        <p:sp>
          <p:nvSpPr>
            <p:cNvPr id="117878" name="Text Box 1142"/>
            <p:cNvSpPr txBox="1">
              <a:spLocks noChangeArrowheads="1"/>
            </p:cNvSpPr>
            <p:nvPr/>
          </p:nvSpPr>
          <p:spPr bwMode="auto">
            <a:xfrm rot="10800000">
              <a:off x="1492" y="2150"/>
              <a:ext cx="27" cy="207"/>
            </a:xfrm>
            <a:prstGeom prst="rect">
              <a:avLst/>
            </a:prstGeom>
            <a:solidFill>
              <a:srgbClr val="DDDDDD"/>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0" hangingPunct="0">
                <a:lnSpc>
                  <a:spcPct val="125000"/>
                </a:lnSpc>
              </a:pPr>
              <a:endParaRPr lang="en-US" sz="1200" b="1" dirty="0">
                <a:latin typeface="Arial Narrow" pitchFamily="34" charset="0"/>
              </a:endParaRPr>
            </a:p>
          </p:txBody>
        </p:sp>
      </p:grpSp>
      <p:grpSp>
        <p:nvGrpSpPr>
          <p:cNvPr id="117879" name="Group 1143"/>
          <p:cNvGrpSpPr>
            <a:grpSpLocks/>
          </p:cNvGrpSpPr>
          <p:nvPr/>
        </p:nvGrpSpPr>
        <p:grpSpPr bwMode="auto">
          <a:xfrm>
            <a:off x="2865438" y="4252913"/>
            <a:ext cx="57150" cy="314325"/>
            <a:chOff x="3293" y="3267"/>
            <a:chExt cx="96" cy="144"/>
          </a:xfrm>
        </p:grpSpPr>
        <p:sp>
          <p:nvSpPr>
            <p:cNvPr id="117880" name="Text Box 1144"/>
            <p:cNvSpPr txBox="1">
              <a:spLocks noChangeArrowheads="1"/>
            </p:cNvSpPr>
            <p:nvPr/>
          </p:nvSpPr>
          <p:spPr bwMode="auto">
            <a:xfrm>
              <a:off x="3293" y="3267"/>
              <a:ext cx="94" cy="144"/>
            </a:xfrm>
            <a:prstGeom prst="rect">
              <a:avLst/>
            </a:prstGeom>
            <a:solidFill>
              <a:srgbClr val="000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117881" name="Rectangle 1145"/>
            <p:cNvSpPr>
              <a:spLocks noChangeArrowheads="1"/>
            </p:cNvSpPr>
            <p:nvPr/>
          </p:nvSpPr>
          <p:spPr bwMode="auto">
            <a:xfrm>
              <a:off x="3293" y="3311"/>
              <a:ext cx="96" cy="6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118794" name="Group 2058"/>
          <p:cNvGrpSpPr>
            <a:grpSpLocks/>
          </p:cNvGrpSpPr>
          <p:nvPr/>
        </p:nvGrpSpPr>
        <p:grpSpPr bwMode="auto">
          <a:xfrm>
            <a:off x="2373313" y="4265613"/>
            <a:ext cx="57150" cy="314325"/>
            <a:chOff x="3293" y="3267"/>
            <a:chExt cx="96" cy="144"/>
          </a:xfrm>
        </p:grpSpPr>
        <p:sp>
          <p:nvSpPr>
            <p:cNvPr id="118795" name="Text Box 2059"/>
            <p:cNvSpPr txBox="1">
              <a:spLocks noChangeArrowheads="1"/>
            </p:cNvSpPr>
            <p:nvPr/>
          </p:nvSpPr>
          <p:spPr bwMode="auto">
            <a:xfrm>
              <a:off x="3293" y="3267"/>
              <a:ext cx="94" cy="144"/>
            </a:xfrm>
            <a:prstGeom prst="rect">
              <a:avLst/>
            </a:prstGeom>
            <a:solidFill>
              <a:srgbClr val="000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118796" name="Rectangle 2060"/>
            <p:cNvSpPr>
              <a:spLocks noChangeArrowheads="1"/>
            </p:cNvSpPr>
            <p:nvPr/>
          </p:nvSpPr>
          <p:spPr bwMode="auto">
            <a:xfrm>
              <a:off x="3293" y="3311"/>
              <a:ext cx="96" cy="6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119053" name="Group 2317"/>
          <p:cNvGrpSpPr>
            <a:grpSpLocks/>
          </p:cNvGrpSpPr>
          <p:nvPr/>
        </p:nvGrpSpPr>
        <p:grpSpPr bwMode="auto">
          <a:xfrm>
            <a:off x="2471738" y="733425"/>
            <a:ext cx="333375" cy="5786438"/>
            <a:chOff x="1557" y="462"/>
            <a:chExt cx="210" cy="3645"/>
          </a:xfrm>
        </p:grpSpPr>
        <p:sp>
          <p:nvSpPr>
            <p:cNvPr id="79411" name="Rectangle 563"/>
            <p:cNvSpPr>
              <a:spLocks noChangeArrowheads="1"/>
            </p:cNvSpPr>
            <p:nvPr/>
          </p:nvSpPr>
          <p:spPr bwMode="auto">
            <a:xfrm>
              <a:off x="1568" y="3184"/>
              <a:ext cx="191" cy="922"/>
            </a:xfrm>
            <a:prstGeom prst="rect">
              <a:avLst/>
            </a:prstGeom>
            <a:gradFill rotWithShape="1">
              <a:gsLst>
                <a:gs pos="0">
                  <a:srgbClr val="333333"/>
                </a:gs>
                <a:gs pos="50000">
                  <a:srgbClr val="DDDDDD"/>
                </a:gs>
                <a:gs pos="100000">
                  <a:srgbClr val="333333"/>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79417" name="Group 569"/>
            <p:cNvGrpSpPr>
              <a:grpSpLocks/>
            </p:cNvGrpSpPr>
            <p:nvPr/>
          </p:nvGrpSpPr>
          <p:grpSpPr bwMode="auto">
            <a:xfrm>
              <a:off x="1580" y="3372"/>
              <a:ext cx="166" cy="97"/>
              <a:chOff x="63" y="428"/>
              <a:chExt cx="36" cy="19"/>
            </a:xfrm>
          </p:grpSpPr>
          <p:sp>
            <p:nvSpPr>
              <p:cNvPr id="79418" name="AutoShape 570"/>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419" name="AutoShape 571"/>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420" name="AutoShape 572"/>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9438" name="Group 590"/>
            <p:cNvGrpSpPr>
              <a:grpSpLocks/>
            </p:cNvGrpSpPr>
            <p:nvPr/>
          </p:nvGrpSpPr>
          <p:grpSpPr bwMode="auto">
            <a:xfrm>
              <a:off x="1580" y="3449"/>
              <a:ext cx="166" cy="97"/>
              <a:chOff x="220" y="413"/>
              <a:chExt cx="36" cy="20"/>
            </a:xfrm>
          </p:grpSpPr>
          <p:sp>
            <p:nvSpPr>
              <p:cNvPr id="79439" name="AutoShape 591"/>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440" name="AutoShape 592"/>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441" name="AutoShape 593"/>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9444" name="Group 596"/>
            <p:cNvGrpSpPr>
              <a:grpSpLocks/>
            </p:cNvGrpSpPr>
            <p:nvPr/>
          </p:nvGrpSpPr>
          <p:grpSpPr bwMode="auto">
            <a:xfrm>
              <a:off x="1583" y="3523"/>
              <a:ext cx="166" cy="584"/>
              <a:chOff x="3381" y="1201"/>
              <a:chExt cx="216" cy="684"/>
            </a:xfrm>
          </p:grpSpPr>
          <p:grpSp>
            <p:nvGrpSpPr>
              <p:cNvPr id="79445" name="Group 597"/>
              <p:cNvGrpSpPr>
                <a:grpSpLocks/>
              </p:cNvGrpSpPr>
              <p:nvPr/>
            </p:nvGrpSpPr>
            <p:grpSpPr bwMode="auto">
              <a:xfrm>
                <a:off x="3381" y="1201"/>
                <a:ext cx="216" cy="114"/>
                <a:chOff x="220" y="413"/>
                <a:chExt cx="36" cy="20"/>
              </a:xfrm>
            </p:grpSpPr>
            <p:sp>
              <p:nvSpPr>
                <p:cNvPr id="79446" name="AutoShape 598"/>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447" name="AutoShape 599"/>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448" name="AutoShape 600"/>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9449" name="Group 601"/>
              <p:cNvGrpSpPr>
                <a:grpSpLocks/>
              </p:cNvGrpSpPr>
              <p:nvPr/>
            </p:nvGrpSpPr>
            <p:grpSpPr bwMode="auto">
              <a:xfrm>
                <a:off x="3381" y="1681"/>
                <a:ext cx="216" cy="114"/>
                <a:chOff x="63" y="428"/>
                <a:chExt cx="36" cy="19"/>
              </a:xfrm>
            </p:grpSpPr>
            <p:sp>
              <p:nvSpPr>
                <p:cNvPr id="79450" name="AutoShape 602"/>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451" name="AutoShape 603"/>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452" name="AutoShape 604"/>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9453" name="Group 605"/>
              <p:cNvGrpSpPr>
                <a:grpSpLocks/>
              </p:cNvGrpSpPr>
              <p:nvPr/>
            </p:nvGrpSpPr>
            <p:grpSpPr bwMode="auto">
              <a:xfrm>
                <a:off x="3381" y="1297"/>
                <a:ext cx="216" cy="120"/>
                <a:chOff x="220" y="413"/>
                <a:chExt cx="36" cy="20"/>
              </a:xfrm>
            </p:grpSpPr>
            <p:sp>
              <p:nvSpPr>
                <p:cNvPr id="79454" name="AutoShape 606"/>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455" name="AutoShape 607"/>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456" name="AutoShape 608"/>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9457" name="Group 609"/>
              <p:cNvGrpSpPr>
                <a:grpSpLocks/>
              </p:cNvGrpSpPr>
              <p:nvPr/>
            </p:nvGrpSpPr>
            <p:grpSpPr bwMode="auto">
              <a:xfrm>
                <a:off x="3381" y="1393"/>
                <a:ext cx="216" cy="114"/>
                <a:chOff x="220" y="413"/>
                <a:chExt cx="36" cy="20"/>
              </a:xfrm>
            </p:grpSpPr>
            <p:sp>
              <p:nvSpPr>
                <p:cNvPr id="79458" name="AutoShape 610"/>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459" name="AutoShape 611"/>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460" name="AutoShape 612"/>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9461" name="Group 613"/>
              <p:cNvGrpSpPr>
                <a:grpSpLocks/>
              </p:cNvGrpSpPr>
              <p:nvPr/>
            </p:nvGrpSpPr>
            <p:grpSpPr bwMode="auto">
              <a:xfrm>
                <a:off x="3381" y="1489"/>
                <a:ext cx="216" cy="120"/>
                <a:chOff x="220" y="413"/>
                <a:chExt cx="36" cy="20"/>
              </a:xfrm>
            </p:grpSpPr>
            <p:sp>
              <p:nvSpPr>
                <p:cNvPr id="79462" name="AutoShape 614"/>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463" name="AutoShape 615"/>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464" name="AutoShape 616"/>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9465" name="Group 617"/>
              <p:cNvGrpSpPr>
                <a:grpSpLocks/>
              </p:cNvGrpSpPr>
              <p:nvPr/>
            </p:nvGrpSpPr>
            <p:grpSpPr bwMode="auto">
              <a:xfrm>
                <a:off x="3381" y="1585"/>
                <a:ext cx="216" cy="120"/>
                <a:chOff x="220" y="413"/>
                <a:chExt cx="36" cy="20"/>
              </a:xfrm>
            </p:grpSpPr>
            <p:sp>
              <p:nvSpPr>
                <p:cNvPr id="79466" name="AutoShape 618"/>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467" name="AutoShape 619"/>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468" name="AutoShape 620"/>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79469" name="Group 621"/>
              <p:cNvGrpSpPr>
                <a:grpSpLocks/>
              </p:cNvGrpSpPr>
              <p:nvPr/>
            </p:nvGrpSpPr>
            <p:grpSpPr bwMode="auto">
              <a:xfrm>
                <a:off x="3381" y="1771"/>
                <a:ext cx="216" cy="114"/>
                <a:chOff x="220" y="413"/>
                <a:chExt cx="36" cy="20"/>
              </a:xfrm>
            </p:grpSpPr>
            <p:sp>
              <p:nvSpPr>
                <p:cNvPr id="79470" name="AutoShape 622"/>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471" name="AutoShape 623"/>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472" name="AutoShape 624"/>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79335" name="Rectangle 487"/>
            <p:cNvSpPr>
              <a:spLocks noChangeAspect="1" noChangeArrowheads="1"/>
            </p:cNvSpPr>
            <p:nvPr/>
          </p:nvSpPr>
          <p:spPr bwMode="auto">
            <a:xfrm>
              <a:off x="1621" y="462"/>
              <a:ext cx="80" cy="351"/>
            </a:xfrm>
            <a:prstGeom prst="rect">
              <a:avLst/>
            </a:prstGeom>
            <a:gradFill rotWithShape="0">
              <a:gsLst>
                <a:gs pos="0">
                  <a:schemeClr val="tx2"/>
                </a:gs>
                <a:gs pos="50000">
                  <a:schemeClr val="tx2">
                    <a:gamma/>
                    <a:tint val="0"/>
                    <a:invGamma/>
                  </a:schemeClr>
                </a:gs>
                <a:gs pos="100000">
                  <a:schemeClr val="tx2"/>
                </a:gs>
              </a:gsLst>
              <a:lin ang="0" scaled="1"/>
            </a:gradFill>
            <a:ln w="9525">
              <a:solidFill>
                <a:srgbClr val="000000"/>
              </a:solidFill>
              <a:miter lim="800000"/>
              <a:headEnd/>
              <a:tailEnd/>
            </a:ln>
          </p:spPr>
          <p:txBody>
            <a:bodyPr/>
            <a:lstStyle/>
            <a:p>
              <a:endParaRPr lang="en-US" dirty="0"/>
            </a:p>
          </p:txBody>
        </p:sp>
        <p:grpSp>
          <p:nvGrpSpPr>
            <p:cNvPr id="119048" name="Group 2312"/>
            <p:cNvGrpSpPr>
              <a:grpSpLocks/>
            </p:cNvGrpSpPr>
            <p:nvPr/>
          </p:nvGrpSpPr>
          <p:grpSpPr bwMode="auto">
            <a:xfrm>
              <a:off x="1557" y="816"/>
              <a:ext cx="210" cy="2367"/>
              <a:chOff x="1557" y="924"/>
              <a:chExt cx="210" cy="2367"/>
            </a:xfrm>
          </p:grpSpPr>
          <p:grpSp>
            <p:nvGrpSpPr>
              <p:cNvPr id="118923" name="Group 2187"/>
              <p:cNvGrpSpPr>
                <a:grpSpLocks/>
              </p:cNvGrpSpPr>
              <p:nvPr/>
            </p:nvGrpSpPr>
            <p:grpSpPr bwMode="auto">
              <a:xfrm>
                <a:off x="1570" y="1995"/>
                <a:ext cx="189" cy="1296"/>
                <a:chOff x="905" y="601"/>
                <a:chExt cx="43" cy="216"/>
              </a:xfrm>
            </p:grpSpPr>
            <p:sp>
              <p:nvSpPr>
                <p:cNvPr id="118924" name="Oval 2188"/>
                <p:cNvSpPr>
                  <a:spLocks noChangeArrowheads="1"/>
                </p:cNvSpPr>
                <p:nvPr/>
              </p:nvSpPr>
              <p:spPr bwMode="auto">
                <a:xfrm>
                  <a:off x="919" y="644"/>
                  <a:ext cx="16" cy="11"/>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25" name="Oval 2189"/>
                <p:cNvSpPr>
                  <a:spLocks noChangeArrowheads="1"/>
                </p:cNvSpPr>
                <p:nvPr/>
              </p:nvSpPr>
              <p:spPr bwMode="auto">
                <a:xfrm>
                  <a:off x="919" y="733"/>
                  <a:ext cx="16" cy="14"/>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26" name="Oval 2190"/>
                <p:cNvSpPr>
                  <a:spLocks noChangeArrowheads="1"/>
                </p:cNvSpPr>
                <p:nvPr/>
              </p:nvSpPr>
              <p:spPr bwMode="auto">
                <a:xfrm>
                  <a:off x="919" y="704"/>
                  <a:ext cx="16" cy="11"/>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27" name="Oval 2191"/>
                <p:cNvSpPr>
                  <a:spLocks noChangeArrowheads="1"/>
                </p:cNvSpPr>
                <p:nvPr/>
              </p:nvSpPr>
              <p:spPr bwMode="auto">
                <a:xfrm>
                  <a:off x="919" y="609"/>
                  <a:ext cx="16" cy="11"/>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28" name="Oval 2192"/>
                <p:cNvSpPr>
                  <a:spLocks noChangeAspect="1" noChangeArrowheads="1"/>
                </p:cNvSpPr>
                <p:nvPr/>
              </p:nvSpPr>
              <p:spPr bwMode="auto">
                <a:xfrm>
                  <a:off x="907" y="659"/>
                  <a:ext cx="40" cy="31"/>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29" name="Oval 2193"/>
                <p:cNvSpPr>
                  <a:spLocks noChangeAspect="1" noChangeArrowheads="1"/>
                </p:cNvSpPr>
                <p:nvPr/>
              </p:nvSpPr>
              <p:spPr bwMode="auto">
                <a:xfrm>
                  <a:off x="918" y="668"/>
                  <a:ext cx="18" cy="13"/>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30" name="AutoShape 2194"/>
                <p:cNvSpPr>
                  <a:spLocks noChangeAspect="1" noChangeArrowheads="1"/>
                </p:cNvSpPr>
                <p:nvPr/>
              </p:nvSpPr>
              <p:spPr bwMode="auto">
                <a:xfrm>
                  <a:off x="925" y="662"/>
                  <a:ext cx="4" cy="4"/>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31" name="AutoShape 2195"/>
                <p:cNvSpPr>
                  <a:spLocks noChangeAspect="1" noChangeArrowheads="1"/>
                </p:cNvSpPr>
                <p:nvPr/>
              </p:nvSpPr>
              <p:spPr bwMode="auto">
                <a:xfrm>
                  <a:off x="938" y="673"/>
                  <a:ext cx="5"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32" name="AutoShape 2196"/>
                <p:cNvSpPr>
                  <a:spLocks noChangeAspect="1" noChangeArrowheads="1"/>
                </p:cNvSpPr>
                <p:nvPr/>
              </p:nvSpPr>
              <p:spPr bwMode="auto">
                <a:xfrm>
                  <a:off x="934" y="680"/>
                  <a:ext cx="4"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33" name="AutoShape 2197"/>
                <p:cNvSpPr>
                  <a:spLocks noChangeAspect="1" noChangeArrowheads="1"/>
                </p:cNvSpPr>
                <p:nvPr/>
              </p:nvSpPr>
              <p:spPr bwMode="auto">
                <a:xfrm>
                  <a:off x="911" y="673"/>
                  <a:ext cx="5"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34" name="AutoShape 2198"/>
                <p:cNvSpPr>
                  <a:spLocks noChangeAspect="1" noChangeArrowheads="1"/>
                </p:cNvSpPr>
                <p:nvPr/>
              </p:nvSpPr>
              <p:spPr bwMode="auto">
                <a:xfrm>
                  <a:off x="925" y="683"/>
                  <a:ext cx="4" cy="4"/>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35" name="AutoShape 2199"/>
                <p:cNvSpPr>
                  <a:spLocks noChangeAspect="1" noChangeArrowheads="1"/>
                </p:cNvSpPr>
                <p:nvPr/>
              </p:nvSpPr>
              <p:spPr bwMode="auto">
                <a:xfrm>
                  <a:off x="916" y="666"/>
                  <a:ext cx="4"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36" name="AutoShape 2200"/>
                <p:cNvSpPr>
                  <a:spLocks noChangeAspect="1" noChangeArrowheads="1"/>
                </p:cNvSpPr>
                <p:nvPr/>
              </p:nvSpPr>
              <p:spPr bwMode="auto">
                <a:xfrm>
                  <a:off x="934" y="666"/>
                  <a:ext cx="4"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37" name="AutoShape 2201"/>
                <p:cNvSpPr>
                  <a:spLocks noChangeAspect="1" noChangeArrowheads="1"/>
                </p:cNvSpPr>
                <p:nvPr/>
              </p:nvSpPr>
              <p:spPr bwMode="auto">
                <a:xfrm>
                  <a:off x="916" y="680"/>
                  <a:ext cx="4"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38" name="Oval 2202"/>
                <p:cNvSpPr>
                  <a:spLocks noChangeAspect="1" noChangeArrowheads="1"/>
                </p:cNvSpPr>
                <p:nvPr/>
              </p:nvSpPr>
              <p:spPr bwMode="auto">
                <a:xfrm>
                  <a:off x="925" y="673"/>
                  <a:ext cx="4" cy="3"/>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118939" name="Group 2203"/>
                <p:cNvGrpSpPr>
                  <a:grpSpLocks/>
                </p:cNvGrpSpPr>
                <p:nvPr/>
              </p:nvGrpSpPr>
              <p:grpSpPr bwMode="auto">
                <a:xfrm>
                  <a:off x="905" y="601"/>
                  <a:ext cx="43" cy="20"/>
                  <a:chOff x="504" y="778"/>
                  <a:chExt cx="43" cy="29"/>
                </a:xfrm>
              </p:grpSpPr>
              <p:sp>
                <p:nvSpPr>
                  <p:cNvPr id="118940" name="AutoShape 2204"/>
                  <p:cNvSpPr>
                    <a:spLocks noChangeArrowheads="1"/>
                  </p:cNvSpPr>
                  <p:nvPr/>
                </p:nvSpPr>
                <p:spPr bwMode="auto">
                  <a:xfrm>
                    <a:off x="504" y="799"/>
                    <a:ext cx="43" cy="8"/>
                  </a:xfrm>
                  <a:custGeom>
                    <a:avLst/>
                    <a:gdLst>
                      <a:gd name="G0" fmla="+- 2298 0 0"/>
                      <a:gd name="G1" fmla="+- 21600 0 2298"/>
                      <a:gd name="G2" fmla="*/ 2298 1 2"/>
                      <a:gd name="G3" fmla="+- 21600 0 G2"/>
                      <a:gd name="G4" fmla="+/ 2298 21600 2"/>
                      <a:gd name="G5" fmla="+/ G1 0 2"/>
                      <a:gd name="G6" fmla="*/ 21600 21600 2298"/>
                      <a:gd name="G7" fmla="*/ G6 1 2"/>
                      <a:gd name="G8" fmla="+- 21600 0 G7"/>
                      <a:gd name="G9" fmla="*/ 21600 1 2"/>
                      <a:gd name="G10" fmla="+- 2298 0 G9"/>
                      <a:gd name="G11" fmla="?: G10 G8 0"/>
                      <a:gd name="G12" fmla="?: G10 G7 21600"/>
                      <a:gd name="T0" fmla="*/ 20451 w 21600"/>
                      <a:gd name="T1" fmla="*/ 10800 h 21600"/>
                      <a:gd name="T2" fmla="*/ 10800 w 21600"/>
                      <a:gd name="T3" fmla="*/ 21600 h 21600"/>
                      <a:gd name="T4" fmla="*/ 1149 w 21600"/>
                      <a:gd name="T5" fmla="*/ 10800 h 21600"/>
                      <a:gd name="T6" fmla="*/ 10800 w 21600"/>
                      <a:gd name="T7" fmla="*/ 0 h 21600"/>
                      <a:gd name="T8" fmla="*/ 2949 w 21600"/>
                      <a:gd name="T9" fmla="*/ 2949 h 21600"/>
                      <a:gd name="T10" fmla="*/ 18651 w 21600"/>
                      <a:gd name="T11" fmla="*/ 18651 h 21600"/>
                    </a:gdLst>
                    <a:ahLst/>
                    <a:cxnLst>
                      <a:cxn ang="0">
                        <a:pos x="T0" y="T1"/>
                      </a:cxn>
                      <a:cxn ang="0">
                        <a:pos x="T2" y="T3"/>
                      </a:cxn>
                      <a:cxn ang="0">
                        <a:pos x="T4" y="T5"/>
                      </a:cxn>
                      <a:cxn ang="0">
                        <a:pos x="T6" y="T7"/>
                      </a:cxn>
                    </a:cxnLst>
                    <a:rect l="T8" t="T9" r="T10" b="T11"/>
                    <a:pathLst>
                      <a:path w="21600" h="21600">
                        <a:moveTo>
                          <a:pt x="0" y="0"/>
                        </a:moveTo>
                        <a:lnTo>
                          <a:pt x="2298" y="21600"/>
                        </a:lnTo>
                        <a:lnTo>
                          <a:pt x="19302"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118941" name="Rectangle 2205"/>
                  <p:cNvSpPr>
                    <a:spLocks noChangeAspect="1" noChangeArrowheads="1"/>
                  </p:cNvSpPr>
                  <p:nvPr/>
                </p:nvSpPr>
                <p:spPr bwMode="auto">
                  <a:xfrm flipH="1">
                    <a:off x="504" y="778"/>
                    <a:ext cx="43" cy="2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grpSp>
                <p:nvGrpSpPr>
                  <p:cNvPr id="118942" name="Group 2206"/>
                  <p:cNvGrpSpPr>
                    <a:grpSpLocks/>
                  </p:cNvGrpSpPr>
                  <p:nvPr/>
                </p:nvGrpSpPr>
                <p:grpSpPr bwMode="auto">
                  <a:xfrm>
                    <a:off x="504" y="779"/>
                    <a:ext cx="43" cy="19"/>
                    <a:chOff x="298" y="230"/>
                    <a:chExt cx="51" cy="39"/>
                  </a:xfrm>
                </p:grpSpPr>
                <p:grpSp>
                  <p:nvGrpSpPr>
                    <p:cNvPr id="118943" name="Group 2207"/>
                    <p:cNvGrpSpPr>
                      <a:grpSpLocks/>
                    </p:cNvGrpSpPr>
                    <p:nvPr/>
                  </p:nvGrpSpPr>
                  <p:grpSpPr bwMode="auto">
                    <a:xfrm>
                      <a:off x="298" y="249"/>
                      <a:ext cx="26" cy="20"/>
                      <a:chOff x="420" y="48"/>
                      <a:chExt cx="70" cy="71"/>
                    </a:xfrm>
                  </p:grpSpPr>
                  <p:grpSp>
                    <p:nvGrpSpPr>
                      <p:cNvPr id="118944" name="Group 2208"/>
                      <p:cNvGrpSpPr>
                        <a:grpSpLocks/>
                      </p:cNvGrpSpPr>
                      <p:nvPr/>
                    </p:nvGrpSpPr>
                    <p:grpSpPr bwMode="auto">
                      <a:xfrm>
                        <a:off x="420" y="48"/>
                        <a:ext cx="70" cy="69"/>
                        <a:chOff x="420" y="48"/>
                        <a:chExt cx="70" cy="69"/>
                      </a:xfrm>
                    </p:grpSpPr>
                    <p:sp>
                      <p:nvSpPr>
                        <p:cNvPr id="118945" name="Line 2209"/>
                        <p:cNvSpPr>
                          <a:spLocks noChangeShapeType="1"/>
                        </p:cNvSpPr>
                        <p:nvPr/>
                      </p:nvSpPr>
                      <p:spPr bwMode="auto">
                        <a:xfrm flipV="1">
                          <a:off x="428" y="56"/>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46" name="Line 2210"/>
                        <p:cNvSpPr>
                          <a:spLocks noChangeShapeType="1"/>
                        </p:cNvSpPr>
                        <p:nvPr/>
                      </p:nvSpPr>
                      <p:spPr bwMode="auto">
                        <a:xfrm flipV="1">
                          <a:off x="420" y="48"/>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47" name="Line 2211"/>
                        <p:cNvSpPr>
                          <a:spLocks noChangeShapeType="1"/>
                        </p:cNvSpPr>
                        <p:nvPr/>
                      </p:nvSpPr>
                      <p:spPr bwMode="auto">
                        <a:xfrm flipV="1">
                          <a:off x="445" y="73"/>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48" name="Line 2212"/>
                        <p:cNvSpPr>
                          <a:spLocks noChangeShapeType="1"/>
                        </p:cNvSpPr>
                        <p:nvPr/>
                      </p:nvSpPr>
                      <p:spPr bwMode="auto">
                        <a:xfrm flipV="1">
                          <a:off x="420" y="48"/>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49" name="Line 2213"/>
                        <p:cNvSpPr>
                          <a:spLocks noChangeShapeType="1"/>
                        </p:cNvSpPr>
                        <p:nvPr/>
                      </p:nvSpPr>
                      <p:spPr bwMode="auto">
                        <a:xfrm flipV="1">
                          <a:off x="462" y="90"/>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50" name="Line 2214"/>
                        <p:cNvSpPr>
                          <a:spLocks noChangeShapeType="1"/>
                        </p:cNvSpPr>
                        <p:nvPr/>
                      </p:nvSpPr>
                      <p:spPr bwMode="auto">
                        <a:xfrm flipV="1">
                          <a:off x="420" y="48"/>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51" name="Line 2215"/>
                        <p:cNvSpPr>
                          <a:spLocks noChangeShapeType="1"/>
                        </p:cNvSpPr>
                        <p:nvPr/>
                      </p:nvSpPr>
                      <p:spPr bwMode="auto">
                        <a:xfrm flipV="1">
                          <a:off x="480" y="107"/>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52" name="Line 2216"/>
                        <p:cNvSpPr>
                          <a:spLocks noChangeShapeType="1"/>
                        </p:cNvSpPr>
                        <p:nvPr/>
                      </p:nvSpPr>
                      <p:spPr bwMode="auto">
                        <a:xfrm flipV="1">
                          <a:off x="422" y="48"/>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118953" name="Group 2217"/>
                      <p:cNvGrpSpPr>
                        <a:grpSpLocks/>
                      </p:cNvGrpSpPr>
                      <p:nvPr/>
                    </p:nvGrpSpPr>
                    <p:grpSpPr bwMode="auto">
                      <a:xfrm>
                        <a:off x="421" y="48"/>
                        <a:ext cx="69" cy="71"/>
                        <a:chOff x="421" y="48"/>
                        <a:chExt cx="69" cy="71"/>
                      </a:xfrm>
                    </p:grpSpPr>
                    <p:sp>
                      <p:nvSpPr>
                        <p:cNvPr id="118954" name="Line 2218"/>
                        <p:cNvSpPr>
                          <a:spLocks noChangeShapeType="1"/>
                        </p:cNvSpPr>
                        <p:nvPr/>
                      </p:nvSpPr>
                      <p:spPr bwMode="auto">
                        <a:xfrm rot="5400000" flipV="1">
                          <a:off x="420" y="58"/>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55" name="Line 2219"/>
                        <p:cNvSpPr>
                          <a:spLocks noChangeShapeType="1"/>
                        </p:cNvSpPr>
                        <p:nvPr/>
                      </p:nvSpPr>
                      <p:spPr bwMode="auto">
                        <a:xfrm rot="5400000" flipV="1">
                          <a:off x="428" y="50"/>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56" name="Line 2220"/>
                        <p:cNvSpPr>
                          <a:spLocks noChangeShapeType="1"/>
                        </p:cNvSpPr>
                        <p:nvPr/>
                      </p:nvSpPr>
                      <p:spPr bwMode="auto">
                        <a:xfrm rot="5400000" flipV="1">
                          <a:off x="420" y="74"/>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57" name="Line 2221"/>
                        <p:cNvSpPr>
                          <a:spLocks noChangeShapeType="1"/>
                        </p:cNvSpPr>
                        <p:nvPr/>
                      </p:nvSpPr>
                      <p:spPr bwMode="auto">
                        <a:xfrm rot="5400000" flipV="1">
                          <a:off x="445" y="49"/>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58" name="Line 2222"/>
                        <p:cNvSpPr>
                          <a:spLocks noChangeShapeType="1"/>
                        </p:cNvSpPr>
                        <p:nvPr/>
                      </p:nvSpPr>
                      <p:spPr bwMode="auto">
                        <a:xfrm rot="5400000" flipV="1">
                          <a:off x="420" y="91"/>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59" name="Line 2223"/>
                        <p:cNvSpPr>
                          <a:spLocks noChangeShapeType="1"/>
                        </p:cNvSpPr>
                        <p:nvPr/>
                      </p:nvSpPr>
                      <p:spPr bwMode="auto">
                        <a:xfrm rot="5400000" flipV="1">
                          <a:off x="461" y="49"/>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60" name="Line 2224"/>
                        <p:cNvSpPr>
                          <a:spLocks noChangeShapeType="1"/>
                        </p:cNvSpPr>
                        <p:nvPr/>
                      </p:nvSpPr>
                      <p:spPr bwMode="auto">
                        <a:xfrm rot="5400000" flipV="1">
                          <a:off x="422" y="109"/>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61" name="Line 2225"/>
                        <p:cNvSpPr>
                          <a:spLocks noChangeShapeType="1"/>
                        </p:cNvSpPr>
                        <p:nvPr/>
                      </p:nvSpPr>
                      <p:spPr bwMode="auto">
                        <a:xfrm rot="5400000" flipV="1">
                          <a:off x="480" y="50"/>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118962" name="Group 2226"/>
                    <p:cNvGrpSpPr>
                      <a:grpSpLocks/>
                    </p:cNvGrpSpPr>
                    <p:nvPr/>
                  </p:nvGrpSpPr>
                  <p:grpSpPr bwMode="auto">
                    <a:xfrm>
                      <a:off x="298" y="230"/>
                      <a:ext cx="26" cy="20"/>
                      <a:chOff x="420" y="48"/>
                      <a:chExt cx="70" cy="71"/>
                    </a:xfrm>
                  </p:grpSpPr>
                  <p:grpSp>
                    <p:nvGrpSpPr>
                      <p:cNvPr id="118963" name="Group 2227"/>
                      <p:cNvGrpSpPr>
                        <a:grpSpLocks/>
                      </p:cNvGrpSpPr>
                      <p:nvPr/>
                    </p:nvGrpSpPr>
                    <p:grpSpPr bwMode="auto">
                      <a:xfrm>
                        <a:off x="420" y="48"/>
                        <a:ext cx="70" cy="69"/>
                        <a:chOff x="420" y="48"/>
                        <a:chExt cx="70" cy="69"/>
                      </a:xfrm>
                    </p:grpSpPr>
                    <p:sp>
                      <p:nvSpPr>
                        <p:cNvPr id="118964" name="Line 2228"/>
                        <p:cNvSpPr>
                          <a:spLocks noChangeShapeType="1"/>
                        </p:cNvSpPr>
                        <p:nvPr/>
                      </p:nvSpPr>
                      <p:spPr bwMode="auto">
                        <a:xfrm flipV="1">
                          <a:off x="428" y="56"/>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65" name="Line 2229"/>
                        <p:cNvSpPr>
                          <a:spLocks noChangeShapeType="1"/>
                        </p:cNvSpPr>
                        <p:nvPr/>
                      </p:nvSpPr>
                      <p:spPr bwMode="auto">
                        <a:xfrm flipV="1">
                          <a:off x="420" y="48"/>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66" name="Line 2230"/>
                        <p:cNvSpPr>
                          <a:spLocks noChangeShapeType="1"/>
                        </p:cNvSpPr>
                        <p:nvPr/>
                      </p:nvSpPr>
                      <p:spPr bwMode="auto">
                        <a:xfrm flipV="1">
                          <a:off x="445" y="73"/>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67" name="Line 2231"/>
                        <p:cNvSpPr>
                          <a:spLocks noChangeShapeType="1"/>
                        </p:cNvSpPr>
                        <p:nvPr/>
                      </p:nvSpPr>
                      <p:spPr bwMode="auto">
                        <a:xfrm flipV="1">
                          <a:off x="420" y="48"/>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68" name="Line 2232"/>
                        <p:cNvSpPr>
                          <a:spLocks noChangeShapeType="1"/>
                        </p:cNvSpPr>
                        <p:nvPr/>
                      </p:nvSpPr>
                      <p:spPr bwMode="auto">
                        <a:xfrm flipV="1">
                          <a:off x="462" y="90"/>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69" name="Line 2233"/>
                        <p:cNvSpPr>
                          <a:spLocks noChangeShapeType="1"/>
                        </p:cNvSpPr>
                        <p:nvPr/>
                      </p:nvSpPr>
                      <p:spPr bwMode="auto">
                        <a:xfrm flipV="1">
                          <a:off x="420" y="48"/>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70" name="Line 2234"/>
                        <p:cNvSpPr>
                          <a:spLocks noChangeShapeType="1"/>
                        </p:cNvSpPr>
                        <p:nvPr/>
                      </p:nvSpPr>
                      <p:spPr bwMode="auto">
                        <a:xfrm flipV="1">
                          <a:off x="480" y="107"/>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71" name="Line 2235"/>
                        <p:cNvSpPr>
                          <a:spLocks noChangeShapeType="1"/>
                        </p:cNvSpPr>
                        <p:nvPr/>
                      </p:nvSpPr>
                      <p:spPr bwMode="auto">
                        <a:xfrm flipV="1">
                          <a:off x="422" y="48"/>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118972" name="Group 2236"/>
                      <p:cNvGrpSpPr>
                        <a:grpSpLocks/>
                      </p:cNvGrpSpPr>
                      <p:nvPr/>
                    </p:nvGrpSpPr>
                    <p:grpSpPr bwMode="auto">
                      <a:xfrm>
                        <a:off x="421" y="48"/>
                        <a:ext cx="69" cy="71"/>
                        <a:chOff x="421" y="48"/>
                        <a:chExt cx="69" cy="71"/>
                      </a:xfrm>
                    </p:grpSpPr>
                    <p:sp>
                      <p:nvSpPr>
                        <p:cNvPr id="118973" name="Line 2237"/>
                        <p:cNvSpPr>
                          <a:spLocks noChangeShapeType="1"/>
                        </p:cNvSpPr>
                        <p:nvPr/>
                      </p:nvSpPr>
                      <p:spPr bwMode="auto">
                        <a:xfrm rot="5400000" flipV="1">
                          <a:off x="420" y="58"/>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74" name="Line 2238"/>
                        <p:cNvSpPr>
                          <a:spLocks noChangeShapeType="1"/>
                        </p:cNvSpPr>
                        <p:nvPr/>
                      </p:nvSpPr>
                      <p:spPr bwMode="auto">
                        <a:xfrm rot="5400000" flipV="1">
                          <a:off x="428" y="50"/>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75" name="Line 2239"/>
                        <p:cNvSpPr>
                          <a:spLocks noChangeShapeType="1"/>
                        </p:cNvSpPr>
                        <p:nvPr/>
                      </p:nvSpPr>
                      <p:spPr bwMode="auto">
                        <a:xfrm rot="5400000" flipV="1">
                          <a:off x="420" y="74"/>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76" name="Line 2240"/>
                        <p:cNvSpPr>
                          <a:spLocks noChangeShapeType="1"/>
                        </p:cNvSpPr>
                        <p:nvPr/>
                      </p:nvSpPr>
                      <p:spPr bwMode="auto">
                        <a:xfrm rot="5400000" flipV="1">
                          <a:off x="445" y="49"/>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77" name="Line 2241"/>
                        <p:cNvSpPr>
                          <a:spLocks noChangeShapeType="1"/>
                        </p:cNvSpPr>
                        <p:nvPr/>
                      </p:nvSpPr>
                      <p:spPr bwMode="auto">
                        <a:xfrm rot="5400000" flipV="1">
                          <a:off x="420" y="91"/>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78" name="Line 2242"/>
                        <p:cNvSpPr>
                          <a:spLocks noChangeShapeType="1"/>
                        </p:cNvSpPr>
                        <p:nvPr/>
                      </p:nvSpPr>
                      <p:spPr bwMode="auto">
                        <a:xfrm rot="5400000" flipV="1">
                          <a:off x="461" y="49"/>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79" name="Line 2243"/>
                        <p:cNvSpPr>
                          <a:spLocks noChangeShapeType="1"/>
                        </p:cNvSpPr>
                        <p:nvPr/>
                      </p:nvSpPr>
                      <p:spPr bwMode="auto">
                        <a:xfrm rot="5400000" flipV="1">
                          <a:off x="422" y="109"/>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80" name="Line 2244"/>
                        <p:cNvSpPr>
                          <a:spLocks noChangeShapeType="1"/>
                        </p:cNvSpPr>
                        <p:nvPr/>
                      </p:nvSpPr>
                      <p:spPr bwMode="auto">
                        <a:xfrm rot="5400000" flipV="1">
                          <a:off x="480" y="50"/>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118981" name="Group 2245"/>
                    <p:cNvGrpSpPr>
                      <a:grpSpLocks/>
                    </p:cNvGrpSpPr>
                    <p:nvPr/>
                  </p:nvGrpSpPr>
                  <p:grpSpPr bwMode="auto">
                    <a:xfrm>
                      <a:off x="323" y="230"/>
                      <a:ext cx="26" cy="20"/>
                      <a:chOff x="420" y="48"/>
                      <a:chExt cx="70" cy="71"/>
                    </a:xfrm>
                  </p:grpSpPr>
                  <p:grpSp>
                    <p:nvGrpSpPr>
                      <p:cNvPr id="118982" name="Group 2246"/>
                      <p:cNvGrpSpPr>
                        <a:grpSpLocks/>
                      </p:cNvGrpSpPr>
                      <p:nvPr/>
                    </p:nvGrpSpPr>
                    <p:grpSpPr bwMode="auto">
                      <a:xfrm>
                        <a:off x="420" y="48"/>
                        <a:ext cx="70" cy="69"/>
                        <a:chOff x="420" y="48"/>
                        <a:chExt cx="70" cy="69"/>
                      </a:xfrm>
                    </p:grpSpPr>
                    <p:sp>
                      <p:nvSpPr>
                        <p:cNvPr id="118983" name="Line 2247"/>
                        <p:cNvSpPr>
                          <a:spLocks noChangeShapeType="1"/>
                        </p:cNvSpPr>
                        <p:nvPr/>
                      </p:nvSpPr>
                      <p:spPr bwMode="auto">
                        <a:xfrm flipV="1">
                          <a:off x="428" y="56"/>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84" name="Line 2248"/>
                        <p:cNvSpPr>
                          <a:spLocks noChangeShapeType="1"/>
                        </p:cNvSpPr>
                        <p:nvPr/>
                      </p:nvSpPr>
                      <p:spPr bwMode="auto">
                        <a:xfrm flipV="1">
                          <a:off x="420" y="48"/>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85" name="Line 2249"/>
                        <p:cNvSpPr>
                          <a:spLocks noChangeShapeType="1"/>
                        </p:cNvSpPr>
                        <p:nvPr/>
                      </p:nvSpPr>
                      <p:spPr bwMode="auto">
                        <a:xfrm flipV="1">
                          <a:off x="445" y="73"/>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86" name="Line 2250"/>
                        <p:cNvSpPr>
                          <a:spLocks noChangeShapeType="1"/>
                        </p:cNvSpPr>
                        <p:nvPr/>
                      </p:nvSpPr>
                      <p:spPr bwMode="auto">
                        <a:xfrm flipV="1">
                          <a:off x="420" y="48"/>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87" name="Line 2251"/>
                        <p:cNvSpPr>
                          <a:spLocks noChangeShapeType="1"/>
                        </p:cNvSpPr>
                        <p:nvPr/>
                      </p:nvSpPr>
                      <p:spPr bwMode="auto">
                        <a:xfrm flipV="1">
                          <a:off x="462" y="90"/>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88" name="Line 2252"/>
                        <p:cNvSpPr>
                          <a:spLocks noChangeShapeType="1"/>
                        </p:cNvSpPr>
                        <p:nvPr/>
                      </p:nvSpPr>
                      <p:spPr bwMode="auto">
                        <a:xfrm flipV="1">
                          <a:off x="420" y="48"/>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89" name="Line 2253"/>
                        <p:cNvSpPr>
                          <a:spLocks noChangeShapeType="1"/>
                        </p:cNvSpPr>
                        <p:nvPr/>
                      </p:nvSpPr>
                      <p:spPr bwMode="auto">
                        <a:xfrm flipV="1">
                          <a:off x="480" y="107"/>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90" name="Line 2254"/>
                        <p:cNvSpPr>
                          <a:spLocks noChangeShapeType="1"/>
                        </p:cNvSpPr>
                        <p:nvPr/>
                      </p:nvSpPr>
                      <p:spPr bwMode="auto">
                        <a:xfrm flipV="1">
                          <a:off x="422" y="48"/>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118991" name="Group 2255"/>
                      <p:cNvGrpSpPr>
                        <a:grpSpLocks/>
                      </p:cNvGrpSpPr>
                      <p:nvPr/>
                    </p:nvGrpSpPr>
                    <p:grpSpPr bwMode="auto">
                      <a:xfrm>
                        <a:off x="421" y="48"/>
                        <a:ext cx="69" cy="71"/>
                        <a:chOff x="421" y="48"/>
                        <a:chExt cx="69" cy="71"/>
                      </a:xfrm>
                    </p:grpSpPr>
                    <p:sp>
                      <p:nvSpPr>
                        <p:cNvPr id="118992" name="Line 2256"/>
                        <p:cNvSpPr>
                          <a:spLocks noChangeShapeType="1"/>
                        </p:cNvSpPr>
                        <p:nvPr/>
                      </p:nvSpPr>
                      <p:spPr bwMode="auto">
                        <a:xfrm rot="5400000" flipV="1">
                          <a:off x="420" y="58"/>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93" name="Line 2257"/>
                        <p:cNvSpPr>
                          <a:spLocks noChangeShapeType="1"/>
                        </p:cNvSpPr>
                        <p:nvPr/>
                      </p:nvSpPr>
                      <p:spPr bwMode="auto">
                        <a:xfrm rot="5400000" flipV="1">
                          <a:off x="428" y="50"/>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94" name="Line 2258"/>
                        <p:cNvSpPr>
                          <a:spLocks noChangeShapeType="1"/>
                        </p:cNvSpPr>
                        <p:nvPr/>
                      </p:nvSpPr>
                      <p:spPr bwMode="auto">
                        <a:xfrm rot="5400000" flipV="1">
                          <a:off x="420" y="74"/>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95" name="Line 2259"/>
                        <p:cNvSpPr>
                          <a:spLocks noChangeShapeType="1"/>
                        </p:cNvSpPr>
                        <p:nvPr/>
                      </p:nvSpPr>
                      <p:spPr bwMode="auto">
                        <a:xfrm rot="5400000" flipV="1">
                          <a:off x="445" y="49"/>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96" name="Line 2260"/>
                        <p:cNvSpPr>
                          <a:spLocks noChangeShapeType="1"/>
                        </p:cNvSpPr>
                        <p:nvPr/>
                      </p:nvSpPr>
                      <p:spPr bwMode="auto">
                        <a:xfrm rot="5400000" flipV="1">
                          <a:off x="420" y="91"/>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97" name="Line 2261"/>
                        <p:cNvSpPr>
                          <a:spLocks noChangeShapeType="1"/>
                        </p:cNvSpPr>
                        <p:nvPr/>
                      </p:nvSpPr>
                      <p:spPr bwMode="auto">
                        <a:xfrm rot="5400000" flipV="1">
                          <a:off x="461" y="49"/>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98" name="Line 2262"/>
                        <p:cNvSpPr>
                          <a:spLocks noChangeShapeType="1"/>
                        </p:cNvSpPr>
                        <p:nvPr/>
                      </p:nvSpPr>
                      <p:spPr bwMode="auto">
                        <a:xfrm rot="5400000" flipV="1">
                          <a:off x="422" y="109"/>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8999" name="Line 2263"/>
                        <p:cNvSpPr>
                          <a:spLocks noChangeShapeType="1"/>
                        </p:cNvSpPr>
                        <p:nvPr/>
                      </p:nvSpPr>
                      <p:spPr bwMode="auto">
                        <a:xfrm rot="5400000" flipV="1">
                          <a:off x="480" y="50"/>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119000" name="Group 2264"/>
                    <p:cNvGrpSpPr>
                      <a:grpSpLocks/>
                    </p:cNvGrpSpPr>
                    <p:nvPr/>
                  </p:nvGrpSpPr>
                  <p:grpSpPr bwMode="auto">
                    <a:xfrm>
                      <a:off x="323" y="249"/>
                      <a:ext cx="26" cy="20"/>
                      <a:chOff x="420" y="48"/>
                      <a:chExt cx="70" cy="71"/>
                    </a:xfrm>
                  </p:grpSpPr>
                  <p:grpSp>
                    <p:nvGrpSpPr>
                      <p:cNvPr id="119001" name="Group 2265"/>
                      <p:cNvGrpSpPr>
                        <a:grpSpLocks/>
                      </p:cNvGrpSpPr>
                      <p:nvPr/>
                    </p:nvGrpSpPr>
                    <p:grpSpPr bwMode="auto">
                      <a:xfrm>
                        <a:off x="420" y="48"/>
                        <a:ext cx="70" cy="69"/>
                        <a:chOff x="420" y="48"/>
                        <a:chExt cx="70" cy="69"/>
                      </a:xfrm>
                    </p:grpSpPr>
                    <p:sp>
                      <p:nvSpPr>
                        <p:cNvPr id="119002" name="Line 2266"/>
                        <p:cNvSpPr>
                          <a:spLocks noChangeShapeType="1"/>
                        </p:cNvSpPr>
                        <p:nvPr/>
                      </p:nvSpPr>
                      <p:spPr bwMode="auto">
                        <a:xfrm flipV="1">
                          <a:off x="428" y="56"/>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003" name="Line 2267"/>
                        <p:cNvSpPr>
                          <a:spLocks noChangeShapeType="1"/>
                        </p:cNvSpPr>
                        <p:nvPr/>
                      </p:nvSpPr>
                      <p:spPr bwMode="auto">
                        <a:xfrm flipV="1">
                          <a:off x="420" y="48"/>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004" name="Line 2268"/>
                        <p:cNvSpPr>
                          <a:spLocks noChangeShapeType="1"/>
                        </p:cNvSpPr>
                        <p:nvPr/>
                      </p:nvSpPr>
                      <p:spPr bwMode="auto">
                        <a:xfrm flipV="1">
                          <a:off x="445" y="73"/>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005" name="Line 2269"/>
                        <p:cNvSpPr>
                          <a:spLocks noChangeShapeType="1"/>
                        </p:cNvSpPr>
                        <p:nvPr/>
                      </p:nvSpPr>
                      <p:spPr bwMode="auto">
                        <a:xfrm flipV="1">
                          <a:off x="420" y="48"/>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006" name="Line 2270"/>
                        <p:cNvSpPr>
                          <a:spLocks noChangeShapeType="1"/>
                        </p:cNvSpPr>
                        <p:nvPr/>
                      </p:nvSpPr>
                      <p:spPr bwMode="auto">
                        <a:xfrm flipV="1">
                          <a:off x="462" y="90"/>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007" name="Line 2271"/>
                        <p:cNvSpPr>
                          <a:spLocks noChangeShapeType="1"/>
                        </p:cNvSpPr>
                        <p:nvPr/>
                      </p:nvSpPr>
                      <p:spPr bwMode="auto">
                        <a:xfrm flipV="1">
                          <a:off x="420" y="48"/>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008" name="Line 2272"/>
                        <p:cNvSpPr>
                          <a:spLocks noChangeShapeType="1"/>
                        </p:cNvSpPr>
                        <p:nvPr/>
                      </p:nvSpPr>
                      <p:spPr bwMode="auto">
                        <a:xfrm flipV="1">
                          <a:off x="480" y="107"/>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009" name="Line 2273"/>
                        <p:cNvSpPr>
                          <a:spLocks noChangeShapeType="1"/>
                        </p:cNvSpPr>
                        <p:nvPr/>
                      </p:nvSpPr>
                      <p:spPr bwMode="auto">
                        <a:xfrm flipV="1">
                          <a:off x="422" y="48"/>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119010" name="Group 2274"/>
                      <p:cNvGrpSpPr>
                        <a:grpSpLocks/>
                      </p:cNvGrpSpPr>
                      <p:nvPr/>
                    </p:nvGrpSpPr>
                    <p:grpSpPr bwMode="auto">
                      <a:xfrm>
                        <a:off x="421" y="48"/>
                        <a:ext cx="69" cy="71"/>
                        <a:chOff x="421" y="48"/>
                        <a:chExt cx="69" cy="71"/>
                      </a:xfrm>
                    </p:grpSpPr>
                    <p:sp>
                      <p:nvSpPr>
                        <p:cNvPr id="119011" name="Line 2275"/>
                        <p:cNvSpPr>
                          <a:spLocks noChangeShapeType="1"/>
                        </p:cNvSpPr>
                        <p:nvPr/>
                      </p:nvSpPr>
                      <p:spPr bwMode="auto">
                        <a:xfrm rot="5400000" flipV="1">
                          <a:off x="420" y="58"/>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012" name="Line 2276"/>
                        <p:cNvSpPr>
                          <a:spLocks noChangeShapeType="1"/>
                        </p:cNvSpPr>
                        <p:nvPr/>
                      </p:nvSpPr>
                      <p:spPr bwMode="auto">
                        <a:xfrm rot="5400000" flipV="1">
                          <a:off x="428" y="50"/>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013" name="Line 2277"/>
                        <p:cNvSpPr>
                          <a:spLocks noChangeShapeType="1"/>
                        </p:cNvSpPr>
                        <p:nvPr/>
                      </p:nvSpPr>
                      <p:spPr bwMode="auto">
                        <a:xfrm rot="5400000" flipV="1">
                          <a:off x="420" y="74"/>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014" name="Line 2278"/>
                        <p:cNvSpPr>
                          <a:spLocks noChangeShapeType="1"/>
                        </p:cNvSpPr>
                        <p:nvPr/>
                      </p:nvSpPr>
                      <p:spPr bwMode="auto">
                        <a:xfrm rot="5400000" flipV="1">
                          <a:off x="445" y="49"/>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015" name="Line 2279"/>
                        <p:cNvSpPr>
                          <a:spLocks noChangeShapeType="1"/>
                        </p:cNvSpPr>
                        <p:nvPr/>
                      </p:nvSpPr>
                      <p:spPr bwMode="auto">
                        <a:xfrm rot="5400000" flipV="1">
                          <a:off x="420" y="91"/>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016" name="Line 2280"/>
                        <p:cNvSpPr>
                          <a:spLocks noChangeShapeType="1"/>
                        </p:cNvSpPr>
                        <p:nvPr/>
                      </p:nvSpPr>
                      <p:spPr bwMode="auto">
                        <a:xfrm rot="5400000" flipV="1">
                          <a:off x="461" y="49"/>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017" name="Line 2281"/>
                        <p:cNvSpPr>
                          <a:spLocks noChangeShapeType="1"/>
                        </p:cNvSpPr>
                        <p:nvPr/>
                      </p:nvSpPr>
                      <p:spPr bwMode="auto">
                        <a:xfrm rot="5400000" flipV="1">
                          <a:off x="422" y="109"/>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018" name="Line 2282"/>
                        <p:cNvSpPr>
                          <a:spLocks noChangeShapeType="1"/>
                        </p:cNvSpPr>
                        <p:nvPr/>
                      </p:nvSpPr>
                      <p:spPr bwMode="auto">
                        <a:xfrm rot="5400000" flipV="1">
                          <a:off x="480" y="50"/>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119019" name="Line 2283"/>
                    <p:cNvSpPr>
                      <a:spLocks noChangeShapeType="1"/>
                    </p:cNvSpPr>
                    <p:nvPr/>
                  </p:nvSpPr>
                  <p:spPr bwMode="auto">
                    <a:xfrm>
                      <a:off x="298" y="230"/>
                      <a:ext cx="51" cy="0"/>
                    </a:xfrm>
                    <a:prstGeom prst="line">
                      <a:avLst/>
                    </a:prstGeom>
                    <a:noFill/>
                    <a:ln w="6350">
                      <a:solidFill>
                        <a:srgbClr val="000000"/>
                      </a:solidFill>
                      <a:round/>
                      <a:headEnd/>
                      <a:tailEnd/>
                    </a:ln>
                  </p:spPr>
                  <p:txBody>
                    <a:bodyPr/>
                    <a:lstStyle/>
                    <a:p>
                      <a:endParaRPr lang="en-US" dirty="0"/>
                    </a:p>
                  </p:txBody>
                </p:sp>
                <p:sp>
                  <p:nvSpPr>
                    <p:cNvPr id="119020" name="Line 2284"/>
                    <p:cNvSpPr>
                      <a:spLocks noChangeShapeType="1"/>
                    </p:cNvSpPr>
                    <p:nvPr/>
                  </p:nvSpPr>
                  <p:spPr bwMode="auto">
                    <a:xfrm>
                      <a:off x="349" y="231"/>
                      <a:ext cx="0" cy="38"/>
                    </a:xfrm>
                    <a:prstGeom prst="line">
                      <a:avLst/>
                    </a:prstGeom>
                    <a:noFill/>
                    <a:ln w="6350">
                      <a:solidFill>
                        <a:srgbClr val="000000"/>
                      </a:solidFill>
                      <a:round/>
                      <a:headEnd/>
                      <a:tailEnd/>
                    </a:ln>
                  </p:spPr>
                  <p:txBody>
                    <a:bodyPr/>
                    <a:lstStyle/>
                    <a:p>
                      <a:endParaRPr lang="en-US" dirty="0"/>
                    </a:p>
                  </p:txBody>
                </p:sp>
                <p:sp>
                  <p:nvSpPr>
                    <p:cNvPr id="119021" name="Line 2285"/>
                    <p:cNvSpPr>
                      <a:spLocks noChangeShapeType="1"/>
                    </p:cNvSpPr>
                    <p:nvPr/>
                  </p:nvSpPr>
                  <p:spPr bwMode="auto">
                    <a:xfrm flipH="1">
                      <a:off x="298" y="269"/>
                      <a:ext cx="51" cy="0"/>
                    </a:xfrm>
                    <a:prstGeom prst="line">
                      <a:avLst/>
                    </a:prstGeom>
                    <a:noFill/>
                    <a:ln w="6350">
                      <a:solidFill>
                        <a:srgbClr val="000000"/>
                      </a:solidFill>
                      <a:round/>
                      <a:headEnd/>
                      <a:tailEnd/>
                    </a:ln>
                  </p:spPr>
                  <p:txBody>
                    <a:bodyPr/>
                    <a:lstStyle/>
                    <a:p>
                      <a:endParaRPr lang="en-US" dirty="0"/>
                    </a:p>
                  </p:txBody>
                </p:sp>
                <p:sp>
                  <p:nvSpPr>
                    <p:cNvPr id="119022" name="Line 2286"/>
                    <p:cNvSpPr>
                      <a:spLocks noChangeShapeType="1"/>
                    </p:cNvSpPr>
                    <p:nvPr/>
                  </p:nvSpPr>
                  <p:spPr bwMode="auto">
                    <a:xfrm>
                      <a:off x="298" y="231"/>
                      <a:ext cx="0" cy="38"/>
                    </a:xfrm>
                    <a:prstGeom prst="line">
                      <a:avLst/>
                    </a:prstGeom>
                    <a:noFill/>
                    <a:ln w="6350">
                      <a:solidFill>
                        <a:srgbClr val="000000"/>
                      </a:solidFill>
                      <a:round/>
                      <a:headEnd/>
                      <a:tailEnd/>
                    </a:ln>
                  </p:spPr>
                  <p:txBody>
                    <a:bodyPr/>
                    <a:lstStyle/>
                    <a:p>
                      <a:endParaRPr lang="en-US" dirty="0"/>
                    </a:p>
                  </p:txBody>
                </p:sp>
              </p:grpSp>
            </p:grpSp>
            <p:grpSp>
              <p:nvGrpSpPr>
                <p:cNvPr id="119023" name="Group 2287"/>
                <p:cNvGrpSpPr>
                  <a:grpSpLocks/>
                </p:cNvGrpSpPr>
                <p:nvPr/>
              </p:nvGrpSpPr>
              <p:grpSpPr bwMode="auto">
                <a:xfrm>
                  <a:off x="905" y="631"/>
                  <a:ext cx="43" cy="45"/>
                  <a:chOff x="332" y="155"/>
                  <a:chExt cx="44" cy="91"/>
                </a:xfrm>
              </p:grpSpPr>
              <p:grpSp>
                <p:nvGrpSpPr>
                  <p:cNvPr id="119024" name="Group 2288"/>
                  <p:cNvGrpSpPr>
                    <a:grpSpLocks/>
                  </p:cNvGrpSpPr>
                  <p:nvPr/>
                </p:nvGrpSpPr>
                <p:grpSpPr bwMode="auto">
                  <a:xfrm>
                    <a:off x="332" y="165"/>
                    <a:ext cx="8" cy="30"/>
                    <a:chOff x="426" y="168"/>
                    <a:chExt cx="7" cy="30"/>
                  </a:xfrm>
                </p:grpSpPr>
                <p:sp>
                  <p:nvSpPr>
                    <p:cNvPr id="119025" name="AutoShape 2289"/>
                    <p:cNvSpPr>
                      <a:spLocks noChangeArrowheads="1"/>
                    </p:cNvSpPr>
                    <p:nvPr/>
                  </p:nvSpPr>
                  <p:spPr bwMode="auto">
                    <a:xfrm rot="5400000">
                      <a:off x="420" y="181"/>
                      <a:ext cx="16" cy="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119026" name="Rectangle 2290"/>
                    <p:cNvSpPr>
                      <a:spLocks noChangeArrowheads="1"/>
                    </p:cNvSpPr>
                    <p:nvPr/>
                  </p:nvSpPr>
                  <p:spPr bwMode="auto">
                    <a:xfrm>
                      <a:off x="429" y="168"/>
                      <a:ext cx="4" cy="3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grpSp>
              <p:grpSp>
                <p:nvGrpSpPr>
                  <p:cNvPr id="119027" name="Group 2291"/>
                  <p:cNvGrpSpPr>
                    <a:grpSpLocks/>
                  </p:cNvGrpSpPr>
                  <p:nvPr/>
                </p:nvGrpSpPr>
                <p:grpSpPr bwMode="auto">
                  <a:xfrm>
                    <a:off x="368" y="165"/>
                    <a:ext cx="8" cy="30"/>
                    <a:chOff x="451" y="168"/>
                    <a:chExt cx="7" cy="30"/>
                  </a:xfrm>
                </p:grpSpPr>
                <p:sp>
                  <p:nvSpPr>
                    <p:cNvPr id="119028" name="AutoShape 2292"/>
                    <p:cNvSpPr>
                      <a:spLocks noChangeArrowheads="1"/>
                    </p:cNvSpPr>
                    <p:nvPr/>
                  </p:nvSpPr>
                  <p:spPr bwMode="auto">
                    <a:xfrm rot="16200000">
                      <a:off x="447" y="182"/>
                      <a:ext cx="17" cy="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119029" name="Rectangle 2293"/>
                    <p:cNvSpPr>
                      <a:spLocks noChangeArrowheads="1"/>
                    </p:cNvSpPr>
                    <p:nvPr/>
                  </p:nvSpPr>
                  <p:spPr bwMode="auto">
                    <a:xfrm rot="10800000">
                      <a:off x="451" y="168"/>
                      <a:ext cx="4" cy="3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grpSp>
              <p:sp>
                <p:nvSpPr>
                  <p:cNvPr id="119030" name="Rectangle 2294"/>
                  <p:cNvSpPr>
                    <a:spLocks noChangeAspect="1" noChangeArrowheads="1"/>
                  </p:cNvSpPr>
                  <p:nvPr/>
                </p:nvSpPr>
                <p:spPr bwMode="auto">
                  <a:xfrm flipH="1">
                    <a:off x="337" y="155"/>
                    <a:ext cx="34" cy="74"/>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119031" name="Rectangle 2295"/>
                  <p:cNvSpPr>
                    <a:spLocks noChangeArrowheads="1"/>
                  </p:cNvSpPr>
                  <p:nvPr/>
                </p:nvSpPr>
                <p:spPr bwMode="auto">
                  <a:xfrm flipV="1">
                    <a:off x="340" y="229"/>
                    <a:ext cx="27" cy="17"/>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119032" name="Rectangle 2296"/>
                  <p:cNvSpPr>
                    <a:spLocks noChangeArrowheads="1"/>
                  </p:cNvSpPr>
                  <p:nvPr/>
                </p:nvSpPr>
                <p:spPr bwMode="auto">
                  <a:xfrm>
                    <a:off x="337" y="158"/>
                    <a:ext cx="34" cy="4"/>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119033" name="Rectangle 2297"/>
                  <p:cNvSpPr>
                    <a:spLocks noChangeArrowheads="1"/>
                  </p:cNvSpPr>
                  <p:nvPr/>
                </p:nvSpPr>
                <p:spPr bwMode="auto">
                  <a:xfrm>
                    <a:off x="351" y="165"/>
                    <a:ext cx="7" cy="3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119034" name="Rectangle 2298"/>
                  <p:cNvSpPr>
                    <a:spLocks noChangeArrowheads="1"/>
                  </p:cNvSpPr>
                  <p:nvPr/>
                </p:nvSpPr>
                <p:spPr bwMode="auto">
                  <a:xfrm>
                    <a:off x="351" y="173"/>
                    <a:ext cx="7" cy="14"/>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grpSp>
            <p:sp>
              <p:nvSpPr>
                <p:cNvPr id="119035" name="Rectangle 2299"/>
                <p:cNvSpPr>
                  <a:spLocks noChangeAspect="1" noChangeArrowheads="1"/>
                </p:cNvSpPr>
                <p:nvPr/>
              </p:nvSpPr>
              <p:spPr bwMode="auto">
                <a:xfrm flipH="1">
                  <a:off x="905" y="652"/>
                  <a:ext cx="43" cy="58"/>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119036" name="AutoShape 2300"/>
                <p:cNvSpPr>
                  <a:spLocks noChangeArrowheads="1"/>
                </p:cNvSpPr>
                <p:nvPr/>
              </p:nvSpPr>
              <p:spPr bwMode="auto">
                <a:xfrm>
                  <a:off x="925" y="708"/>
                  <a:ext cx="3" cy="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round/>
                  <a:headEnd/>
                  <a:tailEnd/>
                </a:ln>
              </p:spPr>
              <p:txBody>
                <a:bodyPr/>
                <a:lstStyle/>
                <a:p>
                  <a:endParaRPr lang="en-US" dirty="0"/>
                </a:p>
              </p:txBody>
            </p:sp>
            <p:sp>
              <p:nvSpPr>
                <p:cNvPr id="119037" name="Rectangle 2301"/>
                <p:cNvSpPr>
                  <a:spLocks noChangeAspect="1" noChangeArrowheads="1"/>
                </p:cNvSpPr>
                <p:nvPr/>
              </p:nvSpPr>
              <p:spPr bwMode="auto">
                <a:xfrm flipH="1">
                  <a:off x="905" y="618"/>
                  <a:ext cx="43" cy="17"/>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119038" name="Rectangle 2302" descr="Dark vertical"/>
                <p:cNvSpPr>
                  <a:spLocks noChangeAspect="1" noChangeArrowheads="1"/>
                </p:cNvSpPr>
                <p:nvPr/>
              </p:nvSpPr>
              <p:spPr bwMode="auto">
                <a:xfrm flipH="1">
                  <a:off x="912" y="727"/>
                  <a:ext cx="30" cy="9"/>
                </a:xfrm>
                <a:prstGeom prst="rect">
                  <a:avLst/>
                </a:prstGeom>
                <a:pattFill prst="dkVert">
                  <a:fgClr>
                    <a:srgbClr val="000000"/>
                  </a:fgClr>
                  <a:bgClr>
                    <a:srgbClr val="808080"/>
                  </a:bgClr>
                </a:pattFill>
                <a:ln w="12700">
                  <a:solidFill>
                    <a:srgbClr val="000000"/>
                  </a:solidFill>
                  <a:miter lim="800000"/>
                  <a:headEnd/>
                  <a:tailEnd/>
                </a:ln>
              </p:spPr>
              <p:txBody>
                <a:bodyPr/>
                <a:lstStyle/>
                <a:p>
                  <a:endParaRPr lang="en-US" dirty="0"/>
                </a:p>
              </p:txBody>
            </p:sp>
            <p:sp>
              <p:nvSpPr>
                <p:cNvPr id="119039" name="Rectangle 2303"/>
                <p:cNvSpPr>
                  <a:spLocks noChangeAspect="1" noChangeArrowheads="1"/>
                </p:cNvSpPr>
                <p:nvPr/>
              </p:nvSpPr>
              <p:spPr bwMode="auto">
                <a:xfrm flipH="1">
                  <a:off x="909" y="734"/>
                  <a:ext cx="36" cy="57"/>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119040" name="Rectangle 2304"/>
                <p:cNvSpPr>
                  <a:spLocks noChangeAspect="1" noChangeArrowheads="1"/>
                </p:cNvSpPr>
                <p:nvPr/>
              </p:nvSpPr>
              <p:spPr bwMode="auto">
                <a:xfrm flipH="1">
                  <a:off x="909" y="712"/>
                  <a:ext cx="36" cy="16"/>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119041" name="AutoShape 2305"/>
                <p:cNvSpPr>
                  <a:spLocks noChangeArrowheads="1"/>
                </p:cNvSpPr>
                <p:nvPr/>
              </p:nvSpPr>
              <p:spPr bwMode="auto">
                <a:xfrm>
                  <a:off x="905" y="710"/>
                  <a:ext cx="43" cy="2"/>
                </a:xfrm>
                <a:custGeom>
                  <a:avLst/>
                  <a:gdLst>
                    <a:gd name="G0" fmla="+- 1350 0 0"/>
                    <a:gd name="G1" fmla="+- 21600 0 1350"/>
                    <a:gd name="G2" fmla="*/ 1350 1 2"/>
                    <a:gd name="G3" fmla="+- 21600 0 G2"/>
                    <a:gd name="G4" fmla="+/ 1350 21600 2"/>
                    <a:gd name="G5" fmla="+/ G1 0 2"/>
                    <a:gd name="G6" fmla="*/ 21600 21600 1350"/>
                    <a:gd name="G7" fmla="*/ G6 1 2"/>
                    <a:gd name="G8" fmla="+- 21600 0 G7"/>
                    <a:gd name="G9" fmla="*/ 21600 1 2"/>
                    <a:gd name="G10" fmla="+- 1350 0 G9"/>
                    <a:gd name="G11" fmla="?: G10 G8 0"/>
                    <a:gd name="G12" fmla="?: G10 G7 21600"/>
                    <a:gd name="T0" fmla="*/ 20925 w 21600"/>
                    <a:gd name="T1" fmla="*/ 10800 h 21600"/>
                    <a:gd name="T2" fmla="*/ 10800 w 21600"/>
                    <a:gd name="T3" fmla="*/ 21600 h 21600"/>
                    <a:gd name="T4" fmla="*/ 675 w 21600"/>
                    <a:gd name="T5" fmla="*/ 10800 h 21600"/>
                    <a:gd name="T6" fmla="*/ 10800 w 21600"/>
                    <a:gd name="T7" fmla="*/ 0 h 21600"/>
                    <a:gd name="T8" fmla="*/ 2475 w 21600"/>
                    <a:gd name="T9" fmla="*/ 2475 h 21600"/>
                    <a:gd name="T10" fmla="*/ 19125 w 21600"/>
                    <a:gd name="T11" fmla="*/ 19125 h 21600"/>
                  </a:gdLst>
                  <a:ahLst/>
                  <a:cxnLst>
                    <a:cxn ang="0">
                      <a:pos x="T0" y="T1"/>
                    </a:cxn>
                    <a:cxn ang="0">
                      <a:pos x="T2" y="T3"/>
                    </a:cxn>
                    <a:cxn ang="0">
                      <a:pos x="T4" y="T5"/>
                    </a:cxn>
                    <a:cxn ang="0">
                      <a:pos x="T6" y="T7"/>
                    </a:cxn>
                  </a:cxnLst>
                  <a:rect l="T8" t="T9" r="T10" b="T11"/>
                  <a:pathLst>
                    <a:path w="21600" h="21600">
                      <a:moveTo>
                        <a:pt x="0" y="0"/>
                      </a:moveTo>
                      <a:lnTo>
                        <a:pt x="1350" y="21600"/>
                      </a:lnTo>
                      <a:lnTo>
                        <a:pt x="20250"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119042" name="AutoShape 2306"/>
                <p:cNvSpPr>
                  <a:spLocks noChangeArrowheads="1"/>
                </p:cNvSpPr>
                <p:nvPr/>
              </p:nvSpPr>
              <p:spPr bwMode="auto">
                <a:xfrm rot="10800000">
                  <a:off x="905" y="791"/>
                  <a:ext cx="43" cy="4"/>
                </a:xfrm>
                <a:custGeom>
                  <a:avLst/>
                  <a:gdLst>
                    <a:gd name="G0" fmla="+- 1694 0 0"/>
                    <a:gd name="G1" fmla="+- 21600 0 1694"/>
                    <a:gd name="G2" fmla="*/ 1694 1 2"/>
                    <a:gd name="G3" fmla="+- 21600 0 G2"/>
                    <a:gd name="G4" fmla="+/ 1694 21600 2"/>
                    <a:gd name="G5" fmla="+/ G1 0 2"/>
                    <a:gd name="G6" fmla="*/ 21600 21600 1694"/>
                    <a:gd name="G7" fmla="*/ G6 1 2"/>
                    <a:gd name="G8" fmla="+- 21600 0 G7"/>
                    <a:gd name="G9" fmla="*/ 21600 1 2"/>
                    <a:gd name="G10" fmla="+- 1694 0 G9"/>
                    <a:gd name="G11" fmla="?: G10 G8 0"/>
                    <a:gd name="G12" fmla="?: G10 G7 21600"/>
                    <a:gd name="T0" fmla="*/ 20753 w 21600"/>
                    <a:gd name="T1" fmla="*/ 10800 h 21600"/>
                    <a:gd name="T2" fmla="*/ 10800 w 21600"/>
                    <a:gd name="T3" fmla="*/ 21600 h 21600"/>
                    <a:gd name="T4" fmla="*/ 847 w 21600"/>
                    <a:gd name="T5" fmla="*/ 10800 h 21600"/>
                    <a:gd name="T6" fmla="*/ 10800 w 21600"/>
                    <a:gd name="T7" fmla="*/ 0 h 21600"/>
                    <a:gd name="T8" fmla="*/ 2647 w 21600"/>
                    <a:gd name="T9" fmla="*/ 2647 h 21600"/>
                    <a:gd name="T10" fmla="*/ 18953 w 21600"/>
                    <a:gd name="T11" fmla="*/ 18953 h 21600"/>
                  </a:gdLst>
                  <a:ahLst/>
                  <a:cxnLst>
                    <a:cxn ang="0">
                      <a:pos x="T0" y="T1"/>
                    </a:cxn>
                    <a:cxn ang="0">
                      <a:pos x="T2" y="T3"/>
                    </a:cxn>
                    <a:cxn ang="0">
                      <a:pos x="T4" y="T5"/>
                    </a:cxn>
                    <a:cxn ang="0">
                      <a:pos x="T6" y="T7"/>
                    </a:cxn>
                  </a:cxnLst>
                  <a:rect l="T8" t="T9" r="T10" b="T11"/>
                  <a:pathLst>
                    <a:path w="21600" h="21600">
                      <a:moveTo>
                        <a:pt x="0" y="0"/>
                      </a:moveTo>
                      <a:lnTo>
                        <a:pt x="1694" y="21600"/>
                      </a:lnTo>
                      <a:lnTo>
                        <a:pt x="19906"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043" name="Rectangle 2307"/>
                <p:cNvSpPr>
                  <a:spLocks noChangeAspect="1" noChangeArrowheads="1"/>
                </p:cNvSpPr>
                <p:nvPr/>
              </p:nvSpPr>
              <p:spPr bwMode="auto">
                <a:xfrm flipH="1">
                  <a:off x="905" y="795"/>
                  <a:ext cx="43" cy="22"/>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grpSp>
          <p:grpSp>
            <p:nvGrpSpPr>
              <p:cNvPr id="79320" name="Group 472"/>
              <p:cNvGrpSpPr>
                <a:grpSpLocks noChangeAspect="1"/>
              </p:cNvGrpSpPr>
              <p:nvPr/>
            </p:nvGrpSpPr>
            <p:grpSpPr bwMode="auto">
              <a:xfrm>
                <a:off x="1594" y="924"/>
                <a:ext cx="136" cy="104"/>
                <a:chOff x="48" y="450"/>
                <a:chExt cx="25" cy="32"/>
              </a:xfrm>
            </p:grpSpPr>
            <p:sp>
              <p:nvSpPr>
                <p:cNvPr id="79321" name="AutoShape 473"/>
                <p:cNvSpPr>
                  <a:spLocks noChangeAspect="1" noChangeArrowheads="1"/>
                </p:cNvSpPr>
                <p:nvPr/>
              </p:nvSpPr>
              <p:spPr bwMode="auto">
                <a:xfrm flipV="1">
                  <a:off x="48" y="450"/>
                  <a:ext cx="25" cy="8"/>
                </a:xfrm>
                <a:prstGeom prst="flowChartManualOperation">
                  <a:avLst/>
                </a:prstGeom>
                <a:gradFill rotWithShape="0">
                  <a:gsLst>
                    <a:gs pos="0">
                      <a:schemeClr val="tx2"/>
                    </a:gs>
                    <a:gs pos="50000">
                      <a:schemeClr val="tx2">
                        <a:gamma/>
                        <a:tint val="0"/>
                        <a:invGamma/>
                      </a:schemeClr>
                    </a:gs>
                    <a:gs pos="100000">
                      <a:schemeClr val="tx2"/>
                    </a:gs>
                  </a:gsLst>
                  <a:lin ang="0" scaled="1"/>
                </a:gradFill>
                <a:ln w="9525">
                  <a:solidFill>
                    <a:srgbClr val="000000"/>
                  </a:solidFill>
                  <a:miter lim="800000"/>
                  <a:headEnd/>
                  <a:tailEnd/>
                </a:ln>
              </p:spPr>
              <p:txBody>
                <a:bodyPr/>
                <a:lstStyle/>
                <a:p>
                  <a:endParaRPr lang="en-US" dirty="0"/>
                </a:p>
              </p:txBody>
            </p:sp>
            <p:sp>
              <p:nvSpPr>
                <p:cNvPr id="79322" name="Rectangle 474"/>
                <p:cNvSpPr>
                  <a:spLocks noChangeAspect="1" noChangeArrowheads="1"/>
                </p:cNvSpPr>
                <p:nvPr/>
              </p:nvSpPr>
              <p:spPr bwMode="auto">
                <a:xfrm>
                  <a:off x="48" y="458"/>
                  <a:ext cx="25" cy="24"/>
                </a:xfrm>
                <a:prstGeom prst="rect">
                  <a:avLst/>
                </a:prstGeom>
                <a:gradFill rotWithShape="0">
                  <a:gsLst>
                    <a:gs pos="0">
                      <a:schemeClr val="tx2"/>
                    </a:gs>
                    <a:gs pos="50000">
                      <a:schemeClr val="tx2">
                        <a:gamma/>
                        <a:tint val="0"/>
                        <a:invGamma/>
                      </a:schemeClr>
                    </a:gs>
                    <a:gs pos="100000">
                      <a:schemeClr val="tx2"/>
                    </a:gs>
                  </a:gsLst>
                  <a:lin ang="0" scaled="1"/>
                </a:gradFill>
                <a:ln w="9525">
                  <a:solidFill>
                    <a:srgbClr val="000000"/>
                  </a:solidFill>
                  <a:miter lim="800000"/>
                  <a:headEnd/>
                  <a:tailEnd/>
                </a:ln>
              </p:spPr>
              <p:txBody>
                <a:bodyPr/>
                <a:lstStyle/>
                <a:p>
                  <a:endParaRPr lang="en-US" dirty="0"/>
                </a:p>
              </p:txBody>
            </p:sp>
            <p:grpSp>
              <p:nvGrpSpPr>
                <p:cNvPr id="79323" name="Group 475"/>
                <p:cNvGrpSpPr>
                  <a:grpSpLocks noChangeAspect="1"/>
                </p:cNvGrpSpPr>
                <p:nvPr/>
              </p:nvGrpSpPr>
              <p:grpSpPr bwMode="auto">
                <a:xfrm>
                  <a:off x="52" y="461"/>
                  <a:ext cx="17" cy="18"/>
                  <a:chOff x="207" y="104"/>
                  <a:chExt cx="22" cy="23"/>
                </a:xfrm>
              </p:grpSpPr>
              <p:sp>
                <p:nvSpPr>
                  <p:cNvPr id="79324" name="AutoShape 476"/>
                  <p:cNvSpPr>
                    <a:spLocks noChangeAspect="1" noChangeArrowheads="1"/>
                  </p:cNvSpPr>
                  <p:nvPr/>
                </p:nvSpPr>
                <p:spPr bwMode="auto">
                  <a:xfrm>
                    <a:off x="207" y="104"/>
                    <a:ext cx="10" cy="10"/>
                  </a:xfrm>
                  <a:prstGeom prst="flowChartConnector">
                    <a:avLst/>
                  </a:prstGeom>
                  <a:gradFill rotWithShape="0">
                    <a:gsLst>
                      <a:gs pos="0">
                        <a:schemeClr val="tx2"/>
                      </a:gs>
                      <a:gs pos="50000">
                        <a:schemeClr val="tx2">
                          <a:gamma/>
                          <a:tint val="0"/>
                          <a:invGamma/>
                        </a:schemeClr>
                      </a:gs>
                      <a:gs pos="100000">
                        <a:schemeClr val="tx2"/>
                      </a:gs>
                    </a:gsLst>
                    <a:lin ang="0" scaled="1"/>
                  </a:gradFill>
                  <a:ln w="9525">
                    <a:solidFill>
                      <a:srgbClr val="000000"/>
                    </a:solidFill>
                    <a:round/>
                    <a:headEnd/>
                    <a:tailEnd/>
                  </a:ln>
                </p:spPr>
                <p:txBody>
                  <a:bodyPr/>
                  <a:lstStyle/>
                  <a:p>
                    <a:endParaRPr lang="en-US" dirty="0"/>
                  </a:p>
                </p:txBody>
              </p:sp>
              <p:sp>
                <p:nvSpPr>
                  <p:cNvPr id="79325" name="AutoShape 477"/>
                  <p:cNvSpPr>
                    <a:spLocks noChangeAspect="1" noChangeArrowheads="1"/>
                  </p:cNvSpPr>
                  <p:nvPr/>
                </p:nvSpPr>
                <p:spPr bwMode="auto">
                  <a:xfrm>
                    <a:off x="219" y="104"/>
                    <a:ext cx="10" cy="10"/>
                  </a:xfrm>
                  <a:prstGeom prst="flowChartConnector">
                    <a:avLst/>
                  </a:prstGeom>
                  <a:gradFill rotWithShape="0">
                    <a:gsLst>
                      <a:gs pos="0">
                        <a:schemeClr val="tx2"/>
                      </a:gs>
                      <a:gs pos="50000">
                        <a:schemeClr val="tx2">
                          <a:gamma/>
                          <a:tint val="0"/>
                          <a:invGamma/>
                        </a:schemeClr>
                      </a:gs>
                      <a:gs pos="100000">
                        <a:schemeClr val="tx2"/>
                      </a:gs>
                    </a:gsLst>
                    <a:lin ang="0" scaled="1"/>
                  </a:gradFill>
                  <a:ln w="9525">
                    <a:solidFill>
                      <a:srgbClr val="000000"/>
                    </a:solidFill>
                    <a:round/>
                    <a:headEnd/>
                    <a:tailEnd/>
                  </a:ln>
                </p:spPr>
                <p:txBody>
                  <a:bodyPr/>
                  <a:lstStyle/>
                  <a:p>
                    <a:endParaRPr lang="en-US" dirty="0"/>
                  </a:p>
                </p:txBody>
              </p:sp>
              <p:sp>
                <p:nvSpPr>
                  <p:cNvPr id="79326" name="AutoShape 478"/>
                  <p:cNvSpPr>
                    <a:spLocks noChangeAspect="1" noChangeArrowheads="1"/>
                  </p:cNvSpPr>
                  <p:nvPr/>
                </p:nvSpPr>
                <p:spPr bwMode="auto">
                  <a:xfrm>
                    <a:off x="207" y="117"/>
                    <a:ext cx="10" cy="10"/>
                  </a:xfrm>
                  <a:prstGeom prst="flowChartConnector">
                    <a:avLst/>
                  </a:prstGeom>
                  <a:gradFill rotWithShape="0">
                    <a:gsLst>
                      <a:gs pos="0">
                        <a:schemeClr val="tx2"/>
                      </a:gs>
                      <a:gs pos="50000">
                        <a:schemeClr val="tx2">
                          <a:gamma/>
                          <a:tint val="0"/>
                          <a:invGamma/>
                        </a:schemeClr>
                      </a:gs>
                      <a:gs pos="100000">
                        <a:schemeClr val="tx2"/>
                      </a:gs>
                    </a:gsLst>
                    <a:lin ang="0" scaled="1"/>
                  </a:gradFill>
                  <a:ln w="9525">
                    <a:solidFill>
                      <a:srgbClr val="000000"/>
                    </a:solidFill>
                    <a:round/>
                    <a:headEnd/>
                    <a:tailEnd/>
                  </a:ln>
                </p:spPr>
                <p:txBody>
                  <a:bodyPr/>
                  <a:lstStyle/>
                  <a:p>
                    <a:endParaRPr lang="en-US" dirty="0"/>
                  </a:p>
                </p:txBody>
              </p:sp>
              <p:sp>
                <p:nvSpPr>
                  <p:cNvPr id="79327" name="AutoShape 479"/>
                  <p:cNvSpPr>
                    <a:spLocks noChangeAspect="1" noChangeArrowheads="1"/>
                  </p:cNvSpPr>
                  <p:nvPr/>
                </p:nvSpPr>
                <p:spPr bwMode="auto">
                  <a:xfrm>
                    <a:off x="219" y="117"/>
                    <a:ext cx="10" cy="10"/>
                  </a:xfrm>
                  <a:prstGeom prst="flowChartConnector">
                    <a:avLst/>
                  </a:prstGeom>
                  <a:gradFill rotWithShape="0">
                    <a:gsLst>
                      <a:gs pos="0">
                        <a:schemeClr val="tx2"/>
                      </a:gs>
                      <a:gs pos="50000">
                        <a:schemeClr val="tx2">
                          <a:gamma/>
                          <a:tint val="0"/>
                          <a:invGamma/>
                        </a:schemeClr>
                      </a:gs>
                      <a:gs pos="100000">
                        <a:schemeClr val="tx2"/>
                      </a:gs>
                    </a:gsLst>
                    <a:lin ang="0" scaled="1"/>
                  </a:gradFill>
                  <a:ln w="9525">
                    <a:solidFill>
                      <a:srgbClr val="000000"/>
                    </a:solidFill>
                    <a:round/>
                    <a:headEnd/>
                    <a:tailEnd/>
                  </a:ln>
                </p:spPr>
                <p:txBody>
                  <a:bodyPr/>
                  <a:lstStyle/>
                  <a:p>
                    <a:endParaRPr lang="en-US" dirty="0"/>
                  </a:p>
                </p:txBody>
              </p:sp>
            </p:grpSp>
          </p:grpSp>
          <p:grpSp>
            <p:nvGrpSpPr>
              <p:cNvPr id="79328" name="Group 480"/>
              <p:cNvGrpSpPr>
                <a:grpSpLocks noChangeAspect="1"/>
              </p:cNvGrpSpPr>
              <p:nvPr/>
            </p:nvGrpSpPr>
            <p:grpSpPr bwMode="auto">
              <a:xfrm>
                <a:off x="1594" y="1245"/>
                <a:ext cx="136" cy="118"/>
                <a:chOff x="48" y="550"/>
                <a:chExt cx="25" cy="36"/>
              </a:xfrm>
            </p:grpSpPr>
            <p:sp>
              <p:nvSpPr>
                <p:cNvPr id="79329" name="Rectangle 481"/>
                <p:cNvSpPr>
                  <a:spLocks noChangeAspect="1" noChangeArrowheads="1"/>
                </p:cNvSpPr>
                <p:nvPr/>
              </p:nvSpPr>
              <p:spPr bwMode="auto">
                <a:xfrm>
                  <a:off x="48" y="550"/>
                  <a:ext cx="25" cy="36"/>
                </a:xfrm>
                <a:prstGeom prst="rect">
                  <a:avLst/>
                </a:prstGeom>
                <a:gradFill rotWithShape="0">
                  <a:gsLst>
                    <a:gs pos="0">
                      <a:schemeClr val="tx2"/>
                    </a:gs>
                    <a:gs pos="50000">
                      <a:schemeClr val="tx2">
                        <a:gamma/>
                        <a:tint val="0"/>
                        <a:invGamma/>
                      </a:schemeClr>
                    </a:gs>
                    <a:gs pos="100000">
                      <a:schemeClr val="tx2"/>
                    </a:gs>
                  </a:gsLst>
                  <a:lin ang="0" scaled="1"/>
                </a:gradFill>
                <a:ln w="9525">
                  <a:solidFill>
                    <a:srgbClr val="000000"/>
                  </a:solidFill>
                  <a:miter lim="800000"/>
                  <a:headEnd/>
                  <a:tailEnd/>
                </a:ln>
              </p:spPr>
              <p:txBody>
                <a:bodyPr/>
                <a:lstStyle/>
                <a:p>
                  <a:endParaRPr lang="en-US" dirty="0"/>
                </a:p>
              </p:txBody>
            </p:sp>
            <p:sp>
              <p:nvSpPr>
                <p:cNvPr id="79330" name="Line 482"/>
                <p:cNvSpPr>
                  <a:spLocks noChangeAspect="1" noChangeShapeType="1"/>
                </p:cNvSpPr>
                <p:nvPr/>
              </p:nvSpPr>
              <p:spPr bwMode="auto">
                <a:xfrm>
                  <a:off x="48" y="571"/>
                  <a:ext cx="8" cy="0"/>
                </a:xfrm>
                <a:prstGeom prst="line">
                  <a:avLst/>
                </a:prstGeom>
                <a:noFill/>
                <a:ln w="9525">
                  <a:solidFill>
                    <a:srgbClr val="000000"/>
                  </a:solidFill>
                  <a:round/>
                  <a:headEnd/>
                  <a:tailEnd/>
                </a:ln>
              </p:spPr>
              <p:txBody>
                <a:bodyPr/>
                <a:lstStyle/>
                <a:p>
                  <a:endParaRPr lang="en-US" dirty="0"/>
                </a:p>
              </p:txBody>
            </p:sp>
            <p:sp>
              <p:nvSpPr>
                <p:cNvPr id="79331" name="Line 483"/>
                <p:cNvSpPr>
                  <a:spLocks noChangeAspect="1" noChangeShapeType="1"/>
                </p:cNvSpPr>
                <p:nvPr/>
              </p:nvSpPr>
              <p:spPr bwMode="auto">
                <a:xfrm>
                  <a:off x="56" y="565"/>
                  <a:ext cx="9" cy="0"/>
                </a:xfrm>
                <a:prstGeom prst="line">
                  <a:avLst/>
                </a:prstGeom>
                <a:noFill/>
                <a:ln w="9525">
                  <a:solidFill>
                    <a:srgbClr val="000000"/>
                  </a:solidFill>
                  <a:round/>
                  <a:headEnd/>
                  <a:tailEnd/>
                </a:ln>
              </p:spPr>
              <p:txBody>
                <a:bodyPr/>
                <a:lstStyle/>
                <a:p>
                  <a:endParaRPr lang="en-US" dirty="0"/>
                </a:p>
              </p:txBody>
            </p:sp>
            <p:sp>
              <p:nvSpPr>
                <p:cNvPr id="79332" name="Line 484"/>
                <p:cNvSpPr>
                  <a:spLocks noChangeAspect="1" noChangeShapeType="1"/>
                </p:cNvSpPr>
                <p:nvPr/>
              </p:nvSpPr>
              <p:spPr bwMode="auto">
                <a:xfrm>
                  <a:off x="65" y="571"/>
                  <a:ext cx="8" cy="0"/>
                </a:xfrm>
                <a:prstGeom prst="line">
                  <a:avLst/>
                </a:prstGeom>
                <a:noFill/>
                <a:ln w="9525">
                  <a:solidFill>
                    <a:srgbClr val="000000"/>
                  </a:solidFill>
                  <a:round/>
                  <a:headEnd/>
                  <a:tailEnd/>
                </a:ln>
              </p:spPr>
              <p:txBody>
                <a:bodyPr/>
                <a:lstStyle/>
                <a:p>
                  <a:endParaRPr lang="en-US" dirty="0"/>
                </a:p>
              </p:txBody>
            </p:sp>
            <p:sp>
              <p:nvSpPr>
                <p:cNvPr id="79333" name="Line 485"/>
                <p:cNvSpPr>
                  <a:spLocks noChangeAspect="1" noChangeShapeType="1"/>
                </p:cNvSpPr>
                <p:nvPr/>
              </p:nvSpPr>
              <p:spPr bwMode="auto">
                <a:xfrm flipV="1">
                  <a:off x="56" y="565"/>
                  <a:ext cx="0" cy="6"/>
                </a:xfrm>
                <a:prstGeom prst="line">
                  <a:avLst/>
                </a:prstGeom>
                <a:noFill/>
                <a:ln w="9525">
                  <a:solidFill>
                    <a:srgbClr val="000000"/>
                  </a:solidFill>
                  <a:round/>
                  <a:headEnd/>
                  <a:tailEnd/>
                </a:ln>
              </p:spPr>
              <p:txBody>
                <a:bodyPr/>
                <a:lstStyle/>
                <a:p>
                  <a:endParaRPr lang="en-US" dirty="0"/>
                </a:p>
              </p:txBody>
            </p:sp>
            <p:sp>
              <p:nvSpPr>
                <p:cNvPr id="79334" name="Line 486"/>
                <p:cNvSpPr>
                  <a:spLocks noChangeAspect="1" noChangeShapeType="1"/>
                </p:cNvSpPr>
                <p:nvPr/>
              </p:nvSpPr>
              <p:spPr bwMode="auto">
                <a:xfrm flipV="1">
                  <a:off x="65" y="565"/>
                  <a:ext cx="0" cy="6"/>
                </a:xfrm>
                <a:prstGeom prst="line">
                  <a:avLst/>
                </a:prstGeom>
                <a:noFill/>
                <a:ln w="9525">
                  <a:solidFill>
                    <a:srgbClr val="000000"/>
                  </a:solidFill>
                  <a:round/>
                  <a:headEnd/>
                  <a:tailEnd/>
                </a:ln>
              </p:spPr>
              <p:txBody>
                <a:bodyPr/>
                <a:lstStyle/>
                <a:p>
                  <a:endParaRPr lang="en-US" dirty="0"/>
                </a:p>
              </p:txBody>
            </p:sp>
          </p:grpSp>
          <p:grpSp>
            <p:nvGrpSpPr>
              <p:cNvPr id="79336" name="Group 488"/>
              <p:cNvGrpSpPr>
                <a:grpSpLocks noChangeAspect="1"/>
              </p:cNvGrpSpPr>
              <p:nvPr/>
            </p:nvGrpSpPr>
            <p:grpSpPr bwMode="auto">
              <a:xfrm>
                <a:off x="1594" y="1028"/>
                <a:ext cx="136" cy="217"/>
                <a:chOff x="48" y="482"/>
                <a:chExt cx="25" cy="68"/>
              </a:xfrm>
            </p:grpSpPr>
            <p:sp>
              <p:nvSpPr>
                <p:cNvPr id="79337" name="Rectangle 489"/>
                <p:cNvSpPr>
                  <a:spLocks noChangeAspect="1" noChangeArrowheads="1"/>
                </p:cNvSpPr>
                <p:nvPr/>
              </p:nvSpPr>
              <p:spPr bwMode="auto">
                <a:xfrm>
                  <a:off x="48" y="482"/>
                  <a:ext cx="25" cy="68"/>
                </a:xfrm>
                <a:prstGeom prst="rect">
                  <a:avLst/>
                </a:prstGeom>
                <a:gradFill rotWithShape="0">
                  <a:gsLst>
                    <a:gs pos="0">
                      <a:schemeClr val="tx2"/>
                    </a:gs>
                    <a:gs pos="50000">
                      <a:schemeClr val="tx2">
                        <a:gamma/>
                        <a:tint val="0"/>
                        <a:invGamma/>
                      </a:schemeClr>
                    </a:gs>
                    <a:gs pos="100000">
                      <a:schemeClr val="tx2"/>
                    </a:gs>
                  </a:gsLst>
                  <a:lin ang="0" scaled="1"/>
                </a:gradFill>
                <a:ln w="9525">
                  <a:solidFill>
                    <a:srgbClr val="000000"/>
                  </a:solidFill>
                  <a:miter lim="800000"/>
                  <a:headEnd/>
                  <a:tailEnd/>
                </a:ln>
              </p:spPr>
              <p:txBody>
                <a:bodyPr/>
                <a:lstStyle/>
                <a:p>
                  <a:endParaRPr lang="en-US" dirty="0"/>
                </a:p>
              </p:txBody>
            </p:sp>
            <p:grpSp>
              <p:nvGrpSpPr>
                <p:cNvPr id="79338" name="Group 490"/>
                <p:cNvGrpSpPr>
                  <a:grpSpLocks noChangeAspect="1"/>
                </p:cNvGrpSpPr>
                <p:nvPr/>
              </p:nvGrpSpPr>
              <p:grpSpPr bwMode="auto">
                <a:xfrm>
                  <a:off x="50" y="487"/>
                  <a:ext cx="15" cy="10"/>
                  <a:chOff x="788" y="221"/>
                  <a:chExt cx="9" cy="6"/>
                </a:xfrm>
              </p:grpSpPr>
              <p:sp>
                <p:nvSpPr>
                  <p:cNvPr id="79339" name="AutoShape 491"/>
                  <p:cNvSpPr>
                    <a:spLocks noChangeAspect="1" noChangeArrowheads="1"/>
                  </p:cNvSpPr>
                  <p:nvPr/>
                </p:nvSpPr>
                <p:spPr bwMode="auto">
                  <a:xfrm>
                    <a:off x="788" y="221"/>
                    <a:ext cx="4" cy="4"/>
                  </a:xfrm>
                  <a:prstGeom prst="flowChartConnector">
                    <a:avLst/>
                  </a:prstGeom>
                  <a:gradFill rotWithShape="0">
                    <a:gsLst>
                      <a:gs pos="0">
                        <a:schemeClr val="tx2"/>
                      </a:gs>
                      <a:gs pos="50000">
                        <a:schemeClr val="tx2">
                          <a:gamma/>
                          <a:tint val="0"/>
                          <a:invGamma/>
                        </a:schemeClr>
                      </a:gs>
                      <a:gs pos="100000">
                        <a:schemeClr val="tx2"/>
                      </a:gs>
                    </a:gsLst>
                    <a:lin ang="0" scaled="1"/>
                  </a:gradFill>
                  <a:ln w="9525">
                    <a:solidFill>
                      <a:srgbClr val="000000"/>
                    </a:solidFill>
                    <a:round/>
                    <a:headEnd/>
                    <a:tailEnd/>
                  </a:ln>
                </p:spPr>
                <p:txBody>
                  <a:bodyPr/>
                  <a:lstStyle/>
                  <a:p>
                    <a:endParaRPr lang="en-US" dirty="0"/>
                  </a:p>
                </p:txBody>
              </p:sp>
              <p:sp>
                <p:nvSpPr>
                  <p:cNvPr id="79340" name="Line 492"/>
                  <p:cNvSpPr>
                    <a:spLocks noChangeAspect="1" noChangeShapeType="1"/>
                  </p:cNvSpPr>
                  <p:nvPr/>
                </p:nvSpPr>
                <p:spPr bwMode="auto">
                  <a:xfrm>
                    <a:off x="791" y="221"/>
                    <a:ext cx="6" cy="6"/>
                  </a:xfrm>
                  <a:prstGeom prst="line">
                    <a:avLst/>
                  </a:prstGeom>
                  <a:noFill/>
                  <a:ln w="9525">
                    <a:solidFill>
                      <a:srgbClr val="000000"/>
                    </a:solidFill>
                    <a:round/>
                    <a:headEnd/>
                    <a:tailEnd/>
                  </a:ln>
                </p:spPr>
                <p:txBody>
                  <a:bodyPr/>
                  <a:lstStyle/>
                  <a:p>
                    <a:endParaRPr lang="en-US" dirty="0"/>
                  </a:p>
                </p:txBody>
              </p:sp>
            </p:grpSp>
            <p:grpSp>
              <p:nvGrpSpPr>
                <p:cNvPr id="79341" name="Group 493"/>
                <p:cNvGrpSpPr>
                  <a:grpSpLocks noChangeAspect="1"/>
                </p:cNvGrpSpPr>
                <p:nvPr/>
              </p:nvGrpSpPr>
              <p:grpSpPr bwMode="auto">
                <a:xfrm>
                  <a:off x="50" y="502"/>
                  <a:ext cx="15" cy="10"/>
                  <a:chOff x="788" y="221"/>
                  <a:chExt cx="9" cy="6"/>
                </a:xfrm>
              </p:grpSpPr>
              <p:sp>
                <p:nvSpPr>
                  <p:cNvPr id="79342" name="AutoShape 494"/>
                  <p:cNvSpPr>
                    <a:spLocks noChangeAspect="1" noChangeArrowheads="1"/>
                  </p:cNvSpPr>
                  <p:nvPr/>
                </p:nvSpPr>
                <p:spPr bwMode="auto">
                  <a:xfrm>
                    <a:off x="788" y="221"/>
                    <a:ext cx="4" cy="4"/>
                  </a:xfrm>
                  <a:prstGeom prst="flowChartConnector">
                    <a:avLst/>
                  </a:prstGeom>
                  <a:gradFill rotWithShape="0">
                    <a:gsLst>
                      <a:gs pos="0">
                        <a:schemeClr val="tx2"/>
                      </a:gs>
                      <a:gs pos="50000">
                        <a:schemeClr val="tx2">
                          <a:gamma/>
                          <a:tint val="0"/>
                          <a:invGamma/>
                        </a:schemeClr>
                      </a:gs>
                      <a:gs pos="100000">
                        <a:schemeClr val="tx2"/>
                      </a:gs>
                    </a:gsLst>
                    <a:lin ang="0" scaled="1"/>
                  </a:gradFill>
                  <a:ln w="9525">
                    <a:solidFill>
                      <a:srgbClr val="000000"/>
                    </a:solidFill>
                    <a:round/>
                    <a:headEnd/>
                    <a:tailEnd/>
                  </a:ln>
                </p:spPr>
                <p:txBody>
                  <a:bodyPr/>
                  <a:lstStyle/>
                  <a:p>
                    <a:endParaRPr lang="en-US" dirty="0"/>
                  </a:p>
                </p:txBody>
              </p:sp>
              <p:sp>
                <p:nvSpPr>
                  <p:cNvPr id="79343" name="Line 495"/>
                  <p:cNvSpPr>
                    <a:spLocks noChangeAspect="1" noChangeShapeType="1"/>
                  </p:cNvSpPr>
                  <p:nvPr/>
                </p:nvSpPr>
                <p:spPr bwMode="auto">
                  <a:xfrm>
                    <a:off x="791" y="221"/>
                    <a:ext cx="6" cy="6"/>
                  </a:xfrm>
                  <a:prstGeom prst="line">
                    <a:avLst/>
                  </a:prstGeom>
                  <a:noFill/>
                  <a:ln w="9525">
                    <a:solidFill>
                      <a:srgbClr val="000000"/>
                    </a:solidFill>
                    <a:round/>
                    <a:headEnd/>
                    <a:tailEnd/>
                  </a:ln>
                </p:spPr>
                <p:txBody>
                  <a:bodyPr/>
                  <a:lstStyle/>
                  <a:p>
                    <a:endParaRPr lang="en-US" dirty="0"/>
                  </a:p>
                </p:txBody>
              </p:sp>
            </p:grpSp>
            <p:sp>
              <p:nvSpPr>
                <p:cNvPr id="79344" name="AutoShape 496"/>
                <p:cNvSpPr>
                  <a:spLocks noChangeAspect="1" noChangeArrowheads="1"/>
                </p:cNvSpPr>
                <p:nvPr/>
              </p:nvSpPr>
              <p:spPr bwMode="auto">
                <a:xfrm>
                  <a:off x="51" y="528"/>
                  <a:ext cx="9" cy="9"/>
                </a:xfrm>
                <a:prstGeom prst="flowChartConnector">
                  <a:avLst/>
                </a:prstGeom>
                <a:gradFill rotWithShape="0">
                  <a:gsLst>
                    <a:gs pos="0">
                      <a:schemeClr val="tx2"/>
                    </a:gs>
                    <a:gs pos="50000">
                      <a:schemeClr val="tx2">
                        <a:gamma/>
                        <a:tint val="0"/>
                        <a:invGamma/>
                      </a:schemeClr>
                    </a:gs>
                    <a:gs pos="100000">
                      <a:schemeClr val="tx2"/>
                    </a:gs>
                  </a:gsLst>
                  <a:lin ang="0" scaled="1"/>
                </a:gradFill>
                <a:ln w="9525">
                  <a:solidFill>
                    <a:srgbClr val="000000"/>
                  </a:solidFill>
                  <a:round/>
                  <a:headEnd/>
                  <a:tailEnd/>
                </a:ln>
              </p:spPr>
              <p:txBody>
                <a:bodyPr/>
                <a:lstStyle/>
                <a:p>
                  <a:endParaRPr lang="en-US" dirty="0"/>
                </a:p>
              </p:txBody>
            </p:sp>
            <p:sp>
              <p:nvSpPr>
                <p:cNvPr id="79345" name="Line 497"/>
                <p:cNvSpPr>
                  <a:spLocks noChangeAspect="1" noChangeShapeType="1"/>
                </p:cNvSpPr>
                <p:nvPr/>
              </p:nvSpPr>
              <p:spPr bwMode="auto">
                <a:xfrm>
                  <a:off x="68" y="482"/>
                  <a:ext cx="0" cy="68"/>
                </a:xfrm>
                <a:prstGeom prst="line">
                  <a:avLst/>
                </a:prstGeom>
                <a:noFill/>
                <a:ln w="9525">
                  <a:solidFill>
                    <a:srgbClr val="000000"/>
                  </a:solidFill>
                  <a:round/>
                  <a:headEnd/>
                  <a:tailEnd/>
                </a:ln>
              </p:spPr>
              <p:txBody>
                <a:bodyPr/>
                <a:lstStyle/>
                <a:p>
                  <a:endParaRPr lang="en-US" dirty="0"/>
                </a:p>
              </p:txBody>
            </p:sp>
          </p:grpSp>
          <p:grpSp>
            <p:nvGrpSpPr>
              <p:cNvPr id="79346" name="Group 498"/>
              <p:cNvGrpSpPr>
                <a:grpSpLocks noChangeAspect="1"/>
              </p:cNvGrpSpPr>
              <p:nvPr/>
            </p:nvGrpSpPr>
            <p:grpSpPr bwMode="auto">
              <a:xfrm>
                <a:off x="1557" y="1365"/>
                <a:ext cx="210" cy="361"/>
                <a:chOff x="880" y="830"/>
                <a:chExt cx="38" cy="85"/>
              </a:xfrm>
            </p:grpSpPr>
            <p:sp>
              <p:nvSpPr>
                <p:cNvPr id="79347" name="Rectangle 499"/>
                <p:cNvSpPr>
                  <a:spLocks noChangeAspect="1" noChangeArrowheads="1"/>
                </p:cNvSpPr>
                <p:nvPr/>
              </p:nvSpPr>
              <p:spPr bwMode="auto">
                <a:xfrm>
                  <a:off x="880" y="843"/>
                  <a:ext cx="6" cy="59"/>
                </a:xfrm>
                <a:prstGeom prst="rect">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79348" name="Rectangle 500"/>
                <p:cNvSpPr>
                  <a:spLocks noChangeAspect="1" noChangeArrowheads="1"/>
                </p:cNvSpPr>
                <p:nvPr/>
              </p:nvSpPr>
              <p:spPr bwMode="auto">
                <a:xfrm>
                  <a:off x="886" y="830"/>
                  <a:ext cx="26" cy="85"/>
                </a:xfrm>
                <a:prstGeom prst="rect">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79349" name="Rectangle 501"/>
                <p:cNvSpPr>
                  <a:spLocks noChangeAspect="1" noChangeArrowheads="1"/>
                </p:cNvSpPr>
                <p:nvPr/>
              </p:nvSpPr>
              <p:spPr bwMode="auto">
                <a:xfrm>
                  <a:off x="912" y="843"/>
                  <a:ext cx="6" cy="59"/>
                </a:xfrm>
                <a:prstGeom prst="rect">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79350" name="AutoShape 502"/>
                <p:cNvSpPr>
                  <a:spLocks noChangeAspect="1" noChangeArrowheads="1"/>
                </p:cNvSpPr>
                <p:nvPr/>
              </p:nvSpPr>
              <p:spPr bwMode="auto">
                <a:xfrm flipH="1" flipV="1">
                  <a:off x="880" y="902"/>
                  <a:ext cx="6" cy="13"/>
                </a:xfrm>
                <a:prstGeom prst="rtTriangle">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79351" name="AutoShape 503"/>
                <p:cNvSpPr>
                  <a:spLocks noChangeAspect="1" noChangeArrowheads="1"/>
                </p:cNvSpPr>
                <p:nvPr/>
              </p:nvSpPr>
              <p:spPr bwMode="auto">
                <a:xfrm flipV="1">
                  <a:off x="912" y="902"/>
                  <a:ext cx="6" cy="13"/>
                </a:xfrm>
                <a:prstGeom prst="rtTriangle">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grpSp>
              <p:nvGrpSpPr>
                <p:cNvPr id="79352" name="Group 504"/>
                <p:cNvGrpSpPr>
                  <a:grpSpLocks noChangeAspect="1"/>
                </p:cNvGrpSpPr>
                <p:nvPr/>
              </p:nvGrpSpPr>
              <p:grpSpPr bwMode="auto">
                <a:xfrm>
                  <a:off x="889" y="830"/>
                  <a:ext cx="8" cy="85"/>
                  <a:chOff x="895" y="830"/>
                  <a:chExt cx="8" cy="85"/>
                </a:xfrm>
              </p:grpSpPr>
              <p:sp>
                <p:nvSpPr>
                  <p:cNvPr id="79353" name="Rectangle 505"/>
                  <p:cNvSpPr>
                    <a:spLocks noChangeAspect="1" noChangeArrowheads="1"/>
                  </p:cNvSpPr>
                  <p:nvPr/>
                </p:nvSpPr>
                <p:spPr bwMode="auto">
                  <a:xfrm>
                    <a:off x="895" y="843"/>
                    <a:ext cx="8" cy="59"/>
                  </a:xfrm>
                  <a:prstGeom prst="rect">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79354" name="AutoShape 506"/>
                  <p:cNvSpPr>
                    <a:spLocks noChangeAspect="1" noChangeArrowheads="1"/>
                  </p:cNvSpPr>
                  <p:nvPr/>
                </p:nvSpPr>
                <p:spPr bwMode="auto">
                  <a:xfrm flipV="1">
                    <a:off x="895" y="902"/>
                    <a:ext cx="8" cy="13"/>
                  </a:xfrm>
                  <a:prstGeom prst="triangle">
                    <a:avLst>
                      <a:gd name="adj" fmla="val 50000"/>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79355" name="AutoShape 507"/>
                  <p:cNvSpPr>
                    <a:spLocks noChangeAspect="1" noChangeArrowheads="1"/>
                  </p:cNvSpPr>
                  <p:nvPr/>
                </p:nvSpPr>
                <p:spPr bwMode="auto">
                  <a:xfrm>
                    <a:off x="895" y="830"/>
                    <a:ext cx="8" cy="13"/>
                  </a:xfrm>
                  <a:prstGeom prst="triangle">
                    <a:avLst>
                      <a:gd name="adj" fmla="val 50000"/>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grpSp>
            <p:sp>
              <p:nvSpPr>
                <p:cNvPr id="79356" name="AutoShape 508"/>
                <p:cNvSpPr>
                  <a:spLocks noChangeAspect="1" noChangeArrowheads="1"/>
                </p:cNvSpPr>
                <p:nvPr/>
              </p:nvSpPr>
              <p:spPr bwMode="auto">
                <a:xfrm>
                  <a:off x="912" y="830"/>
                  <a:ext cx="6" cy="13"/>
                </a:xfrm>
                <a:prstGeom prst="rtTriangle">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79357" name="AutoShape 509"/>
                <p:cNvSpPr>
                  <a:spLocks noChangeAspect="1" noChangeArrowheads="1"/>
                </p:cNvSpPr>
                <p:nvPr/>
              </p:nvSpPr>
              <p:spPr bwMode="auto">
                <a:xfrm flipH="1">
                  <a:off x="880" y="830"/>
                  <a:ext cx="6" cy="13"/>
                </a:xfrm>
                <a:prstGeom prst="rtTriangle">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grpSp>
              <p:nvGrpSpPr>
                <p:cNvPr id="79358" name="Group 510"/>
                <p:cNvGrpSpPr>
                  <a:grpSpLocks noChangeAspect="1"/>
                </p:cNvGrpSpPr>
                <p:nvPr/>
              </p:nvGrpSpPr>
              <p:grpSpPr bwMode="auto">
                <a:xfrm>
                  <a:off x="901" y="830"/>
                  <a:ext cx="8" cy="85"/>
                  <a:chOff x="895" y="830"/>
                  <a:chExt cx="8" cy="85"/>
                </a:xfrm>
              </p:grpSpPr>
              <p:sp>
                <p:nvSpPr>
                  <p:cNvPr id="79359" name="Rectangle 511"/>
                  <p:cNvSpPr>
                    <a:spLocks noChangeAspect="1" noChangeArrowheads="1"/>
                  </p:cNvSpPr>
                  <p:nvPr/>
                </p:nvSpPr>
                <p:spPr bwMode="auto">
                  <a:xfrm>
                    <a:off x="895" y="843"/>
                    <a:ext cx="8" cy="59"/>
                  </a:xfrm>
                  <a:prstGeom prst="rect">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79360" name="AutoShape 512"/>
                  <p:cNvSpPr>
                    <a:spLocks noChangeAspect="1" noChangeArrowheads="1"/>
                  </p:cNvSpPr>
                  <p:nvPr/>
                </p:nvSpPr>
                <p:spPr bwMode="auto">
                  <a:xfrm flipV="1">
                    <a:off x="895" y="902"/>
                    <a:ext cx="8" cy="13"/>
                  </a:xfrm>
                  <a:prstGeom prst="triangle">
                    <a:avLst>
                      <a:gd name="adj" fmla="val 50000"/>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79361" name="AutoShape 513"/>
                  <p:cNvSpPr>
                    <a:spLocks noChangeAspect="1" noChangeArrowheads="1"/>
                  </p:cNvSpPr>
                  <p:nvPr/>
                </p:nvSpPr>
                <p:spPr bwMode="auto">
                  <a:xfrm>
                    <a:off x="895" y="830"/>
                    <a:ext cx="8" cy="13"/>
                  </a:xfrm>
                  <a:prstGeom prst="triangle">
                    <a:avLst>
                      <a:gd name="adj" fmla="val 50000"/>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grpSp>
          </p:grpSp>
          <p:sp>
            <p:nvSpPr>
              <p:cNvPr id="79362" name="Rectangle 514"/>
              <p:cNvSpPr>
                <a:spLocks noChangeArrowheads="1"/>
              </p:cNvSpPr>
              <p:nvPr/>
            </p:nvSpPr>
            <p:spPr bwMode="auto">
              <a:xfrm>
                <a:off x="1599" y="1726"/>
                <a:ext cx="126" cy="164"/>
              </a:xfrm>
              <a:prstGeom prst="rect">
                <a:avLst/>
              </a:prstGeom>
              <a:gradFill rotWithShape="1">
                <a:gsLst>
                  <a:gs pos="0">
                    <a:schemeClr val="tx2"/>
                  </a:gs>
                  <a:gs pos="50000">
                    <a:srgbClr val="EAEAEA"/>
                  </a:gs>
                  <a:gs pos="100000">
                    <a:schemeClr val="tx2"/>
                  </a:gs>
                </a:gsLst>
                <a:lin ang="0" scaled="1"/>
              </a:gradFill>
              <a:ln w="9525">
                <a:solidFill>
                  <a:srgbClr val="000000"/>
                </a:solidFill>
                <a:miter lim="800000"/>
                <a:headEnd/>
                <a:tailEnd/>
              </a:ln>
            </p:spPr>
            <p:txBody>
              <a:bodyPr/>
              <a:lstStyle/>
              <a:p>
                <a:endParaRPr lang="en-US" dirty="0"/>
              </a:p>
            </p:txBody>
          </p:sp>
          <p:sp>
            <p:nvSpPr>
              <p:cNvPr id="79363" name="AutoShape 515"/>
              <p:cNvSpPr>
                <a:spLocks noChangeArrowheads="1"/>
              </p:cNvSpPr>
              <p:nvPr/>
            </p:nvSpPr>
            <p:spPr bwMode="auto">
              <a:xfrm rot="10800000">
                <a:off x="1566" y="1893"/>
                <a:ext cx="195" cy="99"/>
              </a:xfrm>
              <a:custGeom>
                <a:avLst/>
                <a:gdLst>
                  <a:gd name="G0" fmla="+- 3987 0 0"/>
                  <a:gd name="G1" fmla="+- 21600 0 3987"/>
                  <a:gd name="G2" fmla="*/ 3987 1 2"/>
                  <a:gd name="G3" fmla="+- 21600 0 G2"/>
                  <a:gd name="G4" fmla="+/ 3987 21600 2"/>
                  <a:gd name="G5" fmla="+/ G1 0 2"/>
                  <a:gd name="G6" fmla="*/ 21600 21600 3987"/>
                  <a:gd name="G7" fmla="*/ G6 1 2"/>
                  <a:gd name="G8" fmla="+- 21600 0 G7"/>
                  <a:gd name="G9" fmla="*/ 21600 1 2"/>
                  <a:gd name="G10" fmla="+- 3987 0 G9"/>
                  <a:gd name="G11" fmla="?: G10 G8 0"/>
                  <a:gd name="G12" fmla="?: G10 G7 21600"/>
                  <a:gd name="T0" fmla="*/ 19606 w 21600"/>
                  <a:gd name="T1" fmla="*/ 10800 h 21600"/>
                  <a:gd name="T2" fmla="*/ 10800 w 21600"/>
                  <a:gd name="T3" fmla="*/ 21600 h 21600"/>
                  <a:gd name="T4" fmla="*/ 1994 w 21600"/>
                  <a:gd name="T5" fmla="*/ 10800 h 21600"/>
                  <a:gd name="T6" fmla="*/ 10800 w 21600"/>
                  <a:gd name="T7" fmla="*/ 0 h 21600"/>
                  <a:gd name="T8" fmla="*/ 3794 w 21600"/>
                  <a:gd name="T9" fmla="*/ 3794 h 21600"/>
                  <a:gd name="T10" fmla="*/ 17806 w 21600"/>
                  <a:gd name="T11" fmla="*/ 17806 h 21600"/>
                </a:gdLst>
                <a:ahLst/>
                <a:cxnLst>
                  <a:cxn ang="0">
                    <a:pos x="T0" y="T1"/>
                  </a:cxn>
                  <a:cxn ang="0">
                    <a:pos x="T2" y="T3"/>
                  </a:cxn>
                  <a:cxn ang="0">
                    <a:pos x="T4" y="T5"/>
                  </a:cxn>
                  <a:cxn ang="0">
                    <a:pos x="T6" y="T7"/>
                  </a:cxn>
                </a:cxnLst>
                <a:rect l="T8" t="T9" r="T10" b="T11"/>
                <a:pathLst>
                  <a:path w="21600" h="21600">
                    <a:moveTo>
                      <a:pt x="0" y="0"/>
                    </a:moveTo>
                    <a:lnTo>
                      <a:pt x="3987" y="21600"/>
                    </a:lnTo>
                    <a:lnTo>
                      <a:pt x="17613" y="21600"/>
                    </a:lnTo>
                    <a:lnTo>
                      <a:pt x="21600" y="0"/>
                    </a:lnTo>
                    <a:close/>
                  </a:path>
                </a:pathLst>
              </a:custGeom>
              <a:gradFill rotWithShape="1">
                <a:gsLst>
                  <a:gs pos="0">
                    <a:srgbClr val="CC0000"/>
                  </a:gs>
                  <a:gs pos="50000">
                    <a:srgbClr val="EAEAEA"/>
                  </a:gs>
                  <a:gs pos="100000">
                    <a:srgbClr val="CC0000"/>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dirty="0"/>
              </a:p>
            </p:txBody>
          </p:sp>
        </p:grpSp>
        <p:grpSp>
          <p:nvGrpSpPr>
            <p:cNvPr id="119049" name="Group 2313"/>
            <p:cNvGrpSpPr>
              <a:grpSpLocks/>
            </p:cNvGrpSpPr>
            <p:nvPr/>
          </p:nvGrpSpPr>
          <p:grpSpPr bwMode="auto">
            <a:xfrm>
              <a:off x="1582" y="3284"/>
              <a:ext cx="166" cy="97"/>
              <a:chOff x="63" y="428"/>
              <a:chExt cx="36" cy="19"/>
            </a:xfrm>
          </p:grpSpPr>
          <p:sp>
            <p:nvSpPr>
              <p:cNvPr id="119050" name="AutoShape 2314"/>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051" name="AutoShape 2315"/>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052" name="AutoShape 2316"/>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Tree>
    <p:extLst>
      <p:ext uri="{BB962C8B-B14F-4D97-AF65-F5344CB8AC3E}">
        <p14:creationId xmlns:p14="http://schemas.microsoft.com/office/powerpoint/2010/main" val="42910315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fade">
                                      <p:cBhvr>
                                        <p:cTn id="7" dur="2000"/>
                                        <p:tgtEl>
                                          <p:spTgt spid="788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8851">
                                            <p:txEl>
                                              <p:pRg st="0" end="0"/>
                                            </p:txEl>
                                          </p:spTgt>
                                        </p:tgtEl>
                                        <p:attrNameLst>
                                          <p:attrName>style.visibility</p:attrName>
                                        </p:attrNameLst>
                                      </p:cBhvr>
                                      <p:to>
                                        <p:strVal val="visible"/>
                                      </p:to>
                                    </p:set>
                                    <p:animEffect transition="in" filter="fade">
                                      <p:cBhvr>
                                        <p:cTn id="12" dur="2000"/>
                                        <p:tgtEl>
                                          <p:spTgt spid="788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76200" y="-33338"/>
            <a:ext cx="6629400" cy="685801"/>
          </a:xfrm>
          <a:noFill/>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GB" b="1" u="sng" dirty="0" smtClean="0">
                <a:solidFill>
                  <a:schemeClr val="tx2"/>
                </a:solidFill>
                <a:ea typeface="ＭＳ Ｐゴシック" pitchFamily="34" charset="-128"/>
              </a:rPr>
              <a:t>Deployment Sequence</a:t>
            </a:r>
          </a:p>
        </p:txBody>
      </p:sp>
      <p:sp>
        <p:nvSpPr>
          <p:cNvPr id="79875" name="Rectangle 3"/>
          <p:cNvSpPr>
            <a:spLocks noChangeArrowheads="1"/>
          </p:cNvSpPr>
          <p:nvPr/>
        </p:nvSpPr>
        <p:spPr bwMode="auto">
          <a:xfrm>
            <a:off x="2270125" y="1176338"/>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79876" name="AutoShape 4"/>
          <p:cNvSpPr>
            <a:spLocks noChangeArrowheads="1"/>
          </p:cNvSpPr>
          <p:nvPr/>
        </p:nvSpPr>
        <p:spPr bwMode="auto">
          <a:xfrm>
            <a:off x="2306638" y="750888"/>
            <a:ext cx="681037"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877" name="Rectangle 5"/>
          <p:cNvSpPr>
            <a:spLocks noChangeArrowheads="1"/>
          </p:cNvSpPr>
          <p:nvPr/>
        </p:nvSpPr>
        <p:spPr bwMode="auto">
          <a:xfrm>
            <a:off x="2422525" y="4638675"/>
            <a:ext cx="450850" cy="201613"/>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878" name="Rectangle 6"/>
          <p:cNvSpPr>
            <a:spLocks noChangeArrowheads="1"/>
          </p:cNvSpPr>
          <p:nvPr/>
        </p:nvSpPr>
        <p:spPr bwMode="auto">
          <a:xfrm>
            <a:off x="2273300" y="4840288"/>
            <a:ext cx="749300" cy="133350"/>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9942" name="Rectangle 70"/>
          <p:cNvSpPr>
            <a:spLocks noChangeArrowheads="1"/>
          </p:cNvSpPr>
          <p:nvPr/>
        </p:nvSpPr>
        <p:spPr bwMode="auto">
          <a:xfrm>
            <a:off x="2311400" y="2998788"/>
            <a:ext cx="673100" cy="1639887"/>
          </a:xfrm>
          <a:prstGeom prst="rect">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0007" name="Group 135"/>
          <p:cNvGrpSpPr>
            <a:grpSpLocks/>
          </p:cNvGrpSpPr>
          <p:nvPr/>
        </p:nvGrpSpPr>
        <p:grpSpPr bwMode="auto">
          <a:xfrm>
            <a:off x="2273300" y="2663825"/>
            <a:ext cx="749300" cy="334963"/>
            <a:chOff x="105" y="804"/>
            <a:chExt cx="20" cy="9"/>
          </a:xfrm>
        </p:grpSpPr>
        <p:sp>
          <p:nvSpPr>
            <p:cNvPr id="80008" name="Rectangle 136"/>
            <p:cNvSpPr>
              <a:spLocks noChangeArrowheads="1"/>
            </p:cNvSpPr>
            <p:nvPr/>
          </p:nvSpPr>
          <p:spPr bwMode="auto">
            <a:xfrm>
              <a:off x="105" y="804"/>
              <a:ext cx="20" cy="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09" name="Rectangle 137"/>
            <p:cNvSpPr>
              <a:spLocks noChangeArrowheads="1"/>
            </p:cNvSpPr>
            <p:nvPr/>
          </p:nvSpPr>
          <p:spPr bwMode="auto">
            <a:xfrm>
              <a:off x="109" y="808"/>
              <a:ext cx="1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0010" name="Text Box 138"/>
          <p:cNvSpPr txBox="1">
            <a:spLocks noChangeArrowheads="1"/>
          </p:cNvSpPr>
          <p:nvPr/>
        </p:nvSpPr>
        <p:spPr bwMode="auto">
          <a:xfrm>
            <a:off x="2366963" y="2671763"/>
            <a:ext cx="558800" cy="2303462"/>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80015" name="Rectangle 143"/>
          <p:cNvSpPr>
            <a:spLocks noChangeArrowheads="1"/>
          </p:cNvSpPr>
          <p:nvPr/>
        </p:nvSpPr>
        <p:spPr bwMode="auto">
          <a:xfrm>
            <a:off x="2273300" y="1238250"/>
            <a:ext cx="750888" cy="84138"/>
          </a:xfrm>
          <a:prstGeom prst="rect">
            <a:avLst/>
          </a:prstGeom>
          <a:gradFill rotWithShape="0">
            <a:gsLst>
              <a:gs pos="0">
                <a:srgbClr val="FF0000"/>
              </a:gs>
              <a:gs pos="50000">
                <a:srgbClr val="FF0000">
                  <a:gamma/>
                  <a:tint val="34902"/>
                  <a:invGamma/>
                </a:srgbClr>
              </a:gs>
              <a:gs pos="100000">
                <a:srgbClr val="FF0000"/>
              </a:gs>
            </a:gsLst>
            <a:lin ang="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80017" name="AutoShape 145"/>
          <p:cNvSpPr>
            <a:spLocks noChangeArrowheads="1"/>
          </p:cNvSpPr>
          <p:nvPr/>
        </p:nvSpPr>
        <p:spPr bwMode="auto">
          <a:xfrm>
            <a:off x="2319338" y="2155825"/>
            <a:ext cx="671512"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18" name="Rectangle 146"/>
          <p:cNvSpPr>
            <a:spLocks noChangeArrowheads="1"/>
          </p:cNvSpPr>
          <p:nvPr/>
        </p:nvSpPr>
        <p:spPr bwMode="auto">
          <a:xfrm>
            <a:off x="2273300" y="2019300"/>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0019" name="Rectangle 147"/>
          <p:cNvSpPr>
            <a:spLocks noChangeArrowheads="1"/>
          </p:cNvSpPr>
          <p:nvPr/>
        </p:nvSpPr>
        <p:spPr bwMode="auto">
          <a:xfrm>
            <a:off x="2273300" y="2562225"/>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0021" name="AutoShape 149"/>
          <p:cNvSpPr>
            <a:spLocks noChangeArrowheads="1"/>
          </p:cNvSpPr>
          <p:nvPr/>
        </p:nvSpPr>
        <p:spPr bwMode="auto">
          <a:xfrm>
            <a:off x="2319338" y="1458913"/>
            <a:ext cx="671512"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22" name="Rectangle 150"/>
          <p:cNvSpPr>
            <a:spLocks noChangeArrowheads="1"/>
          </p:cNvSpPr>
          <p:nvPr/>
        </p:nvSpPr>
        <p:spPr bwMode="auto">
          <a:xfrm>
            <a:off x="2273300" y="1322388"/>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0023" name="Rectangle 151"/>
          <p:cNvSpPr>
            <a:spLocks noChangeArrowheads="1"/>
          </p:cNvSpPr>
          <p:nvPr/>
        </p:nvSpPr>
        <p:spPr bwMode="auto">
          <a:xfrm>
            <a:off x="2273300" y="1865313"/>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0024" name="Rectangle 152"/>
          <p:cNvSpPr>
            <a:spLocks noChangeArrowheads="1"/>
          </p:cNvSpPr>
          <p:nvPr/>
        </p:nvSpPr>
        <p:spPr bwMode="auto">
          <a:xfrm>
            <a:off x="2273300" y="1933575"/>
            <a:ext cx="750888" cy="85725"/>
          </a:xfrm>
          <a:prstGeom prst="rect">
            <a:avLst/>
          </a:prstGeom>
          <a:gradFill rotWithShape="0">
            <a:gsLst>
              <a:gs pos="0">
                <a:srgbClr val="FF0000"/>
              </a:gs>
              <a:gs pos="50000">
                <a:srgbClr val="FF0000">
                  <a:gamma/>
                  <a:tint val="34902"/>
                  <a:invGamma/>
                </a:srgbClr>
              </a:gs>
              <a:gs pos="100000">
                <a:srgbClr val="FF0000"/>
              </a:gs>
            </a:gsLst>
            <a:lin ang="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80025" name="Text Box 153"/>
          <p:cNvSpPr txBox="1">
            <a:spLocks noChangeArrowheads="1"/>
          </p:cNvSpPr>
          <p:nvPr/>
        </p:nvSpPr>
        <p:spPr bwMode="auto">
          <a:xfrm>
            <a:off x="2363788" y="735013"/>
            <a:ext cx="568325" cy="1979612"/>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nvGrpSpPr>
          <p:cNvPr id="80026" name="Group 154"/>
          <p:cNvGrpSpPr>
            <a:grpSpLocks/>
          </p:cNvGrpSpPr>
          <p:nvPr/>
        </p:nvGrpSpPr>
        <p:grpSpPr bwMode="auto">
          <a:xfrm>
            <a:off x="2955925" y="1304925"/>
            <a:ext cx="333375" cy="669925"/>
            <a:chOff x="232" y="900"/>
            <a:chExt cx="12" cy="35"/>
          </a:xfrm>
        </p:grpSpPr>
        <p:sp>
          <p:nvSpPr>
            <p:cNvPr id="80027" name="Rectangle 155"/>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28" name="Freeform 156"/>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29" name="Line 157"/>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30" name="Line 158"/>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31" name="Freeform 159"/>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32" name="Line 160"/>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33" name="Line 161"/>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34" name="Freeform 162"/>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35" name="Line 163"/>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36" name="Line 164"/>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37" name="Freeform 165"/>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38" name="Line 166"/>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39" name="Line 167"/>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40" name="Rectangle 168"/>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41" name="Rectangle 169"/>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42" name="Freeform 170"/>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0043" name="Group 171"/>
          <p:cNvGrpSpPr>
            <a:grpSpLocks/>
          </p:cNvGrpSpPr>
          <p:nvPr/>
        </p:nvGrpSpPr>
        <p:grpSpPr bwMode="auto">
          <a:xfrm>
            <a:off x="2965450" y="2019300"/>
            <a:ext cx="333375" cy="631825"/>
            <a:chOff x="232" y="900"/>
            <a:chExt cx="12" cy="35"/>
          </a:xfrm>
        </p:grpSpPr>
        <p:sp>
          <p:nvSpPr>
            <p:cNvPr id="80044" name="Rectangle 172"/>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45" name="Freeform 173"/>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46" name="Line 174"/>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47" name="Line 175"/>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48" name="Freeform 176"/>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49" name="Line 177"/>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50" name="Line 178"/>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51" name="Freeform 179"/>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52" name="Line 180"/>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53" name="Line 181"/>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54" name="Freeform 182"/>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55" name="Line 183"/>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56" name="Line 184"/>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57" name="Rectangle 185"/>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58" name="Rectangle 186"/>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59" name="Freeform 187"/>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0060" name="Group 188"/>
          <p:cNvGrpSpPr>
            <a:grpSpLocks/>
          </p:cNvGrpSpPr>
          <p:nvPr/>
        </p:nvGrpSpPr>
        <p:grpSpPr bwMode="auto">
          <a:xfrm>
            <a:off x="434975" y="4981575"/>
            <a:ext cx="4424363" cy="1277938"/>
            <a:chOff x="244" y="910"/>
            <a:chExt cx="118" cy="40"/>
          </a:xfrm>
        </p:grpSpPr>
        <p:sp>
          <p:nvSpPr>
            <p:cNvPr id="80061" name="Rectangle 189"/>
            <p:cNvSpPr>
              <a:spLocks noChangeArrowheads="1"/>
            </p:cNvSpPr>
            <p:nvPr/>
          </p:nvSpPr>
          <p:spPr bwMode="auto">
            <a:xfrm>
              <a:off x="297" y="914"/>
              <a:ext cx="12" cy="3"/>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0062" name="Group 190"/>
            <p:cNvGrpSpPr>
              <a:grpSpLocks/>
            </p:cNvGrpSpPr>
            <p:nvPr/>
          </p:nvGrpSpPr>
          <p:grpSpPr bwMode="auto">
            <a:xfrm>
              <a:off x="244" y="915"/>
              <a:ext cx="118" cy="32"/>
              <a:chOff x="118" y="899"/>
              <a:chExt cx="126" cy="36"/>
            </a:xfrm>
          </p:grpSpPr>
          <p:sp>
            <p:nvSpPr>
              <p:cNvPr id="80063" name="Rectangle 191"/>
              <p:cNvSpPr>
                <a:spLocks noChangeArrowheads="1"/>
              </p:cNvSpPr>
              <p:nvPr/>
            </p:nvSpPr>
            <p:spPr bwMode="auto">
              <a:xfrm>
                <a:off x="172" y="901"/>
                <a:ext cx="18" cy="29"/>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64" name="Freeform 192"/>
              <p:cNvSpPr>
                <a:spLocks/>
              </p:cNvSpPr>
              <p:nvPr/>
            </p:nvSpPr>
            <p:spPr bwMode="auto">
              <a:xfrm>
                <a:off x="186" y="930"/>
                <a:ext cx="1" cy="1"/>
              </a:xfrm>
              <a:custGeom>
                <a:avLst/>
                <a:gdLst>
                  <a:gd name="T0" fmla="*/ 0 h 1"/>
                  <a:gd name="T1" fmla="*/ 1 h 1"/>
                  <a:gd name="T2" fmla="*/ 1 h 1"/>
                  <a:gd name="T3" fmla="*/ 1 h 1"/>
                </a:gdLst>
                <a:ahLst/>
                <a:cxnLst>
                  <a:cxn ang="0">
                    <a:pos x="0" y="T0"/>
                  </a:cxn>
                  <a:cxn ang="0">
                    <a:pos x="0" y="T1"/>
                  </a:cxn>
                  <a:cxn ang="0">
                    <a:pos x="0" y="T2"/>
                  </a:cxn>
                  <a:cxn ang="0">
                    <a:pos x="0" y="T3"/>
                  </a:cxn>
                </a:cxnLst>
                <a:rect l="0" t="0" r="r" b="b"/>
                <a:pathLst>
                  <a:path h="1">
                    <a:moveTo>
                      <a:pt x="0" y="0"/>
                    </a:moveTo>
                    <a:lnTo>
                      <a:pt x="0" y="1"/>
                    </a:lnTo>
                    <a:lnTo>
                      <a:pt x="0" y="1"/>
                    </a:lnTo>
                    <a:lnTo>
                      <a:pt x="0" y="1"/>
                    </a:lnTo>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65" name="Freeform 193"/>
              <p:cNvSpPr>
                <a:spLocks/>
              </p:cNvSpPr>
              <p:nvPr/>
            </p:nvSpPr>
            <p:spPr bwMode="auto">
              <a:xfrm>
                <a:off x="174" y="930"/>
                <a:ext cx="2" cy="1"/>
              </a:xfrm>
              <a:custGeom>
                <a:avLst/>
                <a:gdLst>
                  <a:gd name="T0" fmla="*/ 0 h 1"/>
                  <a:gd name="T1" fmla="*/ 1 h 1"/>
                  <a:gd name="T2" fmla="*/ 1 h 1"/>
                  <a:gd name="T3" fmla="*/ 1 h 1"/>
                </a:gdLst>
                <a:ahLst/>
                <a:cxnLst>
                  <a:cxn ang="0">
                    <a:pos x="0" y="T0"/>
                  </a:cxn>
                  <a:cxn ang="0">
                    <a:pos x="0" y="T1"/>
                  </a:cxn>
                  <a:cxn ang="0">
                    <a:pos x="0" y="T2"/>
                  </a:cxn>
                  <a:cxn ang="0">
                    <a:pos x="0" y="T3"/>
                  </a:cxn>
                </a:cxnLst>
                <a:rect l="0" t="0" r="r" b="b"/>
                <a:pathLst>
                  <a:path h="1">
                    <a:moveTo>
                      <a:pt x="0" y="0"/>
                    </a:moveTo>
                    <a:lnTo>
                      <a:pt x="0" y="1"/>
                    </a:lnTo>
                    <a:lnTo>
                      <a:pt x="0" y="1"/>
                    </a:lnTo>
                    <a:lnTo>
                      <a:pt x="0" y="1"/>
                    </a:lnTo>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66" name="Rectangle 194"/>
              <p:cNvSpPr>
                <a:spLocks noChangeArrowheads="1"/>
              </p:cNvSpPr>
              <p:nvPr/>
            </p:nvSpPr>
            <p:spPr bwMode="auto">
              <a:xfrm>
                <a:off x="172" y="930"/>
                <a:ext cx="18" cy="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67" name="Rectangle 195"/>
              <p:cNvSpPr>
                <a:spLocks noChangeArrowheads="1"/>
              </p:cNvSpPr>
              <p:nvPr/>
            </p:nvSpPr>
            <p:spPr bwMode="auto">
              <a:xfrm>
                <a:off x="172" y="900"/>
                <a:ext cx="18" cy="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68" name="Rectangle 196"/>
              <p:cNvSpPr>
                <a:spLocks noChangeArrowheads="1"/>
              </p:cNvSpPr>
              <p:nvPr/>
            </p:nvSpPr>
            <p:spPr bwMode="auto">
              <a:xfrm>
                <a:off x="174" y="931"/>
                <a:ext cx="14" cy="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0069" name="Group 197"/>
              <p:cNvGrpSpPr>
                <a:grpSpLocks/>
              </p:cNvGrpSpPr>
              <p:nvPr/>
            </p:nvGrpSpPr>
            <p:grpSpPr bwMode="auto">
              <a:xfrm>
                <a:off x="118" y="899"/>
                <a:ext cx="54" cy="35"/>
                <a:chOff x="118" y="899"/>
                <a:chExt cx="54" cy="35"/>
              </a:xfrm>
            </p:grpSpPr>
            <p:grpSp>
              <p:nvGrpSpPr>
                <p:cNvPr id="80070" name="Group 198"/>
                <p:cNvGrpSpPr>
                  <a:grpSpLocks/>
                </p:cNvGrpSpPr>
                <p:nvPr/>
              </p:nvGrpSpPr>
              <p:grpSpPr bwMode="auto">
                <a:xfrm>
                  <a:off x="118" y="899"/>
                  <a:ext cx="10" cy="35"/>
                  <a:chOff x="119" y="899"/>
                  <a:chExt cx="10" cy="35"/>
                </a:xfrm>
              </p:grpSpPr>
              <p:sp>
                <p:nvSpPr>
                  <p:cNvPr id="80071" name="Rectangle 199"/>
                  <p:cNvSpPr>
                    <a:spLocks noChangeArrowheads="1"/>
                  </p:cNvSpPr>
                  <p:nvPr/>
                </p:nvSpPr>
                <p:spPr bwMode="auto">
                  <a:xfrm rot="10800000">
                    <a:off x="125" y="914"/>
                    <a:ext cx="4"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72" name="Freeform 200"/>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73" name="Line 201"/>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74" name="Line 202"/>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75" name="Freeform 203"/>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76" name="Line 204"/>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77" name="Line 205"/>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78" name="Freeform 206"/>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79" name="Line 207"/>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80" name="Line 208"/>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81" name="Freeform 209"/>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82" name="Line 210"/>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83" name="Line 211"/>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84" name="Rectangle 212"/>
                  <p:cNvSpPr>
                    <a:spLocks noChangeArrowheads="1"/>
                  </p:cNvSpPr>
                  <p:nvPr/>
                </p:nvSpPr>
                <p:spPr bwMode="auto">
                  <a:xfrm rot="10800000">
                    <a:off x="123" y="914"/>
                    <a:ext cx="2"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85" name="Rectangle 213"/>
                  <p:cNvSpPr>
                    <a:spLocks noChangeArrowheads="1"/>
                  </p:cNvSpPr>
                  <p:nvPr/>
                </p:nvSpPr>
                <p:spPr bwMode="auto">
                  <a:xfrm rot="10800000">
                    <a:off x="119" y="899"/>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86" name="Freeform 214"/>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0087" name="Rectangle 215"/>
                <p:cNvSpPr>
                  <a:spLocks noChangeArrowheads="1"/>
                </p:cNvSpPr>
                <p:nvPr/>
              </p:nvSpPr>
              <p:spPr bwMode="auto">
                <a:xfrm rot="10800000">
                  <a:off x="139"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88" name="Freeform 216"/>
                <p:cNvSpPr>
                  <a:spLocks/>
                </p:cNvSpPr>
                <p:nvPr/>
              </p:nvSpPr>
              <p:spPr bwMode="auto">
                <a:xfrm rot="10800000">
                  <a:off x="136" y="923"/>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89" name="Line 217"/>
                <p:cNvSpPr>
                  <a:spLocks noChangeShapeType="1"/>
                </p:cNvSpPr>
                <p:nvPr/>
              </p:nvSpPr>
              <p:spPr bwMode="auto">
                <a:xfrm rot="10800000" flipH="1">
                  <a:off x="136" y="923"/>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90" name="Freeform 218"/>
                <p:cNvSpPr>
                  <a:spLocks/>
                </p:cNvSpPr>
                <p:nvPr/>
              </p:nvSpPr>
              <p:spPr bwMode="auto">
                <a:xfrm rot="10800000">
                  <a:off x="136" y="923"/>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91" name="Line 219"/>
                <p:cNvSpPr>
                  <a:spLocks noChangeShapeType="1"/>
                </p:cNvSpPr>
                <p:nvPr/>
              </p:nvSpPr>
              <p:spPr bwMode="auto">
                <a:xfrm rot="10800000">
                  <a:off x="136" y="923"/>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92" name="Freeform 220"/>
                <p:cNvSpPr>
                  <a:spLocks/>
                </p:cNvSpPr>
                <p:nvPr/>
              </p:nvSpPr>
              <p:spPr bwMode="auto">
                <a:xfrm rot="10800000">
                  <a:off x="135" y="905"/>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93" name="Freeform 221"/>
                <p:cNvSpPr>
                  <a:spLocks/>
                </p:cNvSpPr>
                <p:nvPr/>
              </p:nvSpPr>
              <p:spPr bwMode="auto">
                <a:xfrm rot="10800000">
                  <a:off x="128" y="910"/>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94" name="Freeform 222"/>
                <p:cNvSpPr>
                  <a:spLocks/>
                </p:cNvSpPr>
                <p:nvPr/>
              </p:nvSpPr>
              <p:spPr bwMode="auto">
                <a:xfrm rot="10800000">
                  <a:off x="148" y="911"/>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95" name="Rectangle 223"/>
                <p:cNvSpPr>
                  <a:spLocks noChangeArrowheads="1"/>
                </p:cNvSpPr>
                <p:nvPr/>
              </p:nvSpPr>
              <p:spPr bwMode="auto">
                <a:xfrm rot="10800000">
                  <a:off x="135"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96" name="Rectangle 224"/>
                <p:cNvSpPr>
                  <a:spLocks noChangeArrowheads="1"/>
                </p:cNvSpPr>
                <p:nvPr/>
              </p:nvSpPr>
              <p:spPr bwMode="auto">
                <a:xfrm rot="10800000">
                  <a:off x="151"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97" name="Rectangle 225"/>
                <p:cNvSpPr>
                  <a:spLocks noChangeArrowheads="1"/>
                </p:cNvSpPr>
                <p:nvPr/>
              </p:nvSpPr>
              <p:spPr bwMode="auto">
                <a:xfrm rot="10800000">
                  <a:off x="168"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98" name="Rectangle 226"/>
                <p:cNvSpPr>
                  <a:spLocks noChangeArrowheads="1"/>
                </p:cNvSpPr>
                <p:nvPr/>
              </p:nvSpPr>
              <p:spPr bwMode="auto">
                <a:xfrm rot="10800000">
                  <a:off x="151"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099" name="Rectangle 227"/>
                <p:cNvSpPr>
                  <a:spLocks noChangeArrowheads="1"/>
                </p:cNvSpPr>
                <p:nvPr/>
              </p:nvSpPr>
              <p:spPr bwMode="auto">
                <a:xfrm rot="10800000">
                  <a:off x="156"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0100" name="Group 228"/>
              <p:cNvGrpSpPr>
                <a:grpSpLocks/>
              </p:cNvGrpSpPr>
              <p:nvPr/>
            </p:nvGrpSpPr>
            <p:grpSpPr bwMode="auto">
              <a:xfrm>
                <a:off x="190" y="900"/>
                <a:ext cx="54" cy="35"/>
                <a:chOff x="190" y="900"/>
                <a:chExt cx="54" cy="35"/>
              </a:xfrm>
            </p:grpSpPr>
            <p:sp>
              <p:nvSpPr>
                <p:cNvPr id="80101" name="Rectangle 229"/>
                <p:cNvSpPr>
                  <a:spLocks noChangeArrowheads="1"/>
                </p:cNvSpPr>
                <p:nvPr/>
              </p:nvSpPr>
              <p:spPr bwMode="auto">
                <a:xfrm>
                  <a:off x="206"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102" name="Freeform 230"/>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103" name="Line 231"/>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104" name="Freeform 232"/>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105" name="Line 233"/>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106" name="Freeform 234"/>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107" name="Freeform 235"/>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108" name="Freeform 236"/>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0109" name="Group 237"/>
                <p:cNvGrpSpPr>
                  <a:grpSpLocks/>
                </p:cNvGrpSpPr>
                <p:nvPr/>
              </p:nvGrpSpPr>
              <p:grpSpPr bwMode="auto">
                <a:xfrm>
                  <a:off x="232" y="900"/>
                  <a:ext cx="12" cy="35"/>
                  <a:chOff x="232" y="900"/>
                  <a:chExt cx="12" cy="35"/>
                </a:xfrm>
              </p:grpSpPr>
              <p:sp>
                <p:nvSpPr>
                  <p:cNvPr id="80110" name="Rectangle 238"/>
                  <p:cNvSpPr>
                    <a:spLocks noChangeArrowheads="1"/>
                  </p:cNvSpPr>
                  <p:nvPr/>
                </p:nvSpPr>
                <p:spPr bwMode="auto">
                  <a:xfrm>
                    <a:off x="233" y="915"/>
                    <a:ext cx="5"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111" name="Freeform 239"/>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112" name="Line 240"/>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113" name="Line 241"/>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114" name="Freeform 242"/>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115" name="Line 243"/>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116" name="Line 244"/>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117" name="Freeform 245"/>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118" name="Line 246"/>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119" name="Line 247"/>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120" name="Freeform 248"/>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121" name="Line 249"/>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122" name="Line 250"/>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123" name="Rectangle 251"/>
                  <p:cNvSpPr>
                    <a:spLocks noChangeArrowheads="1"/>
                  </p:cNvSpPr>
                  <p:nvPr/>
                </p:nvSpPr>
                <p:spPr bwMode="auto">
                  <a:xfrm>
                    <a:off x="238" y="915"/>
                    <a:ext cx="3"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124" name="Rectangle 252"/>
                  <p:cNvSpPr>
                    <a:spLocks noChangeArrowheads="1"/>
                  </p:cNvSpPr>
                  <p:nvPr/>
                </p:nvSpPr>
                <p:spPr bwMode="auto">
                  <a:xfrm>
                    <a:off x="241" y="900"/>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125" name="Freeform 253"/>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0126" name="Freeform 254"/>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127" name="Line 255"/>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128" name="Line 256"/>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129" name="Rectangle 257"/>
                <p:cNvSpPr>
                  <a:spLocks noChangeArrowheads="1"/>
                </p:cNvSpPr>
                <p:nvPr/>
              </p:nvSpPr>
              <p:spPr bwMode="auto">
                <a:xfrm>
                  <a:off x="206"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130" name="Rectangle 258"/>
                <p:cNvSpPr>
                  <a:spLocks noChangeArrowheads="1"/>
                </p:cNvSpPr>
                <p:nvPr/>
              </p:nvSpPr>
              <p:spPr bwMode="auto">
                <a:xfrm>
                  <a:off x="205"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131" name="Rectangle 259"/>
                <p:cNvSpPr>
                  <a:spLocks noChangeArrowheads="1"/>
                </p:cNvSpPr>
                <p:nvPr/>
              </p:nvSpPr>
              <p:spPr bwMode="auto">
                <a:xfrm>
                  <a:off x="190"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132" name="Rectangle 260"/>
                <p:cNvSpPr>
                  <a:spLocks noChangeArrowheads="1"/>
                </p:cNvSpPr>
                <p:nvPr/>
              </p:nvSpPr>
              <p:spPr bwMode="auto">
                <a:xfrm>
                  <a:off x="205"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133" name="Rectangle 261"/>
                <p:cNvSpPr>
                  <a:spLocks noChangeArrowheads="1"/>
                </p:cNvSpPr>
                <p:nvPr/>
              </p:nvSpPr>
              <p:spPr bwMode="auto">
                <a:xfrm>
                  <a:off x="194"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80134" name="Rectangle 262"/>
            <p:cNvSpPr>
              <a:spLocks noChangeArrowheads="1"/>
            </p:cNvSpPr>
            <p:nvPr/>
          </p:nvSpPr>
          <p:spPr bwMode="auto">
            <a:xfrm>
              <a:off x="293" y="910"/>
              <a:ext cx="20" cy="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135" name="Freeform 263"/>
            <p:cNvSpPr>
              <a:spLocks/>
            </p:cNvSpPr>
            <p:nvPr/>
          </p:nvSpPr>
          <p:spPr bwMode="auto">
            <a:xfrm rot="10800000">
              <a:off x="292" y="946"/>
              <a:ext cx="23" cy="4"/>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136" name="Oval 264"/>
            <p:cNvSpPr>
              <a:spLocks noChangeArrowheads="1"/>
            </p:cNvSpPr>
            <p:nvPr/>
          </p:nvSpPr>
          <p:spPr bwMode="auto">
            <a:xfrm>
              <a:off x="302" y="934"/>
              <a:ext cx="3" cy="3"/>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0137" name="Group 265"/>
            <p:cNvGrpSpPr>
              <a:grpSpLocks noChangeAspect="1"/>
            </p:cNvGrpSpPr>
            <p:nvPr/>
          </p:nvGrpSpPr>
          <p:grpSpPr bwMode="auto">
            <a:xfrm>
              <a:off x="298" y="922"/>
              <a:ext cx="10" cy="9"/>
              <a:chOff x="564" y="1431"/>
              <a:chExt cx="18" cy="18"/>
            </a:xfrm>
          </p:grpSpPr>
          <p:sp>
            <p:nvSpPr>
              <p:cNvPr id="80138" name="Oval 266"/>
              <p:cNvSpPr>
                <a:spLocks noChangeAspect="1" noChangeArrowheads="1"/>
              </p:cNvSpPr>
              <p:nvPr/>
            </p:nvSpPr>
            <p:spPr bwMode="auto">
              <a:xfrm>
                <a:off x="564" y="1431"/>
                <a:ext cx="18" cy="18"/>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139" name="Oval 267"/>
              <p:cNvSpPr>
                <a:spLocks noChangeAspect="1" noChangeArrowheads="1"/>
              </p:cNvSpPr>
              <p:nvPr/>
            </p:nvSpPr>
            <p:spPr bwMode="auto">
              <a:xfrm>
                <a:off x="569" y="1436"/>
                <a:ext cx="8" cy="8"/>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140" name="AutoShape 268"/>
              <p:cNvSpPr>
                <a:spLocks noChangeAspect="1" noChangeArrowheads="1"/>
              </p:cNvSpPr>
              <p:nvPr/>
            </p:nvSpPr>
            <p:spPr bwMode="auto">
              <a:xfrm>
                <a:off x="572" y="143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141" name="AutoShape 269"/>
              <p:cNvSpPr>
                <a:spLocks noChangeAspect="1" noChangeArrowheads="1"/>
              </p:cNvSpPr>
              <p:nvPr/>
            </p:nvSpPr>
            <p:spPr bwMode="auto">
              <a:xfrm>
                <a:off x="578" y="1439"/>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142" name="AutoShape 270"/>
              <p:cNvSpPr>
                <a:spLocks noChangeAspect="1" noChangeArrowheads="1"/>
              </p:cNvSpPr>
              <p:nvPr/>
            </p:nvSpPr>
            <p:spPr bwMode="auto">
              <a:xfrm>
                <a:off x="576" y="144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143" name="AutoShape 271"/>
              <p:cNvSpPr>
                <a:spLocks noChangeAspect="1" noChangeArrowheads="1"/>
              </p:cNvSpPr>
              <p:nvPr/>
            </p:nvSpPr>
            <p:spPr bwMode="auto">
              <a:xfrm>
                <a:off x="566" y="1439"/>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144" name="AutoShape 272"/>
              <p:cNvSpPr>
                <a:spLocks noChangeAspect="1" noChangeArrowheads="1"/>
              </p:cNvSpPr>
              <p:nvPr/>
            </p:nvSpPr>
            <p:spPr bwMode="auto">
              <a:xfrm>
                <a:off x="572" y="144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145" name="AutoShape 273"/>
              <p:cNvSpPr>
                <a:spLocks noChangeAspect="1" noChangeArrowheads="1"/>
              </p:cNvSpPr>
              <p:nvPr/>
            </p:nvSpPr>
            <p:spPr bwMode="auto">
              <a:xfrm>
                <a:off x="568" y="143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146" name="AutoShape 274"/>
              <p:cNvSpPr>
                <a:spLocks noChangeAspect="1" noChangeArrowheads="1"/>
              </p:cNvSpPr>
              <p:nvPr/>
            </p:nvSpPr>
            <p:spPr bwMode="auto">
              <a:xfrm>
                <a:off x="576" y="143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147" name="AutoShape 275"/>
              <p:cNvSpPr>
                <a:spLocks noChangeAspect="1" noChangeArrowheads="1"/>
              </p:cNvSpPr>
              <p:nvPr/>
            </p:nvSpPr>
            <p:spPr bwMode="auto">
              <a:xfrm>
                <a:off x="568" y="144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148" name="Oval 276"/>
              <p:cNvSpPr>
                <a:spLocks noChangeAspect="1" noChangeArrowheads="1"/>
              </p:cNvSpPr>
              <p:nvPr/>
            </p:nvSpPr>
            <p:spPr bwMode="auto">
              <a:xfrm>
                <a:off x="572" y="1439"/>
                <a:ext cx="2" cy="2"/>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80149" name="Text Box 277"/>
          <p:cNvSpPr txBox="1">
            <a:spLocks noChangeArrowheads="1"/>
          </p:cNvSpPr>
          <p:nvPr/>
        </p:nvSpPr>
        <p:spPr bwMode="auto">
          <a:xfrm>
            <a:off x="2360613" y="4932363"/>
            <a:ext cx="558800" cy="1617662"/>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nvGrpSpPr>
          <p:cNvPr id="80389" name="Group 517"/>
          <p:cNvGrpSpPr>
            <a:grpSpLocks/>
          </p:cNvGrpSpPr>
          <p:nvPr/>
        </p:nvGrpSpPr>
        <p:grpSpPr bwMode="auto">
          <a:xfrm>
            <a:off x="2952750" y="606425"/>
            <a:ext cx="333375" cy="660400"/>
            <a:chOff x="232" y="900"/>
            <a:chExt cx="12" cy="35"/>
          </a:xfrm>
        </p:grpSpPr>
        <p:sp>
          <p:nvSpPr>
            <p:cNvPr id="80390" name="Rectangle 518"/>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391" name="Freeform 519"/>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392" name="Line 520"/>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393" name="Line 521"/>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394" name="Freeform 522"/>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395" name="Line 523"/>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396" name="Line 524"/>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397" name="Freeform 525"/>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398" name="Line 526"/>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399" name="Line 527"/>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400" name="Freeform 528"/>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401" name="Line 529"/>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402" name="Line 530"/>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403" name="Rectangle 531"/>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404" name="Rectangle 532"/>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405" name="Freeform 533"/>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0406" name="Group 534"/>
          <p:cNvGrpSpPr>
            <a:grpSpLocks/>
          </p:cNvGrpSpPr>
          <p:nvPr/>
        </p:nvGrpSpPr>
        <p:grpSpPr bwMode="auto">
          <a:xfrm>
            <a:off x="1990725" y="623888"/>
            <a:ext cx="276225" cy="2105025"/>
            <a:chOff x="1254" y="483"/>
            <a:chExt cx="174" cy="1326"/>
          </a:xfrm>
        </p:grpSpPr>
        <p:grpSp>
          <p:nvGrpSpPr>
            <p:cNvPr id="80407" name="Group 535"/>
            <p:cNvGrpSpPr>
              <a:grpSpLocks/>
            </p:cNvGrpSpPr>
            <p:nvPr/>
          </p:nvGrpSpPr>
          <p:grpSpPr bwMode="auto">
            <a:xfrm>
              <a:off x="1254" y="811"/>
              <a:ext cx="174" cy="118"/>
              <a:chOff x="313" y="743"/>
              <a:chExt cx="29" cy="10"/>
            </a:xfrm>
          </p:grpSpPr>
          <p:grpSp>
            <p:nvGrpSpPr>
              <p:cNvPr id="80408" name="Group 536"/>
              <p:cNvGrpSpPr>
                <a:grpSpLocks/>
              </p:cNvGrpSpPr>
              <p:nvPr/>
            </p:nvGrpSpPr>
            <p:grpSpPr bwMode="auto">
              <a:xfrm>
                <a:off x="322" y="743"/>
                <a:ext cx="8" cy="10"/>
                <a:chOff x="248" y="952"/>
                <a:chExt cx="6" cy="7"/>
              </a:xfrm>
            </p:grpSpPr>
            <p:sp>
              <p:nvSpPr>
                <p:cNvPr id="80409" name="Rectangle 537"/>
                <p:cNvSpPr>
                  <a:spLocks noChangeArrowheads="1"/>
                </p:cNvSpPr>
                <p:nvPr/>
              </p:nvSpPr>
              <p:spPr bwMode="auto">
                <a:xfrm>
                  <a:off x="248" y="955"/>
                  <a:ext cx="6" cy="4"/>
                </a:xfrm>
                <a:prstGeom prst="rect">
                  <a:avLst/>
                </a:prstGeom>
                <a:solidFill>
                  <a:srgbClr val="FF0000"/>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410" name="Line 538"/>
                <p:cNvSpPr>
                  <a:spLocks noChangeShapeType="1"/>
                </p:cNvSpPr>
                <p:nvPr/>
              </p:nvSpPr>
              <p:spPr bwMode="auto">
                <a:xfrm flipV="1">
                  <a:off x="251" y="952"/>
                  <a:ext cx="0" cy="3"/>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411" name="Line 539"/>
                <p:cNvSpPr>
                  <a:spLocks noChangeShapeType="1"/>
                </p:cNvSpPr>
                <p:nvPr/>
              </p:nvSpPr>
              <p:spPr bwMode="auto">
                <a:xfrm>
                  <a:off x="249" y="952"/>
                  <a:ext cx="4"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0412" name="Line 540"/>
              <p:cNvSpPr>
                <a:spLocks noChangeShapeType="1"/>
              </p:cNvSpPr>
              <p:nvPr/>
            </p:nvSpPr>
            <p:spPr bwMode="auto">
              <a:xfrm>
                <a:off x="330" y="750"/>
                <a:ext cx="12"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413" name="Line 541"/>
              <p:cNvSpPr>
                <a:spLocks noChangeShapeType="1"/>
              </p:cNvSpPr>
              <p:nvPr/>
            </p:nvSpPr>
            <p:spPr bwMode="auto">
              <a:xfrm>
                <a:off x="313" y="750"/>
                <a:ext cx="9"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0414" name="Line 542"/>
            <p:cNvSpPr>
              <a:spLocks noChangeShapeType="1"/>
            </p:cNvSpPr>
            <p:nvPr/>
          </p:nvSpPr>
          <p:spPr bwMode="auto">
            <a:xfrm flipV="1">
              <a:off x="1254" y="1791"/>
              <a:ext cx="174" cy="6"/>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0415" name="Group 543"/>
            <p:cNvGrpSpPr>
              <a:grpSpLocks/>
            </p:cNvGrpSpPr>
            <p:nvPr/>
          </p:nvGrpSpPr>
          <p:grpSpPr bwMode="auto">
            <a:xfrm>
              <a:off x="1254" y="483"/>
              <a:ext cx="0" cy="1326"/>
              <a:chOff x="342" y="715"/>
              <a:chExt cx="0" cy="113"/>
            </a:xfrm>
          </p:grpSpPr>
          <p:sp>
            <p:nvSpPr>
              <p:cNvPr id="80416" name="Line 544"/>
              <p:cNvSpPr>
                <a:spLocks noChangeShapeType="1"/>
              </p:cNvSpPr>
              <p:nvPr/>
            </p:nvSpPr>
            <p:spPr bwMode="auto">
              <a:xfrm>
                <a:off x="342" y="715"/>
                <a:ext cx="0" cy="43"/>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417" name="Line 545"/>
              <p:cNvSpPr>
                <a:spLocks noChangeShapeType="1"/>
              </p:cNvSpPr>
              <p:nvPr/>
            </p:nvSpPr>
            <p:spPr bwMode="auto">
              <a:xfrm>
                <a:off x="342" y="791"/>
                <a:ext cx="0" cy="37"/>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418" name="Line 546"/>
              <p:cNvSpPr>
                <a:spLocks noChangeShapeType="1"/>
              </p:cNvSpPr>
              <p:nvPr/>
            </p:nvSpPr>
            <p:spPr bwMode="auto">
              <a:xfrm flipV="1">
                <a:off x="342" y="758"/>
                <a:ext cx="0" cy="3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0419" name="Group 547"/>
            <p:cNvGrpSpPr>
              <a:grpSpLocks/>
            </p:cNvGrpSpPr>
            <p:nvPr/>
          </p:nvGrpSpPr>
          <p:grpSpPr bwMode="auto">
            <a:xfrm>
              <a:off x="1254" y="1257"/>
              <a:ext cx="174" cy="117"/>
              <a:chOff x="313" y="784"/>
              <a:chExt cx="29" cy="10"/>
            </a:xfrm>
          </p:grpSpPr>
          <p:grpSp>
            <p:nvGrpSpPr>
              <p:cNvPr id="80420" name="Group 548"/>
              <p:cNvGrpSpPr>
                <a:grpSpLocks/>
              </p:cNvGrpSpPr>
              <p:nvPr/>
            </p:nvGrpSpPr>
            <p:grpSpPr bwMode="auto">
              <a:xfrm>
                <a:off x="322" y="784"/>
                <a:ext cx="8" cy="10"/>
                <a:chOff x="248" y="952"/>
                <a:chExt cx="6" cy="7"/>
              </a:xfrm>
            </p:grpSpPr>
            <p:sp>
              <p:nvSpPr>
                <p:cNvPr id="80421" name="Rectangle 549"/>
                <p:cNvSpPr>
                  <a:spLocks noChangeArrowheads="1"/>
                </p:cNvSpPr>
                <p:nvPr/>
              </p:nvSpPr>
              <p:spPr bwMode="auto">
                <a:xfrm>
                  <a:off x="248" y="955"/>
                  <a:ext cx="6" cy="4"/>
                </a:xfrm>
                <a:prstGeom prst="rect">
                  <a:avLst/>
                </a:prstGeom>
                <a:solidFill>
                  <a:srgbClr val="FF0000"/>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422" name="Line 550"/>
                <p:cNvSpPr>
                  <a:spLocks noChangeShapeType="1"/>
                </p:cNvSpPr>
                <p:nvPr/>
              </p:nvSpPr>
              <p:spPr bwMode="auto">
                <a:xfrm flipV="1">
                  <a:off x="251" y="952"/>
                  <a:ext cx="0" cy="3"/>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423" name="Line 551"/>
                <p:cNvSpPr>
                  <a:spLocks noChangeShapeType="1"/>
                </p:cNvSpPr>
                <p:nvPr/>
              </p:nvSpPr>
              <p:spPr bwMode="auto">
                <a:xfrm>
                  <a:off x="249" y="952"/>
                  <a:ext cx="4"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0424" name="Line 552"/>
              <p:cNvSpPr>
                <a:spLocks noChangeShapeType="1"/>
              </p:cNvSpPr>
              <p:nvPr/>
            </p:nvSpPr>
            <p:spPr bwMode="auto">
              <a:xfrm>
                <a:off x="330" y="791"/>
                <a:ext cx="12"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425" name="Line 553"/>
              <p:cNvSpPr>
                <a:spLocks noChangeShapeType="1"/>
              </p:cNvSpPr>
              <p:nvPr/>
            </p:nvSpPr>
            <p:spPr bwMode="auto">
              <a:xfrm>
                <a:off x="313" y="791"/>
                <a:ext cx="9"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80429" name="Rectangle 557"/>
          <p:cNvSpPr>
            <a:spLocks noGrp="1" noChangeArrowheads="1"/>
          </p:cNvSpPr>
          <p:nvPr>
            <p:ph type="body" idx="4294967295"/>
          </p:nvPr>
        </p:nvSpPr>
        <p:spPr>
          <a:xfrm>
            <a:off x="5145088" y="3425825"/>
            <a:ext cx="3516312" cy="13731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r>
              <a:rPr lang="en-US" dirty="0" smtClean="0">
                <a:solidFill>
                  <a:schemeClr val="tx2"/>
                </a:solidFill>
                <a:ea typeface="ＭＳ Ｐゴシック" pitchFamily="34" charset="-128"/>
              </a:rPr>
              <a:t>Close No-Go Rams around Ram Sub. Observe rams fully closed.</a:t>
            </a:r>
          </a:p>
        </p:txBody>
      </p:sp>
      <p:grpSp>
        <p:nvGrpSpPr>
          <p:cNvPr id="80491" name="Group 619"/>
          <p:cNvGrpSpPr>
            <a:grpSpLocks/>
          </p:cNvGrpSpPr>
          <p:nvPr/>
        </p:nvGrpSpPr>
        <p:grpSpPr bwMode="auto">
          <a:xfrm>
            <a:off x="812800" y="2778125"/>
            <a:ext cx="3670300" cy="2360613"/>
            <a:chOff x="512" y="1762"/>
            <a:chExt cx="2312" cy="1487"/>
          </a:xfrm>
        </p:grpSpPr>
        <p:grpSp>
          <p:nvGrpSpPr>
            <p:cNvPr id="80492" name="Group 620"/>
            <p:cNvGrpSpPr>
              <a:grpSpLocks/>
            </p:cNvGrpSpPr>
            <p:nvPr/>
          </p:nvGrpSpPr>
          <p:grpSpPr bwMode="auto">
            <a:xfrm>
              <a:off x="512" y="1778"/>
              <a:ext cx="2312" cy="1465"/>
              <a:chOff x="512" y="1778"/>
              <a:chExt cx="2312" cy="1465"/>
            </a:xfrm>
          </p:grpSpPr>
          <p:grpSp>
            <p:nvGrpSpPr>
              <p:cNvPr id="80493" name="Group 621"/>
              <p:cNvGrpSpPr>
                <a:grpSpLocks/>
              </p:cNvGrpSpPr>
              <p:nvPr/>
            </p:nvGrpSpPr>
            <p:grpSpPr bwMode="auto">
              <a:xfrm>
                <a:off x="512" y="1778"/>
                <a:ext cx="2312" cy="1464"/>
                <a:chOff x="512" y="1778"/>
                <a:chExt cx="2312" cy="1464"/>
              </a:xfrm>
            </p:grpSpPr>
            <p:grpSp>
              <p:nvGrpSpPr>
                <p:cNvPr id="80494" name="Group 622"/>
                <p:cNvGrpSpPr>
                  <a:grpSpLocks/>
                </p:cNvGrpSpPr>
                <p:nvPr/>
              </p:nvGrpSpPr>
              <p:grpSpPr bwMode="auto">
                <a:xfrm>
                  <a:off x="512" y="1778"/>
                  <a:ext cx="2312" cy="1464"/>
                  <a:chOff x="512" y="1778"/>
                  <a:chExt cx="2312" cy="1464"/>
                </a:xfrm>
              </p:grpSpPr>
              <p:sp>
                <p:nvSpPr>
                  <p:cNvPr id="80495" name="Rectangle 623"/>
                  <p:cNvSpPr>
                    <a:spLocks noChangeArrowheads="1"/>
                  </p:cNvSpPr>
                  <p:nvPr/>
                </p:nvSpPr>
                <p:spPr bwMode="auto">
                  <a:xfrm>
                    <a:off x="1526" y="3030"/>
                    <a:ext cx="284" cy="127"/>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496" name="Rectangle 624"/>
                  <p:cNvSpPr>
                    <a:spLocks noChangeArrowheads="1"/>
                  </p:cNvSpPr>
                  <p:nvPr/>
                </p:nvSpPr>
                <p:spPr bwMode="auto">
                  <a:xfrm>
                    <a:off x="1432" y="3157"/>
                    <a:ext cx="472" cy="8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0497" name="Group 625"/>
                  <p:cNvGrpSpPr>
                    <a:grpSpLocks/>
                  </p:cNvGrpSpPr>
                  <p:nvPr/>
                </p:nvGrpSpPr>
                <p:grpSpPr bwMode="auto">
                  <a:xfrm>
                    <a:off x="512" y="1990"/>
                    <a:ext cx="2312" cy="1082"/>
                    <a:chOff x="512" y="1990"/>
                    <a:chExt cx="2312" cy="1082"/>
                  </a:xfrm>
                </p:grpSpPr>
                <p:grpSp>
                  <p:nvGrpSpPr>
                    <p:cNvPr id="80498" name="Group 626"/>
                    <p:cNvGrpSpPr>
                      <a:grpSpLocks/>
                    </p:cNvGrpSpPr>
                    <p:nvPr/>
                  </p:nvGrpSpPr>
                  <p:grpSpPr bwMode="auto">
                    <a:xfrm>
                      <a:off x="512" y="2005"/>
                      <a:ext cx="944" cy="530"/>
                      <a:chOff x="454" y="281"/>
                      <a:chExt cx="54" cy="35"/>
                    </a:xfrm>
                  </p:grpSpPr>
                  <p:grpSp>
                    <p:nvGrpSpPr>
                      <p:cNvPr id="80499" name="Group 627"/>
                      <p:cNvGrpSpPr>
                        <a:grpSpLocks/>
                      </p:cNvGrpSpPr>
                      <p:nvPr/>
                    </p:nvGrpSpPr>
                    <p:grpSpPr bwMode="auto">
                      <a:xfrm>
                        <a:off x="454" y="281"/>
                        <a:ext cx="10" cy="35"/>
                        <a:chOff x="119" y="899"/>
                        <a:chExt cx="10" cy="35"/>
                      </a:xfrm>
                    </p:grpSpPr>
                    <p:sp>
                      <p:nvSpPr>
                        <p:cNvPr id="80500" name="Rectangle 628"/>
                        <p:cNvSpPr>
                          <a:spLocks noChangeArrowheads="1"/>
                        </p:cNvSpPr>
                        <p:nvPr/>
                      </p:nvSpPr>
                      <p:spPr bwMode="auto">
                        <a:xfrm rot="10800000">
                          <a:off x="125" y="914"/>
                          <a:ext cx="4"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01" name="Freeform 629"/>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02" name="Line 630"/>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03" name="Line 631"/>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04" name="Freeform 632"/>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05" name="Line 633"/>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06" name="Line 634"/>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07" name="Freeform 635"/>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08" name="Line 636"/>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09" name="Line 637"/>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10" name="Freeform 638"/>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11" name="Line 639"/>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12" name="Line 640"/>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13" name="Rectangle 641"/>
                        <p:cNvSpPr>
                          <a:spLocks noChangeArrowheads="1"/>
                        </p:cNvSpPr>
                        <p:nvPr/>
                      </p:nvSpPr>
                      <p:spPr bwMode="auto">
                        <a:xfrm rot="10800000">
                          <a:off x="123" y="914"/>
                          <a:ext cx="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14" name="Rectangle 642"/>
                        <p:cNvSpPr>
                          <a:spLocks noChangeArrowheads="1"/>
                        </p:cNvSpPr>
                        <p:nvPr/>
                      </p:nvSpPr>
                      <p:spPr bwMode="auto">
                        <a:xfrm rot="10800000">
                          <a:off x="119" y="899"/>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15" name="Freeform 643"/>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0516" name="Rectangle 644"/>
                      <p:cNvSpPr>
                        <a:spLocks noChangeArrowheads="1"/>
                      </p:cNvSpPr>
                      <p:nvPr/>
                    </p:nvSpPr>
                    <p:spPr bwMode="auto">
                      <a:xfrm rot="10800000">
                        <a:off x="475" y="286"/>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17" name="Freeform 645"/>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18" name="Line 646"/>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19" name="Freeform 647"/>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20" name="Line 648"/>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21" name="Freeform 649"/>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22" name="Freeform 650"/>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23" name="Rectangle 651"/>
                      <p:cNvSpPr>
                        <a:spLocks noChangeArrowheads="1"/>
                      </p:cNvSpPr>
                      <p:nvPr/>
                    </p:nvSpPr>
                    <p:spPr bwMode="auto">
                      <a:xfrm rot="10800000">
                        <a:off x="471" y="288"/>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24" name="Rectangle 652"/>
                      <p:cNvSpPr>
                        <a:spLocks noChangeArrowheads="1"/>
                      </p:cNvSpPr>
                      <p:nvPr/>
                    </p:nvSpPr>
                    <p:spPr bwMode="auto">
                      <a:xfrm rot="10800000">
                        <a:off x="487" y="302"/>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25" name="Rectangle 653"/>
                      <p:cNvSpPr>
                        <a:spLocks noChangeArrowheads="1"/>
                      </p:cNvSpPr>
                      <p:nvPr/>
                    </p:nvSpPr>
                    <p:spPr bwMode="auto">
                      <a:xfrm rot="10800000">
                        <a:off x="504" y="286"/>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26" name="Rectangle 654"/>
                      <p:cNvSpPr>
                        <a:spLocks noChangeArrowheads="1"/>
                      </p:cNvSpPr>
                      <p:nvPr/>
                    </p:nvSpPr>
                    <p:spPr bwMode="auto">
                      <a:xfrm rot="10800000">
                        <a:off x="487" y="289"/>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27" name="Rectangle 655"/>
                      <p:cNvSpPr>
                        <a:spLocks noChangeArrowheads="1"/>
                      </p:cNvSpPr>
                      <p:nvPr/>
                    </p:nvSpPr>
                    <p:spPr bwMode="auto">
                      <a:xfrm rot="10800000">
                        <a:off x="492" y="286"/>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0528" name="Group 656"/>
                    <p:cNvGrpSpPr>
                      <a:grpSpLocks/>
                    </p:cNvGrpSpPr>
                    <p:nvPr/>
                  </p:nvGrpSpPr>
                  <p:grpSpPr bwMode="auto">
                    <a:xfrm>
                      <a:off x="1880" y="2011"/>
                      <a:ext cx="944" cy="552"/>
                      <a:chOff x="190" y="900"/>
                      <a:chExt cx="54" cy="35"/>
                    </a:xfrm>
                  </p:grpSpPr>
                  <p:sp>
                    <p:nvSpPr>
                      <p:cNvPr id="80529" name="Rectangle 657"/>
                      <p:cNvSpPr>
                        <a:spLocks noChangeArrowheads="1"/>
                      </p:cNvSpPr>
                      <p:nvPr/>
                    </p:nvSpPr>
                    <p:spPr bwMode="auto">
                      <a:xfrm>
                        <a:off x="206" y="904"/>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30" name="Freeform 658"/>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31" name="Line 659"/>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32" name="Freeform 660"/>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33" name="Line 661"/>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34" name="Freeform 662"/>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35" name="Freeform 663"/>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36" name="Freeform 664"/>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0537" name="Group 665"/>
                      <p:cNvGrpSpPr>
                        <a:grpSpLocks/>
                      </p:cNvGrpSpPr>
                      <p:nvPr/>
                    </p:nvGrpSpPr>
                    <p:grpSpPr bwMode="auto">
                      <a:xfrm>
                        <a:off x="232" y="900"/>
                        <a:ext cx="12" cy="35"/>
                        <a:chOff x="232" y="900"/>
                        <a:chExt cx="12" cy="35"/>
                      </a:xfrm>
                    </p:grpSpPr>
                    <p:sp>
                      <p:nvSpPr>
                        <p:cNvPr id="80538" name="Rectangle 666"/>
                        <p:cNvSpPr>
                          <a:spLocks noChangeArrowheads="1"/>
                        </p:cNvSpPr>
                        <p:nvPr/>
                      </p:nvSpPr>
                      <p:spPr bwMode="auto">
                        <a:xfrm>
                          <a:off x="233" y="915"/>
                          <a:ext cx="5"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39" name="Freeform 667"/>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40" name="Line 668"/>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41" name="Line 669"/>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42" name="Freeform 670"/>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43" name="Line 671"/>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44" name="Line 672"/>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45" name="Freeform 673"/>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46" name="Line 674"/>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47" name="Line 675"/>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48" name="Freeform 676"/>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49" name="Line 677"/>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50" name="Line 678"/>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51" name="Rectangle 679"/>
                        <p:cNvSpPr>
                          <a:spLocks noChangeArrowheads="1"/>
                        </p:cNvSpPr>
                        <p:nvPr/>
                      </p:nvSpPr>
                      <p:spPr bwMode="auto">
                        <a:xfrm>
                          <a:off x="238" y="915"/>
                          <a:ext cx="3"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52" name="Rectangle 680"/>
                        <p:cNvSpPr>
                          <a:spLocks noChangeArrowheads="1"/>
                        </p:cNvSpPr>
                        <p:nvPr/>
                      </p:nvSpPr>
                      <p:spPr bwMode="auto">
                        <a:xfrm>
                          <a:off x="241" y="900"/>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53" name="Freeform 681"/>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0554" name="Freeform 682"/>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55" name="Line 683"/>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56" name="Line 684"/>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57" name="Rectangle 685"/>
                      <p:cNvSpPr>
                        <a:spLocks noChangeArrowheads="1"/>
                      </p:cNvSpPr>
                      <p:nvPr/>
                    </p:nvSpPr>
                    <p:spPr bwMode="auto">
                      <a:xfrm>
                        <a:off x="206" y="906"/>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58" name="Rectangle 686"/>
                      <p:cNvSpPr>
                        <a:spLocks noChangeArrowheads="1"/>
                      </p:cNvSpPr>
                      <p:nvPr/>
                    </p:nvSpPr>
                    <p:spPr bwMode="auto">
                      <a:xfrm>
                        <a:off x="205" y="907"/>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59" name="Rectangle 687"/>
                      <p:cNvSpPr>
                        <a:spLocks noChangeArrowheads="1"/>
                      </p:cNvSpPr>
                      <p:nvPr/>
                    </p:nvSpPr>
                    <p:spPr bwMode="auto">
                      <a:xfrm>
                        <a:off x="190" y="904"/>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60" name="Rectangle 688"/>
                      <p:cNvSpPr>
                        <a:spLocks noChangeArrowheads="1"/>
                      </p:cNvSpPr>
                      <p:nvPr/>
                    </p:nvSpPr>
                    <p:spPr bwMode="auto">
                      <a:xfrm>
                        <a:off x="205" y="920"/>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61" name="Rectangle 689"/>
                      <p:cNvSpPr>
                        <a:spLocks noChangeArrowheads="1"/>
                      </p:cNvSpPr>
                      <p:nvPr/>
                    </p:nvSpPr>
                    <p:spPr bwMode="auto">
                      <a:xfrm>
                        <a:off x="194" y="904"/>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0562" name="Rectangle 690"/>
                    <p:cNvSpPr>
                      <a:spLocks noChangeArrowheads="1"/>
                    </p:cNvSpPr>
                    <p:nvPr/>
                  </p:nvSpPr>
                  <p:spPr bwMode="auto">
                    <a:xfrm>
                      <a:off x="1456" y="1990"/>
                      <a:ext cx="424" cy="1040"/>
                    </a:xfrm>
                    <a:prstGeom prst="rect">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0563" name="Group 691"/>
                    <p:cNvGrpSpPr>
                      <a:grpSpLocks/>
                    </p:cNvGrpSpPr>
                    <p:nvPr/>
                  </p:nvGrpSpPr>
                  <p:grpSpPr bwMode="auto">
                    <a:xfrm>
                      <a:off x="512" y="2542"/>
                      <a:ext cx="944" cy="530"/>
                      <a:chOff x="454" y="281"/>
                      <a:chExt cx="54" cy="35"/>
                    </a:xfrm>
                  </p:grpSpPr>
                  <p:grpSp>
                    <p:nvGrpSpPr>
                      <p:cNvPr id="80564" name="Group 692"/>
                      <p:cNvGrpSpPr>
                        <a:grpSpLocks/>
                      </p:cNvGrpSpPr>
                      <p:nvPr/>
                    </p:nvGrpSpPr>
                    <p:grpSpPr bwMode="auto">
                      <a:xfrm>
                        <a:off x="454" y="281"/>
                        <a:ext cx="10" cy="35"/>
                        <a:chOff x="119" y="899"/>
                        <a:chExt cx="10" cy="35"/>
                      </a:xfrm>
                    </p:grpSpPr>
                    <p:sp>
                      <p:nvSpPr>
                        <p:cNvPr id="80565" name="Rectangle 693"/>
                        <p:cNvSpPr>
                          <a:spLocks noChangeArrowheads="1"/>
                        </p:cNvSpPr>
                        <p:nvPr/>
                      </p:nvSpPr>
                      <p:spPr bwMode="auto">
                        <a:xfrm rot="10800000">
                          <a:off x="125" y="914"/>
                          <a:ext cx="4"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66" name="Freeform 694"/>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67" name="Line 695"/>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68" name="Line 696"/>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69" name="Freeform 697"/>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70" name="Line 698"/>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71" name="Line 699"/>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72" name="Freeform 700"/>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73" name="Line 701"/>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74" name="Line 702"/>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75" name="Freeform 703"/>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76" name="Line 704"/>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77" name="Line 705"/>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78" name="Rectangle 706"/>
                        <p:cNvSpPr>
                          <a:spLocks noChangeArrowheads="1"/>
                        </p:cNvSpPr>
                        <p:nvPr/>
                      </p:nvSpPr>
                      <p:spPr bwMode="auto">
                        <a:xfrm rot="10800000">
                          <a:off x="123" y="914"/>
                          <a:ext cx="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79" name="Rectangle 707"/>
                        <p:cNvSpPr>
                          <a:spLocks noChangeArrowheads="1"/>
                        </p:cNvSpPr>
                        <p:nvPr/>
                      </p:nvSpPr>
                      <p:spPr bwMode="auto">
                        <a:xfrm rot="10800000">
                          <a:off x="119" y="899"/>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80" name="Freeform 708"/>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0581" name="Rectangle 709"/>
                      <p:cNvSpPr>
                        <a:spLocks noChangeArrowheads="1"/>
                      </p:cNvSpPr>
                      <p:nvPr/>
                    </p:nvSpPr>
                    <p:spPr bwMode="auto">
                      <a:xfrm rot="10800000">
                        <a:off x="475" y="286"/>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82" name="Freeform 710"/>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83" name="Line 711"/>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84" name="Freeform 712"/>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85" name="Line 713"/>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86" name="Freeform 714"/>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87" name="Freeform 715"/>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88" name="Rectangle 716"/>
                      <p:cNvSpPr>
                        <a:spLocks noChangeArrowheads="1"/>
                      </p:cNvSpPr>
                      <p:nvPr/>
                    </p:nvSpPr>
                    <p:spPr bwMode="auto">
                      <a:xfrm rot="10800000">
                        <a:off x="471" y="288"/>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89" name="Rectangle 717"/>
                      <p:cNvSpPr>
                        <a:spLocks noChangeArrowheads="1"/>
                      </p:cNvSpPr>
                      <p:nvPr/>
                    </p:nvSpPr>
                    <p:spPr bwMode="auto">
                      <a:xfrm rot="10800000">
                        <a:off x="487" y="302"/>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90" name="Rectangle 718"/>
                      <p:cNvSpPr>
                        <a:spLocks noChangeArrowheads="1"/>
                      </p:cNvSpPr>
                      <p:nvPr/>
                    </p:nvSpPr>
                    <p:spPr bwMode="auto">
                      <a:xfrm rot="10800000">
                        <a:off x="504" y="286"/>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91" name="Rectangle 719"/>
                      <p:cNvSpPr>
                        <a:spLocks noChangeArrowheads="1"/>
                      </p:cNvSpPr>
                      <p:nvPr/>
                    </p:nvSpPr>
                    <p:spPr bwMode="auto">
                      <a:xfrm rot="10800000">
                        <a:off x="487" y="289"/>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92" name="Rectangle 720"/>
                      <p:cNvSpPr>
                        <a:spLocks noChangeArrowheads="1"/>
                      </p:cNvSpPr>
                      <p:nvPr/>
                    </p:nvSpPr>
                    <p:spPr bwMode="auto">
                      <a:xfrm rot="10800000">
                        <a:off x="492" y="286"/>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0593" name="Group 721"/>
                    <p:cNvGrpSpPr>
                      <a:grpSpLocks/>
                    </p:cNvGrpSpPr>
                    <p:nvPr/>
                  </p:nvGrpSpPr>
                  <p:grpSpPr bwMode="auto">
                    <a:xfrm>
                      <a:off x="1880" y="2542"/>
                      <a:ext cx="944" cy="530"/>
                      <a:chOff x="190" y="900"/>
                      <a:chExt cx="54" cy="35"/>
                    </a:xfrm>
                  </p:grpSpPr>
                  <p:sp>
                    <p:nvSpPr>
                      <p:cNvPr id="80594" name="Rectangle 722"/>
                      <p:cNvSpPr>
                        <a:spLocks noChangeArrowheads="1"/>
                      </p:cNvSpPr>
                      <p:nvPr/>
                    </p:nvSpPr>
                    <p:spPr bwMode="auto">
                      <a:xfrm>
                        <a:off x="206" y="904"/>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95" name="Freeform 723"/>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96" name="Line 724"/>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97" name="Freeform 725"/>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98" name="Line 726"/>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599" name="Freeform 727"/>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00" name="Freeform 728"/>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01" name="Freeform 729"/>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0602" name="Group 730"/>
                      <p:cNvGrpSpPr>
                        <a:grpSpLocks/>
                      </p:cNvGrpSpPr>
                      <p:nvPr/>
                    </p:nvGrpSpPr>
                    <p:grpSpPr bwMode="auto">
                      <a:xfrm>
                        <a:off x="232" y="900"/>
                        <a:ext cx="12" cy="35"/>
                        <a:chOff x="232" y="900"/>
                        <a:chExt cx="12" cy="35"/>
                      </a:xfrm>
                    </p:grpSpPr>
                    <p:sp>
                      <p:nvSpPr>
                        <p:cNvPr id="80603" name="Rectangle 731"/>
                        <p:cNvSpPr>
                          <a:spLocks noChangeArrowheads="1"/>
                        </p:cNvSpPr>
                        <p:nvPr/>
                      </p:nvSpPr>
                      <p:spPr bwMode="auto">
                        <a:xfrm>
                          <a:off x="233" y="915"/>
                          <a:ext cx="5"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04" name="Freeform 732"/>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05" name="Line 733"/>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06" name="Line 734"/>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07" name="Freeform 735"/>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08" name="Line 736"/>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09" name="Line 737"/>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10" name="Freeform 738"/>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11" name="Line 739"/>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12" name="Line 740"/>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13" name="Freeform 741"/>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14" name="Line 742"/>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15" name="Line 743"/>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16" name="Rectangle 744"/>
                        <p:cNvSpPr>
                          <a:spLocks noChangeArrowheads="1"/>
                        </p:cNvSpPr>
                        <p:nvPr/>
                      </p:nvSpPr>
                      <p:spPr bwMode="auto">
                        <a:xfrm>
                          <a:off x="238" y="915"/>
                          <a:ext cx="3"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17" name="Rectangle 745"/>
                        <p:cNvSpPr>
                          <a:spLocks noChangeArrowheads="1"/>
                        </p:cNvSpPr>
                        <p:nvPr/>
                      </p:nvSpPr>
                      <p:spPr bwMode="auto">
                        <a:xfrm>
                          <a:off x="241" y="900"/>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18" name="Freeform 746"/>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0619" name="Freeform 747"/>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20" name="Line 748"/>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21" name="Line 749"/>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22" name="Rectangle 750"/>
                      <p:cNvSpPr>
                        <a:spLocks noChangeArrowheads="1"/>
                      </p:cNvSpPr>
                      <p:nvPr/>
                    </p:nvSpPr>
                    <p:spPr bwMode="auto">
                      <a:xfrm>
                        <a:off x="206" y="906"/>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23" name="Rectangle 751"/>
                      <p:cNvSpPr>
                        <a:spLocks noChangeArrowheads="1"/>
                      </p:cNvSpPr>
                      <p:nvPr/>
                    </p:nvSpPr>
                    <p:spPr bwMode="auto">
                      <a:xfrm>
                        <a:off x="205" y="907"/>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24" name="Rectangle 752"/>
                      <p:cNvSpPr>
                        <a:spLocks noChangeArrowheads="1"/>
                      </p:cNvSpPr>
                      <p:nvPr/>
                    </p:nvSpPr>
                    <p:spPr bwMode="auto">
                      <a:xfrm>
                        <a:off x="190" y="904"/>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25" name="Rectangle 753"/>
                      <p:cNvSpPr>
                        <a:spLocks noChangeArrowheads="1"/>
                      </p:cNvSpPr>
                      <p:nvPr/>
                    </p:nvSpPr>
                    <p:spPr bwMode="auto">
                      <a:xfrm>
                        <a:off x="205" y="920"/>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26" name="Rectangle 754"/>
                      <p:cNvSpPr>
                        <a:spLocks noChangeArrowheads="1"/>
                      </p:cNvSpPr>
                      <p:nvPr/>
                    </p:nvSpPr>
                    <p:spPr bwMode="auto">
                      <a:xfrm>
                        <a:off x="194" y="904"/>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0627" name="Oval 755"/>
                    <p:cNvSpPr>
                      <a:spLocks noChangeArrowheads="1"/>
                    </p:cNvSpPr>
                    <p:nvPr/>
                  </p:nvSpPr>
                  <p:spPr bwMode="auto">
                    <a:xfrm>
                      <a:off x="1621" y="2287"/>
                      <a:ext cx="94" cy="64"/>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28" name="Oval 756"/>
                    <p:cNvSpPr>
                      <a:spLocks noChangeArrowheads="1"/>
                    </p:cNvSpPr>
                    <p:nvPr/>
                  </p:nvSpPr>
                  <p:spPr bwMode="auto">
                    <a:xfrm>
                      <a:off x="1621" y="2817"/>
                      <a:ext cx="94" cy="85"/>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29" name="Oval 757"/>
                    <p:cNvSpPr>
                      <a:spLocks noChangeArrowheads="1"/>
                    </p:cNvSpPr>
                    <p:nvPr/>
                  </p:nvSpPr>
                  <p:spPr bwMode="auto">
                    <a:xfrm>
                      <a:off x="1621" y="2648"/>
                      <a:ext cx="94" cy="63"/>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30" name="Oval 758"/>
                    <p:cNvSpPr>
                      <a:spLocks noChangeArrowheads="1"/>
                    </p:cNvSpPr>
                    <p:nvPr/>
                  </p:nvSpPr>
                  <p:spPr bwMode="auto">
                    <a:xfrm>
                      <a:off x="1621" y="2075"/>
                      <a:ext cx="94" cy="64"/>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0631" name="Group 759"/>
                  <p:cNvGrpSpPr>
                    <a:grpSpLocks/>
                  </p:cNvGrpSpPr>
                  <p:nvPr/>
                </p:nvGrpSpPr>
                <p:grpSpPr bwMode="auto">
                  <a:xfrm>
                    <a:off x="1432" y="1778"/>
                    <a:ext cx="472" cy="212"/>
                    <a:chOff x="105" y="804"/>
                    <a:chExt cx="20" cy="9"/>
                  </a:xfrm>
                </p:grpSpPr>
                <p:sp>
                  <p:nvSpPr>
                    <p:cNvPr id="80632" name="Rectangle 760"/>
                    <p:cNvSpPr>
                      <a:spLocks noChangeArrowheads="1"/>
                    </p:cNvSpPr>
                    <p:nvPr/>
                  </p:nvSpPr>
                  <p:spPr bwMode="auto">
                    <a:xfrm>
                      <a:off x="105" y="804"/>
                      <a:ext cx="20" cy="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33" name="Rectangle 761"/>
                    <p:cNvSpPr>
                      <a:spLocks noChangeArrowheads="1"/>
                    </p:cNvSpPr>
                    <p:nvPr/>
                  </p:nvSpPr>
                  <p:spPr bwMode="auto">
                    <a:xfrm>
                      <a:off x="109" y="808"/>
                      <a:ext cx="1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80634" name="Group 762"/>
                <p:cNvGrpSpPr>
                  <a:grpSpLocks noChangeAspect="1"/>
                </p:cNvGrpSpPr>
                <p:nvPr/>
              </p:nvGrpSpPr>
              <p:grpSpPr bwMode="auto">
                <a:xfrm>
                  <a:off x="1551" y="2373"/>
                  <a:ext cx="234" cy="190"/>
                  <a:chOff x="564" y="1431"/>
                  <a:chExt cx="18" cy="18"/>
                </a:xfrm>
              </p:grpSpPr>
              <p:sp>
                <p:nvSpPr>
                  <p:cNvPr id="80635" name="Oval 763"/>
                  <p:cNvSpPr>
                    <a:spLocks noChangeAspect="1" noChangeArrowheads="1"/>
                  </p:cNvSpPr>
                  <p:nvPr/>
                </p:nvSpPr>
                <p:spPr bwMode="auto">
                  <a:xfrm>
                    <a:off x="564" y="1431"/>
                    <a:ext cx="18" cy="18"/>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36" name="Oval 764"/>
                  <p:cNvSpPr>
                    <a:spLocks noChangeAspect="1" noChangeArrowheads="1"/>
                  </p:cNvSpPr>
                  <p:nvPr/>
                </p:nvSpPr>
                <p:spPr bwMode="auto">
                  <a:xfrm>
                    <a:off x="569" y="1436"/>
                    <a:ext cx="8" cy="8"/>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37" name="AutoShape 765"/>
                  <p:cNvSpPr>
                    <a:spLocks noChangeAspect="1" noChangeArrowheads="1"/>
                  </p:cNvSpPr>
                  <p:nvPr/>
                </p:nvSpPr>
                <p:spPr bwMode="auto">
                  <a:xfrm>
                    <a:off x="572" y="1433"/>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38" name="AutoShape 766"/>
                  <p:cNvSpPr>
                    <a:spLocks noChangeAspect="1" noChangeArrowheads="1"/>
                  </p:cNvSpPr>
                  <p:nvPr/>
                </p:nvSpPr>
                <p:spPr bwMode="auto">
                  <a:xfrm>
                    <a:off x="578" y="1439"/>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39" name="AutoShape 767"/>
                  <p:cNvSpPr>
                    <a:spLocks noChangeAspect="1" noChangeArrowheads="1"/>
                  </p:cNvSpPr>
                  <p:nvPr/>
                </p:nvSpPr>
                <p:spPr bwMode="auto">
                  <a:xfrm>
                    <a:off x="576" y="1443"/>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40" name="AutoShape 768"/>
                  <p:cNvSpPr>
                    <a:spLocks noChangeAspect="1" noChangeArrowheads="1"/>
                  </p:cNvSpPr>
                  <p:nvPr/>
                </p:nvSpPr>
                <p:spPr bwMode="auto">
                  <a:xfrm>
                    <a:off x="566" y="1439"/>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41" name="AutoShape 769"/>
                  <p:cNvSpPr>
                    <a:spLocks noChangeAspect="1" noChangeArrowheads="1"/>
                  </p:cNvSpPr>
                  <p:nvPr/>
                </p:nvSpPr>
                <p:spPr bwMode="auto">
                  <a:xfrm>
                    <a:off x="572" y="1445"/>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42" name="AutoShape 770"/>
                  <p:cNvSpPr>
                    <a:spLocks noChangeAspect="1" noChangeArrowheads="1"/>
                  </p:cNvSpPr>
                  <p:nvPr/>
                </p:nvSpPr>
                <p:spPr bwMode="auto">
                  <a:xfrm>
                    <a:off x="568" y="1435"/>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43" name="AutoShape 771"/>
                  <p:cNvSpPr>
                    <a:spLocks noChangeAspect="1" noChangeArrowheads="1"/>
                  </p:cNvSpPr>
                  <p:nvPr/>
                </p:nvSpPr>
                <p:spPr bwMode="auto">
                  <a:xfrm>
                    <a:off x="576" y="1435"/>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44" name="AutoShape 772"/>
                  <p:cNvSpPr>
                    <a:spLocks noChangeAspect="1" noChangeArrowheads="1"/>
                  </p:cNvSpPr>
                  <p:nvPr/>
                </p:nvSpPr>
                <p:spPr bwMode="auto">
                  <a:xfrm>
                    <a:off x="568" y="1443"/>
                    <a:ext cx="2" cy="2"/>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45" name="Oval 773"/>
                  <p:cNvSpPr>
                    <a:spLocks noChangeAspect="1" noChangeArrowheads="1"/>
                  </p:cNvSpPr>
                  <p:nvPr/>
                </p:nvSpPr>
                <p:spPr bwMode="auto">
                  <a:xfrm>
                    <a:off x="572" y="1439"/>
                    <a:ext cx="2" cy="2"/>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80646" name="Text Box 774"/>
              <p:cNvSpPr txBox="1">
                <a:spLocks noChangeArrowheads="1"/>
              </p:cNvSpPr>
              <p:nvPr/>
            </p:nvSpPr>
            <p:spPr bwMode="auto">
              <a:xfrm>
                <a:off x="1491" y="1783"/>
                <a:ext cx="352" cy="1460"/>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sp>
          <p:nvSpPr>
            <p:cNvPr id="80647" name="Text Box 775"/>
            <p:cNvSpPr txBox="1">
              <a:spLocks noChangeArrowheads="1"/>
            </p:cNvSpPr>
            <p:nvPr/>
          </p:nvSpPr>
          <p:spPr bwMode="auto">
            <a:xfrm>
              <a:off x="1495" y="1762"/>
              <a:ext cx="346" cy="1487"/>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grpSp>
        <p:nvGrpSpPr>
          <p:cNvPr id="80648" name="Group 776"/>
          <p:cNvGrpSpPr>
            <a:grpSpLocks/>
          </p:cNvGrpSpPr>
          <p:nvPr/>
        </p:nvGrpSpPr>
        <p:grpSpPr bwMode="auto">
          <a:xfrm>
            <a:off x="2471738" y="1300163"/>
            <a:ext cx="333375" cy="3757612"/>
            <a:chOff x="1557" y="924"/>
            <a:chExt cx="210" cy="2367"/>
          </a:xfrm>
        </p:grpSpPr>
        <p:grpSp>
          <p:nvGrpSpPr>
            <p:cNvPr id="80649" name="Group 777"/>
            <p:cNvGrpSpPr>
              <a:grpSpLocks/>
            </p:cNvGrpSpPr>
            <p:nvPr/>
          </p:nvGrpSpPr>
          <p:grpSpPr bwMode="auto">
            <a:xfrm>
              <a:off x="1570" y="1995"/>
              <a:ext cx="189" cy="1296"/>
              <a:chOff x="905" y="601"/>
              <a:chExt cx="43" cy="216"/>
            </a:xfrm>
          </p:grpSpPr>
          <p:sp>
            <p:nvSpPr>
              <p:cNvPr id="80650" name="Oval 778"/>
              <p:cNvSpPr>
                <a:spLocks noChangeArrowheads="1"/>
              </p:cNvSpPr>
              <p:nvPr/>
            </p:nvSpPr>
            <p:spPr bwMode="auto">
              <a:xfrm>
                <a:off x="919" y="644"/>
                <a:ext cx="16" cy="11"/>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51" name="Oval 779"/>
              <p:cNvSpPr>
                <a:spLocks noChangeArrowheads="1"/>
              </p:cNvSpPr>
              <p:nvPr/>
            </p:nvSpPr>
            <p:spPr bwMode="auto">
              <a:xfrm>
                <a:off x="919" y="733"/>
                <a:ext cx="16" cy="14"/>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52" name="Oval 780"/>
              <p:cNvSpPr>
                <a:spLocks noChangeArrowheads="1"/>
              </p:cNvSpPr>
              <p:nvPr/>
            </p:nvSpPr>
            <p:spPr bwMode="auto">
              <a:xfrm>
                <a:off x="919" y="704"/>
                <a:ext cx="16" cy="11"/>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53" name="Oval 781"/>
              <p:cNvSpPr>
                <a:spLocks noChangeArrowheads="1"/>
              </p:cNvSpPr>
              <p:nvPr/>
            </p:nvSpPr>
            <p:spPr bwMode="auto">
              <a:xfrm>
                <a:off x="919" y="609"/>
                <a:ext cx="16" cy="11"/>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54" name="Oval 782"/>
              <p:cNvSpPr>
                <a:spLocks noChangeAspect="1" noChangeArrowheads="1"/>
              </p:cNvSpPr>
              <p:nvPr/>
            </p:nvSpPr>
            <p:spPr bwMode="auto">
              <a:xfrm>
                <a:off x="907" y="659"/>
                <a:ext cx="40" cy="31"/>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55" name="Oval 783"/>
              <p:cNvSpPr>
                <a:spLocks noChangeAspect="1" noChangeArrowheads="1"/>
              </p:cNvSpPr>
              <p:nvPr/>
            </p:nvSpPr>
            <p:spPr bwMode="auto">
              <a:xfrm>
                <a:off x="918" y="668"/>
                <a:ext cx="18" cy="13"/>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56" name="AutoShape 784"/>
              <p:cNvSpPr>
                <a:spLocks noChangeAspect="1" noChangeArrowheads="1"/>
              </p:cNvSpPr>
              <p:nvPr/>
            </p:nvSpPr>
            <p:spPr bwMode="auto">
              <a:xfrm>
                <a:off x="925" y="662"/>
                <a:ext cx="4" cy="4"/>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57" name="AutoShape 785"/>
              <p:cNvSpPr>
                <a:spLocks noChangeAspect="1" noChangeArrowheads="1"/>
              </p:cNvSpPr>
              <p:nvPr/>
            </p:nvSpPr>
            <p:spPr bwMode="auto">
              <a:xfrm>
                <a:off x="938" y="673"/>
                <a:ext cx="5"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58" name="AutoShape 786"/>
              <p:cNvSpPr>
                <a:spLocks noChangeAspect="1" noChangeArrowheads="1"/>
              </p:cNvSpPr>
              <p:nvPr/>
            </p:nvSpPr>
            <p:spPr bwMode="auto">
              <a:xfrm>
                <a:off x="934" y="680"/>
                <a:ext cx="4"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59" name="AutoShape 787"/>
              <p:cNvSpPr>
                <a:spLocks noChangeAspect="1" noChangeArrowheads="1"/>
              </p:cNvSpPr>
              <p:nvPr/>
            </p:nvSpPr>
            <p:spPr bwMode="auto">
              <a:xfrm>
                <a:off x="911" y="673"/>
                <a:ext cx="5"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60" name="AutoShape 788"/>
              <p:cNvSpPr>
                <a:spLocks noChangeAspect="1" noChangeArrowheads="1"/>
              </p:cNvSpPr>
              <p:nvPr/>
            </p:nvSpPr>
            <p:spPr bwMode="auto">
              <a:xfrm>
                <a:off x="925" y="683"/>
                <a:ext cx="4" cy="4"/>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61" name="AutoShape 789"/>
              <p:cNvSpPr>
                <a:spLocks noChangeAspect="1" noChangeArrowheads="1"/>
              </p:cNvSpPr>
              <p:nvPr/>
            </p:nvSpPr>
            <p:spPr bwMode="auto">
              <a:xfrm>
                <a:off x="916" y="666"/>
                <a:ext cx="4"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62" name="AutoShape 790"/>
              <p:cNvSpPr>
                <a:spLocks noChangeAspect="1" noChangeArrowheads="1"/>
              </p:cNvSpPr>
              <p:nvPr/>
            </p:nvSpPr>
            <p:spPr bwMode="auto">
              <a:xfrm>
                <a:off x="934" y="666"/>
                <a:ext cx="4"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63" name="AutoShape 791"/>
              <p:cNvSpPr>
                <a:spLocks noChangeAspect="1" noChangeArrowheads="1"/>
              </p:cNvSpPr>
              <p:nvPr/>
            </p:nvSpPr>
            <p:spPr bwMode="auto">
              <a:xfrm>
                <a:off x="916" y="680"/>
                <a:ext cx="4"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64" name="Oval 792"/>
              <p:cNvSpPr>
                <a:spLocks noChangeAspect="1" noChangeArrowheads="1"/>
              </p:cNvSpPr>
              <p:nvPr/>
            </p:nvSpPr>
            <p:spPr bwMode="auto">
              <a:xfrm>
                <a:off x="925" y="673"/>
                <a:ext cx="4" cy="3"/>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0665" name="Group 793"/>
              <p:cNvGrpSpPr>
                <a:grpSpLocks/>
              </p:cNvGrpSpPr>
              <p:nvPr/>
            </p:nvGrpSpPr>
            <p:grpSpPr bwMode="auto">
              <a:xfrm>
                <a:off x="905" y="601"/>
                <a:ext cx="43" cy="20"/>
                <a:chOff x="504" y="778"/>
                <a:chExt cx="43" cy="29"/>
              </a:xfrm>
            </p:grpSpPr>
            <p:sp>
              <p:nvSpPr>
                <p:cNvPr id="80666" name="AutoShape 794"/>
                <p:cNvSpPr>
                  <a:spLocks noChangeArrowheads="1"/>
                </p:cNvSpPr>
                <p:nvPr/>
              </p:nvSpPr>
              <p:spPr bwMode="auto">
                <a:xfrm>
                  <a:off x="504" y="799"/>
                  <a:ext cx="43" cy="8"/>
                </a:xfrm>
                <a:custGeom>
                  <a:avLst/>
                  <a:gdLst>
                    <a:gd name="G0" fmla="+- 2298 0 0"/>
                    <a:gd name="G1" fmla="+- 21600 0 2298"/>
                    <a:gd name="G2" fmla="*/ 2298 1 2"/>
                    <a:gd name="G3" fmla="+- 21600 0 G2"/>
                    <a:gd name="G4" fmla="+/ 2298 21600 2"/>
                    <a:gd name="G5" fmla="+/ G1 0 2"/>
                    <a:gd name="G6" fmla="*/ 21600 21600 2298"/>
                    <a:gd name="G7" fmla="*/ G6 1 2"/>
                    <a:gd name="G8" fmla="+- 21600 0 G7"/>
                    <a:gd name="G9" fmla="*/ 21600 1 2"/>
                    <a:gd name="G10" fmla="+- 2298 0 G9"/>
                    <a:gd name="G11" fmla="?: G10 G8 0"/>
                    <a:gd name="G12" fmla="?: G10 G7 21600"/>
                    <a:gd name="T0" fmla="*/ 20451 w 21600"/>
                    <a:gd name="T1" fmla="*/ 10800 h 21600"/>
                    <a:gd name="T2" fmla="*/ 10800 w 21600"/>
                    <a:gd name="T3" fmla="*/ 21600 h 21600"/>
                    <a:gd name="T4" fmla="*/ 1149 w 21600"/>
                    <a:gd name="T5" fmla="*/ 10800 h 21600"/>
                    <a:gd name="T6" fmla="*/ 10800 w 21600"/>
                    <a:gd name="T7" fmla="*/ 0 h 21600"/>
                    <a:gd name="T8" fmla="*/ 2949 w 21600"/>
                    <a:gd name="T9" fmla="*/ 2949 h 21600"/>
                    <a:gd name="T10" fmla="*/ 18651 w 21600"/>
                    <a:gd name="T11" fmla="*/ 18651 h 21600"/>
                  </a:gdLst>
                  <a:ahLst/>
                  <a:cxnLst>
                    <a:cxn ang="0">
                      <a:pos x="T0" y="T1"/>
                    </a:cxn>
                    <a:cxn ang="0">
                      <a:pos x="T2" y="T3"/>
                    </a:cxn>
                    <a:cxn ang="0">
                      <a:pos x="T4" y="T5"/>
                    </a:cxn>
                    <a:cxn ang="0">
                      <a:pos x="T6" y="T7"/>
                    </a:cxn>
                  </a:cxnLst>
                  <a:rect l="T8" t="T9" r="T10" b="T11"/>
                  <a:pathLst>
                    <a:path w="21600" h="21600">
                      <a:moveTo>
                        <a:pt x="0" y="0"/>
                      </a:moveTo>
                      <a:lnTo>
                        <a:pt x="2298" y="21600"/>
                      </a:lnTo>
                      <a:lnTo>
                        <a:pt x="19302"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0667" name="Rectangle 795"/>
                <p:cNvSpPr>
                  <a:spLocks noChangeAspect="1" noChangeArrowheads="1"/>
                </p:cNvSpPr>
                <p:nvPr/>
              </p:nvSpPr>
              <p:spPr bwMode="auto">
                <a:xfrm flipH="1">
                  <a:off x="504" y="778"/>
                  <a:ext cx="43" cy="2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grpSp>
              <p:nvGrpSpPr>
                <p:cNvPr id="80668" name="Group 796"/>
                <p:cNvGrpSpPr>
                  <a:grpSpLocks/>
                </p:cNvGrpSpPr>
                <p:nvPr/>
              </p:nvGrpSpPr>
              <p:grpSpPr bwMode="auto">
                <a:xfrm>
                  <a:off x="504" y="779"/>
                  <a:ext cx="43" cy="19"/>
                  <a:chOff x="298" y="230"/>
                  <a:chExt cx="51" cy="39"/>
                </a:xfrm>
              </p:grpSpPr>
              <p:grpSp>
                <p:nvGrpSpPr>
                  <p:cNvPr id="80669" name="Group 797"/>
                  <p:cNvGrpSpPr>
                    <a:grpSpLocks/>
                  </p:cNvGrpSpPr>
                  <p:nvPr/>
                </p:nvGrpSpPr>
                <p:grpSpPr bwMode="auto">
                  <a:xfrm>
                    <a:off x="298" y="249"/>
                    <a:ext cx="26" cy="20"/>
                    <a:chOff x="420" y="48"/>
                    <a:chExt cx="70" cy="71"/>
                  </a:xfrm>
                </p:grpSpPr>
                <p:grpSp>
                  <p:nvGrpSpPr>
                    <p:cNvPr id="80670" name="Group 798"/>
                    <p:cNvGrpSpPr>
                      <a:grpSpLocks/>
                    </p:cNvGrpSpPr>
                    <p:nvPr/>
                  </p:nvGrpSpPr>
                  <p:grpSpPr bwMode="auto">
                    <a:xfrm>
                      <a:off x="420" y="48"/>
                      <a:ext cx="70" cy="69"/>
                      <a:chOff x="420" y="48"/>
                      <a:chExt cx="70" cy="69"/>
                    </a:xfrm>
                  </p:grpSpPr>
                  <p:sp>
                    <p:nvSpPr>
                      <p:cNvPr id="80671" name="Line 799"/>
                      <p:cNvSpPr>
                        <a:spLocks noChangeShapeType="1"/>
                      </p:cNvSpPr>
                      <p:nvPr/>
                    </p:nvSpPr>
                    <p:spPr bwMode="auto">
                      <a:xfrm flipV="1">
                        <a:off x="428" y="56"/>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72" name="Line 800"/>
                      <p:cNvSpPr>
                        <a:spLocks noChangeShapeType="1"/>
                      </p:cNvSpPr>
                      <p:nvPr/>
                    </p:nvSpPr>
                    <p:spPr bwMode="auto">
                      <a:xfrm flipV="1">
                        <a:off x="420" y="48"/>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73" name="Line 801"/>
                      <p:cNvSpPr>
                        <a:spLocks noChangeShapeType="1"/>
                      </p:cNvSpPr>
                      <p:nvPr/>
                    </p:nvSpPr>
                    <p:spPr bwMode="auto">
                      <a:xfrm flipV="1">
                        <a:off x="445" y="73"/>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74" name="Line 802"/>
                      <p:cNvSpPr>
                        <a:spLocks noChangeShapeType="1"/>
                      </p:cNvSpPr>
                      <p:nvPr/>
                    </p:nvSpPr>
                    <p:spPr bwMode="auto">
                      <a:xfrm flipV="1">
                        <a:off x="420" y="48"/>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75" name="Line 803"/>
                      <p:cNvSpPr>
                        <a:spLocks noChangeShapeType="1"/>
                      </p:cNvSpPr>
                      <p:nvPr/>
                    </p:nvSpPr>
                    <p:spPr bwMode="auto">
                      <a:xfrm flipV="1">
                        <a:off x="462" y="90"/>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76" name="Line 804"/>
                      <p:cNvSpPr>
                        <a:spLocks noChangeShapeType="1"/>
                      </p:cNvSpPr>
                      <p:nvPr/>
                    </p:nvSpPr>
                    <p:spPr bwMode="auto">
                      <a:xfrm flipV="1">
                        <a:off x="420" y="48"/>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77" name="Line 805"/>
                      <p:cNvSpPr>
                        <a:spLocks noChangeShapeType="1"/>
                      </p:cNvSpPr>
                      <p:nvPr/>
                    </p:nvSpPr>
                    <p:spPr bwMode="auto">
                      <a:xfrm flipV="1">
                        <a:off x="480" y="107"/>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78" name="Line 806"/>
                      <p:cNvSpPr>
                        <a:spLocks noChangeShapeType="1"/>
                      </p:cNvSpPr>
                      <p:nvPr/>
                    </p:nvSpPr>
                    <p:spPr bwMode="auto">
                      <a:xfrm flipV="1">
                        <a:off x="422" y="48"/>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0679" name="Group 807"/>
                    <p:cNvGrpSpPr>
                      <a:grpSpLocks/>
                    </p:cNvGrpSpPr>
                    <p:nvPr/>
                  </p:nvGrpSpPr>
                  <p:grpSpPr bwMode="auto">
                    <a:xfrm>
                      <a:off x="421" y="48"/>
                      <a:ext cx="69" cy="71"/>
                      <a:chOff x="421" y="48"/>
                      <a:chExt cx="69" cy="71"/>
                    </a:xfrm>
                  </p:grpSpPr>
                  <p:sp>
                    <p:nvSpPr>
                      <p:cNvPr id="80680" name="Line 808"/>
                      <p:cNvSpPr>
                        <a:spLocks noChangeShapeType="1"/>
                      </p:cNvSpPr>
                      <p:nvPr/>
                    </p:nvSpPr>
                    <p:spPr bwMode="auto">
                      <a:xfrm rot="5400000" flipV="1">
                        <a:off x="420" y="58"/>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81" name="Line 809"/>
                      <p:cNvSpPr>
                        <a:spLocks noChangeShapeType="1"/>
                      </p:cNvSpPr>
                      <p:nvPr/>
                    </p:nvSpPr>
                    <p:spPr bwMode="auto">
                      <a:xfrm rot="5400000" flipV="1">
                        <a:off x="428" y="50"/>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82" name="Line 810"/>
                      <p:cNvSpPr>
                        <a:spLocks noChangeShapeType="1"/>
                      </p:cNvSpPr>
                      <p:nvPr/>
                    </p:nvSpPr>
                    <p:spPr bwMode="auto">
                      <a:xfrm rot="5400000" flipV="1">
                        <a:off x="420" y="74"/>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83" name="Line 811"/>
                      <p:cNvSpPr>
                        <a:spLocks noChangeShapeType="1"/>
                      </p:cNvSpPr>
                      <p:nvPr/>
                    </p:nvSpPr>
                    <p:spPr bwMode="auto">
                      <a:xfrm rot="5400000" flipV="1">
                        <a:off x="445" y="49"/>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84" name="Line 812"/>
                      <p:cNvSpPr>
                        <a:spLocks noChangeShapeType="1"/>
                      </p:cNvSpPr>
                      <p:nvPr/>
                    </p:nvSpPr>
                    <p:spPr bwMode="auto">
                      <a:xfrm rot="5400000" flipV="1">
                        <a:off x="420" y="91"/>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85" name="Line 813"/>
                      <p:cNvSpPr>
                        <a:spLocks noChangeShapeType="1"/>
                      </p:cNvSpPr>
                      <p:nvPr/>
                    </p:nvSpPr>
                    <p:spPr bwMode="auto">
                      <a:xfrm rot="5400000" flipV="1">
                        <a:off x="461" y="49"/>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86" name="Line 814"/>
                      <p:cNvSpPr>
                        <a:spLocks noChangeShapeType="1"/>
                      </p:cNvSpPr>
                      <p:nvPr/>
                    </p:nvSpPr>
                    <p:spPr bwMode="auto">
                      <a:xfrm rot="5400000" flipV="1">
                        <a:off x="422" y="109"/>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87" name="Line 815"/>
                      <p:cNvSpPr>
                        <a:spLocks noChangeShapeType="1"/>
                      </p:cNvSpPr>
                      <p:nvPr/>
                    </p:nvSpPr>
                    <p:spPr bwMode="auto">
                      <a:xfrm rot="5400000" flipV="1">
                        <a:off x="480" y="50"/>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80688" name="Group 816"/>
                  <p:cNvGrpSpPr>
                    <a:grpSpLocks/>
                  </p:cNvGrpSpPr>
                  <p:nvPr/>
                </p:nvGrpSpPr>
                <p:grpSpPr bwMode="auto">
                  <a:xfrm>
                    <a:off x="298" y="230"/>
                    <a:ext cx="26" cy="20"/>
                    <a:chOff x="420" y="48"/>
                    <a:chExt cx="70" cy="71"/>
                  </a:xfrm>
                </p:grpSpPr>
                <p:grpSp>
                  <p:nvGrpSpPr>
                    <p:cNvPr id="80689" name="Group 817"/>
                    <p:cNvGrpSpPr>
                      <a:grpSpLocks/>
                    </p:cNvGrpSpPr>
                    <p:nvPr/>
                  </p:nvGrpSpPr>
                  <p:grpSpPr bwMode="auto">
                    <a:xfrm>
                      <a:off x="420" y="48"/>
                      <a:ext cx="70" cy="69"/>
                      <a:chOff x="420" y="48"/>
                      <a:chExt cx="70" cy="69"/>
                    </a:xfrm>
                  </p:grpSpPr>
                  <p:sp>
                    <p:nvSpPr>
                      <p:cNvPr id="80690" name="Line 818"/>
                      <p:cNvSpPr>
                        <a:spLocks noChangeShapeType="1"/>
                      </p:cNvSpPr>
                      <p:nvPr/>
                    </p:nvSpPr>
                    <p:spPr bwMode="auto">
                      <a:xfrm flipV="1">
                        <a:off x="428" y="56"/>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91" name="Line 819"/>
                      <p:cNvSpPr>
                        <a:spLocks noChangeShapeType="1"/>
                      </p:cNvSpPr>
                      <p:nvPr/>
                    </p:nvSpPr>
                    <p:spPr bwMode="auto">
                      <a:xfrm flipV="1">
                        <a:off x="420" y="48"/>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92" name="Line 820"/>
                      <p:cNvSpPr>
                        <a:spLocks noChangeShapeType="1"/>
                      </p:cNvSpPr>
                      <p:nvPr/>
                    </p:nvSpPr>
                    <p:spPr bwMode="auto">
                      <a:xfrm flipV="1">
                        <a:off x="445" y="73"/>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93" name="Line 821"/>
                      <p:cNvSpPr>
                        <a:spLocks noChangeShapeType="1"/>
                      </p:cNvSpPr>
                      <p:nvPr/>
                    </p:nvSpPr>
                    <p:spPr bwMode="auto">
                      <a:xfrm flipV="1">
                        <a:off x="420" y="48"/>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94" name="Line 822"/>
                      <p:cNvSpPr>
                        <a:spLocks noChangeShapeType="1"/>
                      </p:cNvSpPr>
                      <p:nvPr/>
                    </p:nvSpPr>
                    <p:spPr bwMode="auto">
                      <a:xfrm flipV="1">
                        <a:off x="462" y="90"/>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95" name="Line 823"/>
                      <p:cNvSpPr>
                        <a:spLocks noChangeShapeType="1"/>
                      </p:cNvSpPr>
                      <p:nvPr/>
                    </p:nvSpPr>
                    <p:spPr bwMode="auto">
                      <a:xfrm flipV="1">
                        <a:off x="420" y="48"/>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96" name="Line 824"/>
                      <p:cNvSpPr>
                        <a:spLocks noChangeShapeType="1"/>
                      </p:cNvSpPr>
                      <p:nvPr/>
                    </p:nvSpPr>
                    <p:spPr bwMode="auto">
                      <a:xfrm flipV="1">
                        <a:off x="480" y="107"/>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697" name="Line 825"/>
                      <p:cNvSpPr>
                        <a:spLocks noChangeShapeType="1"/>
                      </p:cNvSpPr>
                      <p:nvPr/>
                    </p:nvSpPr>
                    <p:spPr bwMode="auto">
                      <a:xfrm flipV="1">
                        <a:off x="422" y="48"/>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0698" name="Group 826"/>
                    <p:cNvGrpSpPr>
                      <a:grpSpLocks/>
                    </p:cNvGrpSpPr>
                    <p:nvPr/>
                  </p:nvGrpSpPr>
                  <p:grpSpPr bwMode="auto">
                    <a:xfrm>
                      <a:off x="421" y="48"/>
                      <a:ext cx="69" cy="71"/>
                      <a:chOff x="421" y="48"/>
                      <a:chExt cx="69" cy="71"/>
                    </a:xfrm>
                  </p:grpSpPr>
                  <p:sp>
                    <p:nvSpPr>
                      <p:cNvPr id="80699" name="Line 827"/>
                      <p:cNvSpPr>
                        <a:spLocks noChangeShapeType="1"/>
                      </p:cNvSpPr>
                      <p:nvPr/>
                    </p:nvSpPr>
                    <p:spPr bwMode="auto">
                      <a:xfrm rot="5400000" flipV="1">
                        <a:off x="420" y="58"/>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700" name="Line 828"/>
                      <p:cNvSpPr>
                        <a:spLocks noChangeShapeType="1"/>
                      </p:cNvSpPr>
                      <p:nvPr/>
                    </p:nvSpPr>
                    <p:spPr bwMode="auto">
                      <a:xfrm rot="5400000" flipV="1">
                        <a:off x="428" y="50"/>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701" name="Line 829"/>
                      <p:cNvSpPr>
                        <a:spLocks noChangeShapeType="1"/>
                      </p:cNvSpPr>
                      <p:nvPr/>
                    </p:nvSpPr>
                    <p:spPr bwMode="auto">
                      <a:xfrm rot="5400000" flipV="1">
                        <a:off x="420" y="74"/>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702" name="Line 830"/>
                      <p:cNvSpPr>
                        <a:spLocks noChangeShapeType="1"/>
                      </p:cNvSpPr>
                      <p:nvPr/>
                    </p:nvSpPr>
                    <p:spPr bwMode="auto">
                      <a:xfrm rot="5400000" flipV="1">
                        <a:off x="445" y="49"/>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703" name="Line 831"/>
                      <p:cNvSpPr>
                        <a:spLocks noChangeShapeType="1"/>
                      </p:cNvSpPr>
                      <p:nvPr/>
                    </p:nvSpPr>
                    <p:spPr bwMode="auto">
                      <a:xfrm rot="5400000" flipV="1">
                        <a:off x="420" y="91"/>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704" name="Line 832"/>
                      <p:cNvSpPr>
                        <a:spLocks noChangeShapeType="1"/>
                      </p:cNvSpPr>
                      <p:nvPr/>
                    </p:nvSpPr>
                    <p:spPr bwMode="auto">
                      <a:xfrm rot="5400000" flipV="1">
                        <a:off x="461" y="49"/>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705" name="Line 833"/>
                      <p:cNvSpPr>
                        <a:spLocks noChangeShapeType="1"/>
                      </p:cNvSpPr>
                      <p:nvPr/>
                    </p:nvSpPr>
                    <p:spPr bwMode="auto">
                      <a:xfrm rot="5400000" flipV="1">
                        <a:off x="422" y="109"/>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706" name="Line 834"/>
                      <p:cNvSpPr>
                        <a:spLocks noChangeShapeType="1"/>
                      </p:cNvSpPr>
                      <p:nvPr/>
                    </p:nvSpPr>
                    <p:spPr bwMode="auto">
                      <a:xfrm rot="5400000" flipV="1">
                        <a:off x="480" y="50"/>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80707" name="Group 835"/>
                  <p:cNvGrpSpPr>
                    <a:grpSpLocks/>
                  </p:cNvGrpSpPr>
                  <p:nvPr/>
                </p:nvGrpSpPr>
                <p:grpSpPr bwMode="auto">
                  <a:xfrm>
                    <a:off x="323" y="230"/>
                    <a:ext cx="26" cy="20"/>
                    <a:chOff x="420" y="48"/>
                    <a:chExt cx="70" cy="71"/>
                  </a:xfrm>
                </p:grpSpPr>
                <p:grpSp>
                  <p:nvGrpSpPr>
                    <p:cNvPr id="80708" name="Group 836"/>
                    <p:cNvGrpSpPr>
                      <a:grpSpLocks/>
                    </p:cNvGrpSpPr>
                    <p:nvPr/>
                  </p:nvGrpSpPr>
                  <p:grpSpPr bwMode="auto">
                    <a:xfrm>
                      <a:off x="420" y="48"/>
                      <a:ext cx="70" cy="69"/>
                      <a:chOff x="420" y="48"/>
                      <a:chExt cx="70" cy="69"/>
                    </a:xfrm>
                  </p:grpSpPr>
                  <p:sp>
                    <p:nvSpPr>
                      <p:cNvPr id="80709" name="Line 837"/>
                      <p:cNvSpPr>
                        <a:spLocks noChangeShapeType="1"/>
                      </p:cNvSpPr>
                      <p:nvPr/>
                    </p:nvSpPr>
                    <p:spPr bwMode="auto">
                      <a:xfrm flipV="1">
                        <a:off x="428" y="56"/>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710" name="Line 838"/>
                      <p:cNvSpPr>
                        <a:spLocks noChangeShapeType="1"/>
                      </p:cNvSpPr>
                      <p:nvPr/>
                    </p:nvSpPr>
                    <p:spPr bwMode="auto">
                      <a:xfrm flipV="1">
                        <a:off x="420" y="48"/>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711" name="Line 839"/>
                      <p:cNvSpPr>
                        <a:spLocks noChangeShapeType="1"/>
                      </p:cNvSpPr>
                      <p:nvPr/>
                    </p:nvSpPr>
                    <p:spPr bwMode="auto">
                      <a:xfrm flipV="1">
                        <a:off x="445" y="73"/>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712" name="Line 840"/>
                      <p:cNvSpPr>
                        <a:spLocks noChangeShapeType="1"/>
                      </p:cNvSpPr>
                      <p:nvPr/>
                    </p:nvSpPr>
                    <p:spPr bwMode="auto">
                      <a:xfrm flipV="1">
                        <a:off x="420" y="48"/>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713" name="Line 841"/>
                      <p:cNvSpPr>
                        <a:spLocks noChangeShapeType="1"/>
                      </p:cNvSpPr>
                      <p:nvPr/>
                    </p:nvSpPr>
                    <p:spPr bwMode="auto">
                      <a:xfrm flipV="1">
                        <a:off x="462" y="90"/>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714" name="Line 842"/>
                      <p:cNvSpPr>
                        <a:spLocks noChangeShapeType="1"/>
                      </p:cNvSpPr>
                      <p:nvPr/>
                    </p:nvSpPr>
                    <p:spPr bwMode="auto">
                      <a:xfrm flipV="1">
                        <a:off x="420" y="48"/>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715" name="Line 843"/>
                      <p:cNvSpPr>
                        <a:spLocks noChangeShapeType="1"/>
                      </p:cNvSpPr>
                      <p:nvPr/>
                    </p:nvSpPr>
                    <p:spPr bwMode="auto">
                      <a:xfrm flipV="1">
                        <a:off x="480" y="107"/>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716" name="Line 844"/>
                      <p:cNvSpPr>
                        <a:spLocks noChangeShapeType="1"/>
                      </p:cNvSpPr>
                      <p:nvPr/>
                    </p:nvSpPr>
                    <p:spPr bwMode="auto">
                      <a:xfrm flipV="1">
                        <a:off x="422" y="48"/>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0717" name="Group 845"/>
                    <p:cNvGrpSpPr>
                      <a:grpSpLocks/>
                    </p:cNvGrpSpPr>
                    <p:nvPr/>
                  </p:nvGrpSpPr>
                  <p:grpSpPr bwMode="auto">
                    <a:xfrm>
                      <a:off x="421" y="48"/>
                      <a:ext cx="69" cy="71"/>
                      <a:chOff x="421" y="48"/>
                      <a:chExt cx="69" cy="71"/>
                    </a:xfrm>
                  </p:grpSpPr>
                  <p:sp>
                    <p:nvSpPr>
                      <p:cNvPr id="80718" name="Line 846"/>
                      <p:cNvSpPr>
                        <a:spLocks noChangeShapeType="1"/>
                      </p:cNvSpPr>
                      <p:nvPr/>
                    </p:nvSpPr>
                    <p:spPr bwMode="auto">
                      <a:xfrm rot="5400000" flipV="1">
                        <a:off x="420" y="58"/>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719" name="Line 847"/>
                      <p:cNvSpPr>
                        <a:spLocks noChangeShapeType="1"/>
                      </p:cNvSpPr>
                      <p:nvPr/>
                    </p:nvSpPr>
                    <p:spPr bwMode="auto">
                      <a:xfrm rot="5400000" flipV="1">
                        <a:off x="428" y="50"/>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720" name="Line 848"/>
                      <p:cNvSpPr>
                        <a:spLocks noChangeShapeType="1"/>
                      </p:cNvSpPr>
                      <p:nvPr/>
                    </p:nvSpPr>
                    <p:spPr bwMode="auto">
                      <a:xfrm rot="5400000" flipV="1">
                        <a:off x="420" y="74"/>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721" name="Line 849"/>
                      <p:cNvSpPr>
                        <a:spLocks noChangeShapeType="1"/>
                      </p:cNvSpPr>
                      <p:nvPr/>
                    </p:nvSpPr>
                    <p:spPr bwMode="auto">
                      <a:xfrm rot="5400000" flipV="1">
                        <a:off x="445" y="49"/>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722" name="Line 850"/>
                      <p:cNvSpPr>
                        <a:spLocks noChangeShapeType="1"/>
                      </p:cNvSpPr>
                      <p:nvPr/>
                    </p:nvSpPr>
                    <p:spPr bwMode="auto">
                      <a:xfrm rot="5400000" flipV="1">
                        <a:off x="420" y="91"/>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723" name="Line 851"/>
                      <p:cNvSpPr>
                        <a:spLocks noChangeShapeType="1"/>
                      </p:cNvSpPr>
                      <p:nvPr/>
                    </p:nvSpPr>
                    <p:spPr bwMode="auto">
                      <a:xfrm rot="5400000" flipV="1">
                        <a:off x="461" y="49"/>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724" name="Line 852"/>
                      <p:cNvSpPr>
                        <a:spLocks noChangeShapeType="1"/>
                      </p:cNvSpPr>
                      <p:nvPr/>
                    </p:nvSpPr>
                    <p:spPr bwMode="auto">
                      <a:xfrm rot="5400000" flipV="1">
                        <a:off x="422" y="109"/>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725" name="Line 853"/>
                      <p:cNvSpPr>
                        <a:spLocks noChangeShapeType="1"/>
                      </p:cNvSpPr>
                      <p:nvPr/>
                    </p:nvSpPr>
                    <p:spPr bwMode="auto">
                      <a:xfrm rot="5400000" flipV="1">
                        <a:off x="480" y="50"/>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80726" name="Group 854"/>
                  <p:cNvGrpSpPr>
                    <a:grpSpLocks/>
                  </p:cNvGrpSpPr>
                  <p:nvPr/>
                </p:nvGrpSpPr>
                <p:grpSpPr bwMode="auto">
                  <a:xfrm>
                    <a:off x="323" y="249"/>
                    <a:ext cx="26" cy="20"/>
                    <a:chOff x="420" y="48"/>
                    <a:chExt cx="70" cy="71"/>
                  </a:xfrm>
                </p:grpSpPr>
                <p:grpSp>
                  <p:nvGrpSpPr>
                    <p:cNvPr id="80727" name="Group 855"/>
                    <p:cNvGrpSpPr>
                      <a:grpSpLocks/>
                    </p:cNvGrpSpPr>
                    <p:nvPr/>
                  </p:nvGrpSpPr>
                  <p:grpSpPr bwMode="auto">
                    <a:xfrm>
                      <a:off x="420" y="48"/>
                      <a:ext cx="70" cy="69"/>
                      <a:chOff x="420" y="48"/>
                      <a:chExt cx="70" cy="69"/>
                    </a:xfrm>
                  </p:grpSpPr>
                  <p:sp>
                    <p:nvSpPr>
                      <p:cNvPr id="80728" name="Line 856"/>
                      <p:cNvSpPr>
                        <a:spLocks noChangeShapeType="1"/>
                      </p:cNvSpPr>
                      <p:nvPr/>
                    </p:nvSpPr>
                    <p:spPr bwMode="auto">
                      <a:xfrm flipV="1">
                        <a:off x="428" y="56"/>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729" name="Line 857"/>
                      <p:cNvSpPr>
                        <a:spLocks noChangeShapeType="1"/>
                      </p:cNvSpPr>
                      <p:nvPr/>
                    </p:nvSpPr>
                    <p:spPr bwMode="auto">
                      <a:xfrm flipV="1">
                        <a:off x="420" y="48"/>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730" name="Line 858"/>
                      <p:cNvSpPr>
                        <a:spLocks noChangeShapeType="1"/>
                      </p:cNvSpPr>
                      <p:nvPr/>
                    </p:nvSpPr>
                    <p:spPr bwMode="auto">
                      <a:xfrm flipV="1">
                        <a:off x="445" y="73"/>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731" name="Line 859"/>
                      <p:cNvSpPr>
                        <a:spLocks noChangeShapeType="1"/>
                      </p:cNvSpPr>
                      <p:nvPr/>
                    </p:nvSpPr>
                    <p:spPr bwMode="auto">
                      <a:xfrm flipV="1">
                        <a:off x="420" y="48"/>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732" name="Line 860"/>
                      <p:cNvSpPr>
                        <a:spLocks noChangeShapeType="1"/>
                      </p:cNvSpPr>
                      <p:nvPr/>
                    </p:nvSpPr>
                    <p:spPr bwMode="auto">
                      <a:xfrm flipV="1">
                        <a:off x="462" y="90"/>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733" name="Line 861"/>
                      <p:cNvSpPr>
                        <a:spLocks noChangeShapeType="1"/>
                      </p:cNvSpPr>
                      <p:nvPr/>
                    </p:nvSpPr>
                    <p:spPr bwMode="auto">
                      <a:xfrm flipV="1">
                        <a:off x="420" y="48"/>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734" name="Line 862"/>
                      <p:cNvSpPr>
                        <a:spLocks noChangeShapeType="1"/>
                      </p:cNvSpPr>
                      <p:nvPr/>
                    </p:nvSpPr>
                    <p:spPr bwMode="auto">
                      <a:xfrm flipV="1">
                        <a:off x="480" y="107"/>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735" name="Line 863"/>
                      <p:cNvSpPr>
                        <a:spLocks noChangeShapeType="1"/>
                      </p:cNvSpPr>
                      <p:nvPr/>
                    </p:nvSpPr>
                    <p:spPr bwMode="auto">
                      <a:xfrm flipV="1">
                        <a:off x="422" y="48"/>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0736" name="Group 864"/>
                    <p:cNvGrpSpPr>
                      <a:grpSpLocks/>
                    </p:cNvGrpSpPr>
                    <p:nvPr/>
                  </p:nvGrpSpPr>
                  <p:grpSpPr bwMode="auto">
                    <a:xfrm>
                      <a:off x="421" y="48"/>
                      <a:ext cx="69" cy="71"/>
                      <a:chOff x="421" y="48"/>
                      <a:chExt cx="69" cy="71"/>
                    </a:xfrm>
                  </p:grpSpPr>
                  <p:sp>
                    <p:nvSpPr>
                      <p:cNvPr id="80737" name="Line 865"/>
                      <p:cNvSpPr>
                        <a:spLocks noChangeShapeType="1"/>
                      </p:cNvSpPr>
                      <p:nvPr/>
                    </p:nvSpPr>
                    <p:spPr bwMode="auto">
                      <a:xfrm rot="5400000" flipV="1">
                        <a:off x="420" y="58"/>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738" name="Line 866"/>
                      <p:cNvSpPr>
                        <a:spLocks noChangeShapeType="1"/>
                      </p:cNvSpPr>
                      <p:nvPr/>
                    </p:nvSpPr>
                    <p:spPr bwMode="auto">
                      <a:xfrm rot="5400000" flipV="1">
                        <a:off x="428" y="50"/>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739" name="Line 867"/>
                      <p:cNvSpPr>
                        <a:spLocks noChangeShapeType="1"/>
                      </p:cNvSpPr>
                      <p:nvPr/>
                    </p:nvSpPr>
                    <p:spPr bwMode="auto">
                      <a:xfrm rot="5400000" flipV="1">
                        <a:off x="420" y="74"/>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740" name="Line 868"/>
                      <p:cNvSpPr>
                        <a:spLocks noChangeShapeType="1"/>
                      </p:cNvSpPr>
                      <p:nvPr/>
                    </p:nvSpPr>
                    <p:spPr bwMode="auto">
                      <a:xfrm rot="5400000" flipV="1">
                        <a:off x="445" y="49"/>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741" name="Line 869"/>
                      <p:cNvSpPr>
                        <a:spLocks noChangeShapeType="1"/>
                      </p:cNvSpPr>
                      <p:nvPr/>
                    </p:nvSpPr>
                    <p:spPr bwMode="auto">
                      <a:xfrm rot="5400000" flipV="1">
                        <a:off x="420" y="91"/>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742" name="Line 870"/>
                      <p:cNvSpPr>
                        <a:spLocks noChangeShapeType="1"/>
                      </p:cNvSpPr>
                      <p:nvPr/>
                    </p:nvSpPr>
                    <p:spPr bwMode="auto">
                      <a:xfrm rot="5400000" flipV="1">
                        <a:off x="461" y="49"/>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743" name="Line 871"/>
                      <p:cNvSpPr>
                        <a:spLocks noChangeShapeType="1"/>
                      </p:cNvSpPr>
                      <p:nvPr/>
                    </p:nvSpPr>
                    <p:spPr bwMode="auto">
                      <a:xfrm rot="5400000" flipV="1">
                        <a:off x="422" y="109"/>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744" name="Line 872"/>
                      <p:cNvSpPr>
                        <a:spLocks noChangeShapeType="1"/>
                      </p:cNvSpPr>
                      <p:nvPr/>
                    </p:nvSpPr>
                    <p:spPr bwMode="auto">
                      <a:xfrm rot="5400000" flipV="1">
                        <a:off x="480" y="50"/>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80745" name="Line 873"/>
                  <p:cNvSpPr>
                    <a:spLocks noChangeShapeType="1"/>
                  </p:cNvSpPr>
                  <p:nvPr/>
                </p:nvSpPr>
                <p:spPr bwMode="auto">
                  <a:xfrm>
                    <a:off x="298" y="230"/>
                    <a:ext cx="51" cy="0"/>
                  </a:xfrm>
                  <a:prstGeom prst="line">
                    <a:avLst/>
                  </a:prstGeom>
                  <a:noFill/>
                  <a:ln w="6350">
                    <a:solidFill>
                      <a:srgbClr val="000000"/>
                    </a:solidFill>
                    <a:round/>
                    <a:headEnd/>
                    <a:tailEnd/>
                  </a:ln>
                </p:spPr>
                <p:txBody>
                  <a:bodyPr/>
                  <a:lstStyle/>
                  <a:p>
                    <a:endParaRPr lang="en-US" dirty="0"/>
                  </a:p>
                </p:txBody>
              </p:sp>
              <p:sp>
                <p:nvSpPr>
                  <p:cNvPr id="80746" name="Line 874"/>
                  <p:cNvSpPr>
                    <a:spLocks noChangeShapeType="1"/>
                  </p:cNvSpPr>
                  <p:nvPr/>
                </p:nvSpPr>
                <p:spPr bwMode="auto">
                  <a:xfrm>
                    <a:off x="349" y="231"/>
                    <a:ext cx="0" cy="38"/>
                  </a:xfrm>
                  <a:prstGeom prst="line">
                    <a:avLst/>
                  </a:prstGeom>
                  <a:noFill/>
                  <a:ln w="6350">
                    <a:solidFill>
                      <a:srgbClr val="000000"/>
                    </a:solidFill>
                    <a:round/>
                    <a:headEnd/>
                    <a:tailEnd/>
                  </a:ln>
                </p:spPr>
                <p:txBody>
                  <a:bodyPr/>
                  <a:lstStyle/>
                  <a:p>
                    <a:endParaRPr lang="en-US" dirty="0"/>
                  </a:p>
                </p:txBody>
              </p:sp>
              <p:sp>
                <p:nvSpPr>
                  <p:cNvPr id="80747" name="Line 875"/>
                  <p:cNvSpPr>
                    <a:spLocks noChangeShapeType="1"/>
                  </p:cNvSpPr>
                  <p:nvPr/>
                </p:nvSpPr>
                <p:spPr bwMode="auto">
                  <a:xfrm flipH="1">
                    <a:off x="298" y="269"/>
                    <a:ext cx="51" cy="0"/>
                  </a:xfrm>
                  <a:prstGeom prst="line">
                    <a:avLst/>
                  </a:prstGeom>
                  <a:noFill/>
                  <a:ln w="6350">
                    <a:solidFill>
                      <a:srgbClr val="000000"/>
                    </a:solidFill>
                    <a:round/>
                    <a:headEnd/>
                    <a:tailEnd/>
                  </a:ln>
                </p:spPr>
                <p:txBody>
                  <a:bodyPr/>
                  <a:lstStyle/>
                  <a:p>
                    <a:endParaRPr lang="en-US" dirty="0"/>
                  </a:p>
                </p:txBody>
              </p:sp>
              <p:sp>
                <p:nvSpPr>
                  <p:cNvPr id="80748" name="Line 876"/>
                  <p:cNvSpPr>
                    <a:spLocks noChangeShapeType="1"/>
                  </p:cNvSpPr>
                  <p:nvPr/>
                </p:nvSpPr>
                <p:spPr bwMode="auto">
                  <a:xfrm>
                    <a:off x="298" y="231"/>
                    <a:ext cx="0" cy="38"/>
                  </a:xfrm>
                  <a:prstGeom prst="line">
                    <a:avLst/>
                  </a:prstGeom>
                  <a:noFill/>
                  <a:ln w="6350">
                    <a:solidFill>
                      <a:srgbClr val="000000"/>
                    </a:solidFill>
                    <a:round/>
                    <a:headEnd/>
                    <a:tailEnd/>
                  </a:ln>
                </p:spPr>
                <p:txBody>
                  <a:bodyPr/>
                  <a:lstStyle/>
                  <a:p>
                    <a:endParaRPr lang="en-US" dirty="0"/>
                  </a:p>
                </p:txBody>
              </p:sp>
            </p:grpSp>
          </p:grpSp>
          <p:grpSp>
            <p:nvGrpSpPr>
              <p:cNvPr id="80749" name="Group 877"/>
              <p:cNvGrpSpPr>
                <a:grpSpLocks/>
              </p:cNvGrpSpPr>
              <p:nvPr/>
            </p:nvGrpSpPr>
            <p:grpSpPr bwMode="auto">
              <a:xfrm>
                <a:off x="905" y="631"/>
                <a:ext cx="43" cy="45"/>
                <a:chOff x="332" y="155"/>
                <a:chExt cx="44" cy="91"/>
              </a:xfrm>
            </p:grpSpPr>
            <p:grpSp>
              <p:nvGrpSpPr>
                <p:cNvPr id="80750" name="Group 878"/>
                <p:cNvGrpSpPr>
                  <a:grpSpLocks/>
                </p:cNvGrpSpPr>
                <p:nvPr/>
              </p:nvGrpSpPr>
              <p:grpSpPr bwMode="auto">
                <a:xfrm>
                  <a:off x="332" y="165"/>
                  <a:ext cx="8" cy="30"/>
                  <a:chOff x="426" y="168"/>
                  <a:chExt cx="7" cy="30"/>
                </a:xfrm>
              </p:grpSpPr>
              <p:sp>
                <p:nvSpPr>
                  <p:cNvPr id="80751" name="AutoShape 879"/>
                  <p:cNvSpPr>
                    <a:spLocks noChangeArrowheads="1"/>
                  </p:cNvSpPr>
                  <p:nvPr/>
                </p:nvSpPr>
                <p:spPr bwMode="auto">
                  <a:xfrm rot="5400000">
                    <a:off x="420" y="181"/>
                    <a:ext cx="16" cy="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0752" name="Rectangle 880"/>
                  <p:cNvSpPr>
                    <a:spLocks noChangeArrowheads="1"/>
                  </p:cNvSpPr>
                  <p:nvPr/>
                </p:nvSpPr>
                <p:spPr bwMode="auto">
                  <a:xfrm>
                    <a:off x="429" y="168"/>
                    <a:ext cx="4" cy="3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grpSp>
            <p:grpSp>
              <p:nvGrpSpPr>
                <p:cNvPr id="80753" name="Group 881"/>
                <p:cNvGrpSpPr>
                  <a:grpSpLocks/>
                </p:cNvGrpSpPr>
                <p:nvPr/>
              </p:nvGrpSpPr>
              <p:grpSpPr bwMode="auto">
                <a:xfrm>
                  <a:off x="368" y="165"/>
                  <a:ext cx="8" cy="30"/>
                  <a:chOff x="451" y="168"/>
                  <a:chExt cx="7" cy="30"/>
                </a:xfrm>
              </p:grpSpPr>
              <p:sp>
                <p:nvSpPr>
                  <p:cNvPr id="80754" name="AutoShape 882"/>
                  <p:cNvSpPr>
                    <a:spLocks noChangeArrowheads="1"/>
                  </p:cNvSpPr>
                  <p:nvPr/>
                </p:nvSpPr>
                <p:spPr bwMode="auto">
                  <a:xfrm rot="16200000">
                    <a:off x="447" y="182"/>
                    <a:ext cx="17" cy="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0755" name="Rectangle 883"/>
                  <p:cNvSpPr>
                    <a:spLocks noChangeArrowheads="1"/>
                  </p:cNvSpPr>
                  <p:nvPr/>
                </p:nvSpPr>
                <p:spPr bwMode="auto">
                  <a:xfrm rot="10800000">
                    <a:off x="451" y="168"/>
                    <a:ext cx="4" cy="3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grpSp>
            <p:sp>
              <p:nvSpPr>
                <p:cNvPr id="80756" name="Rectangle 884"/>
                <p:cNvSpPr>
                  <a:spLocks noChangeAspect="1" noChangeArrowheads="1"/>
                </p:cNvSpPr>
                <p:nvPr/>
              </p:nvSpPr>
              <p:spPr bwMode="auto">
                <a:xfrm flipH="1">
                  <a:off x="337" y="155"/>
                  <a:ext cx="34" cy="74"/>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0757" name="Rectangle 885"/>
                <p:cNvSpPr>
                  <a:spLocks noChangeArrowheads="1"/>
                </p:cNvSpPr>
                <p:nvPr/>
              </p:nvSpPr>
              <p:spPr bwMode="auto">
                <a:xfrm flipV="1">
                  <a:off x="340" y="229"/>
                  <a:ext cx="27" cy="17"/>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0758" name="Rectangle 886"/>
                <p:cNvSpPr>
                  <a:spLocks noChangeArrowheads="1"/>
                </p:cNvSpPr>
                <p:nvPr/>
              </p:nvSpPr>
              <p:spPr bwMode="auto">
                <a:xfrm>
                  <a:off x="337" y="158"/>
                  <a:ext cx="34" cy="4"/>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0759" name="Rectangle 887"/>
                <p:cNvSpPr>
                  <a:spLocks noChangeArrowheads="1"/>
                </p:cNvSpPr>
                <p:nvPr/>
              </p:nvSpPr>
              <p:spPr bwMode="auto">
                <a:xfrm>
                  <a:off x="351" y="165"/>
                  <a:ext cx="7" cy="3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0760" name="Rectangle 888"/>
                <p:cNvSpPr>
                  <a:spLocks noChangeArrowheads="1"/>
                </p:cNvSpPr>
                <p:nvPr/>
              </p:nvSpPr>
              <p:spPr bwMode="auto">
                <a:xfrm>
                  <a:off x="351" y="173"/>
                  <a:ext cx="7" cy="14"/>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grpSp>
          <p:sp>
            <p:nvSpPr>
              <p:cNvPr id="80761" name="Rectangle 889"/>
              <p:cNvSpPr>
                <a:spLocks noChangeAspect="1" noChangeArrowheads="1"/>
              </p:cNvSpPr>
              <p:nvPr/>
            </p:nvSpPr>
            <p:spPr bwMode="auto">
              <a:xfrm flipH="1">
                <a:off x="905" y="652"/>
                <a:ext cx="43" cy="58"/>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80762" name="AutoShape 890"/>
              <p:cNvSpPr>
                <a:spLocks noChangeArrowheads="1"/>
              </p:cNvSpPr>
              <p:nvPr/>
            </p:nvSpPr>
            <p:spPr bwMode="auto">
              <a:xfrm>
                <a:off x="925" y="708"/>
                <a:ext cx="3" cy="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round/>
                <a:headEnd/>
                <a:tailEnd/>
              </a:ln>
            </p:spPr>
            <p:txBody>
              <a:bodyPr/>
              <a:lstStyle/>
              <a:p>
                <a:endParaRPr lang="en-US" dirty="0"/>
              </a:p>
            </p:txBody>
          </p:sp>
          <p:sp>
            <p:nvSpPr>
              <p:cNvPr id="80763" name="Rectangle 891"/>
              <p:cNvSpPr>
                <a:spLocks noChangeAspect="1" noChangeArrowheads="1"/>
              </p:cNvSpPr>
              <p:nvPr/>
            </p:nvSpPr>
            <p:spPr bwMode="auto">
              <a:xfrm flipH="1">
                <a:off x="905" y="618"/>
                <a:ext cx="43" cy="17"/>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80764" name="Rectangle 892" descr="Dark vertical"/>
              <p:cNvSpPr>
                <a:spLocks noChangeAspect="1" noChangeArrowheads="1"/>
              </p:cNvSpPr>
              <p:nvPr/>
            </p:nvSpPr>
            <p:spPr bwMode="auto">
              <a:xfrm flipH="1">
                <a:off x="912" y="727"/>
                <a:ext cx="30" cy="9"/>
              </a:xfrm>
              <a:prstGeom prst="rect">
                <a:avLst/>
              </a:prstGeom>
              <a:pattFill prst="dkVert">
                <a:fgClr>
                  <a:srgbClr val="000000"/>
                </a:fgClr>
                <a:bgClr>
                  <a:srgbClr val="808080"/>
                </a:bgClr>
              </a:pattFill>
              <a:ln w="12700">
                <a:solidFill>
                  <a:srgbClr val="000000"/>
                </a:solidFill>
                <a:miter lim="800000"/>
                <a:headEnd/>
                <a:tailEnd/>
              </a:ln>
            </p:spPr>
            <p:txBody>
              <a:bodyPr/>
              <a:lstStyle/>
              <a:p>
                <a:endParaRPr lang="en-US" dirty="0"/>
              </a:p>
            </p:txBody>
          </p:sp>
          <p:sp>
            <p:nvSpPr>
              <p:cNvPr id="80765" name="Rectangle 893"/>
              <p:cNvSpPr>
                <a:spLocks noChangeAspect="1" noChangeArrowheads="1"/>
              </p:cNvSpPr>
              <p:nvPr/>
            </p:nvSpPr>
            <p:spPr bwMode="auto">
              <a:xfrm flipH="1">
                <a:off x="909" y="734"/>
                <a:ext cx="36" cy="57"/>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80766" name="Rectangle 894"/>
              <p:cNvSpPr>
                <a:spLocks noChangeAspect="1" noChangeArrowheads="1"/>
              </p:cNvSpPr>
              <p:nvPr/>
            </p:nvSpPr>
            <p:spPr bwMode="auto">
              <a:xfrm flipH="1">
                <a:off x="909" y="712"/>
                <a:ext cx="36" cy="16"/>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80767" name="AutoShape 895"/>
              <p:cNvSpPr>
                <a:spLocks noChangeArrowheads="1"/>
              </p:cNvSpPr>
              <p:nvPr/>
            </p:nvSpPr>
            <p:spPr bwMode="auto">
              <a:xfrm>
                <a:off x="905" y="710"/>
                <a:ext cx="43" cy="2"/>
              </a:xfrm>
              <a:custGeom>
                <a:avLst/>
                <a:gdLst>
                  <a:gd name="G0" fmla="+- 1350 0 0"/>
                  <a:gd name="G1" fmla="+- 21600 0 1350"/>
                  <a:gd name="G2" fmla="*/ 1350 1 2"/>
                  <a:gd name="G3" fmla="+- 21600 0 G2"/>
                  <a:gd name="G4" fmla="+/ 1350 21600 2"/>
                  <a:gd name="G5" fmla="+/ G1 0 2"/>
                  <a:gd name="G6" fmla="*/ 21600 21600 1350"/>
                  <a:gd name="G7" fmla="*/ G6 1 2"/>
                  <a:gd name="G8" fmla="+- 21600 0 G7"/>
                  <a:gd name="G9" fmla="*/ 21600 1 2"/>
                  <a:gd name="G10" fmla="+- 1350 0 G9"/>
                  <a:gd name="G11" fmla="?: G10 G8 0"/>
                  <a:gd name="G12" fmla="?: G10 G7 21600"/>
                  <a:gd name="T0" fmla="*/ 20925 w 21600"/>
                  <a:gd name="T1" fmla="*/ 10800 h 21600"/>
                  <a:gd name="T2" fmla="*/ 10800 w 21600"/>
                  <a:gd name="T3" fmla="*/ 21600 h 21600"/>
                  <a:gd name="T4" fmla="*/ 675 w 21600"/>
                  <a:gd name="T5" fmla="*/ 10800 h 21600"/>
                  <a:gd name="T6" fmla="*/ 10800 w 21600"/>
                  <a:gd name="T7" fmla="*/ 0 h 21600"/>
                  <a:gd name="T8" fmla="*/ 2475 w 21600"/>
                  <a:gd name="T9" fmla="*/ 2475 h 21600"/>
                  <a:gd name="T10" fmla="*/ 19125 w 21600"/>
                  <a:gd name="T11" fmla="*/ 19125 h 21600"/>
                </a:gdLst>
                <a:ahLst/>
                <a:cxnLst>
                  <a:cxn ang="0">
                    <a:pos x="T0" y="T1"/>
                  </a:cxn>
                  <a:cxn ang="0">
                    <a:pos x="T2" y="T3"/>
                  </a:cxn>
                  <a:cxn ang="0">
                    <a:pos x="T4" y="T5"/>
                  </a:cxn>
                  <a:cxn ang="0">
                    <a:pos x="T6" y="T7"/>
                  </a:cxn>
                </a:cxnLst>
                <a:rect l="T8" t="T9" r="T10" b="T11"/>
                <a:pathLst>
                  <a:path w="21600" h="21600">
                    <a:moveTo>
                      <a:pt x="0" y="0"/>
                    </a:moveTo>
                    <a:lnTo>
                      <a:pt x="1350" y="21600"/>
                    </a:lnTo>
                    <a:lnTo>
                      <a:pt x="20250"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0768" name="AutoShape 896"/>
              <p:cNvSpPr>
                <a:spLocks noChangeArrowheads="1"/>
              </p:cNvSpPr>
              <p:nvPr/>
            </p:nvSpPr>
            <p:spPr bwMode="auto">
              <a:xfrm rot="10800000">
                <a:off x="905" y="791"/>
                <a:ext cx="43" cy="4"/>
              </a:xfrm>
              <a:custGeom>
                <a:avLst/>
                <a:gdLst>
                  <a:gd name="G0" fmla="+- 1694 0 0"/>
                  <a:gd name="G1" fmla="+- 21600 0 1694"/>
                  <a:gd name="G2" fmla="*/ 1694 1 2"/>
                  <a:gd name="G3" fmla="+- 21600 0 G2"/>
                  <a:gd name="G4" fmla="+/ 1694 21600 2"/>
                  <a:gd name="G5" fmla="+/ G1 0 2"/>
                  <a:gd name="G6" fmla="*/ 21600 21600 1694"/>
                  <a:gd name="G7" fmla="*/ G6 1 2"/>
                  <a:gd name="G8" fmla="+- 21600 0 G7"/>
                  <a:gd name="G9" fmla="*/ 21600 1 2"/>
                  <a:gd name="G10" fmla="+- 1694 0 G9"/>
                  <a:gd name="G11" fmla="?: G10 G8 0"/>
                  <a:gd name="G12" fmla="?: G10 G7 21600"/>
                  <a:gd name="T0" fmla="*/ 20753 w 21600"/>
                  <a:gd name="T1" fmla="*/ 10800 h 21600"/>
                  <a:gd name="T2" fmla="*/ 10800 w 21600"/>
                  <a:gd name="T3" fmla="*/ 21600 h 21600"/>
                  <a:gd name="T4" fmla="*/ 847 w 21600"/>
                  <a:gd name="T5" fmla="*/ 10800 h 21600"/>
                  <a:gd name="T6" fmla="*/ 10800 w 21600"/>
                  <a:gd name="T7" fmla="*/ 0 h 21600"/>
                  <a:gd name="T8" fmla="*/ 2647 w 21600"/>
                  <a:gd name="T9" fmla="*/ 2647 h 21600"/>
                  <a:gd name="T10" fmla="*/ 18953 w 21600"/>
                  <a:gd name="T11" fmla="*/ 18953 h 21600"/>
                </a:gdLst>
                <a:ahLst/>
                <a:cxnLst>
                  <a:cxn ang="0">
                    <a:pos x="T0" y="T1"/>
                  </a:cxn>
                  <a:cxn ang="0">
                    <a:pos x="T2" y="T3"/>
                  </a:cxn>
                  <a:cxn ang="0">
                    <a:pos x="T4" y="T5"/>
                  </a:cxn>
                  <a:cxn ang="0">
                    <a:pos x="T6" y="T7"/>
                  </a:cxn>
                </a:cxnLst>
                <a:rect l="T8" t="T9" r="T10" b="T11"/>
                <a:pathLst>
                  <a:path w="21600" h="21600">
                    <a:moveTo>
                      <a:pt x="0" y="0"/>
                    </a:moveTo>
                    <a:lnTo>
                      <a:pt x="1694" y="21600"/>
                    </a:lnTo>
                    <a:lnTo>
                      <a:pt x="19906"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769" name="Rectangle 897"/>
              <p:cNvSpPr>
                <a:spLocks noChangeAspect="1" noChangeArrowheads="1"/>
              </p:cNvSpPr>
              <p:nvPr/>
            </p:nvSpPr>
            <p:spPr bwMode="auto">
              <a:xfrm flipH="1">
                <a:off x="905" y="795"/>
                <a:ext cx="43" cy="22"/>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grpSp>
        <p:grpSp>
          <p:nvGrpSpPr>
            <p:cNvPr id="80770" name="Group 898"/>
            <p:cNvGrpSpPr>
              <a:grpSpLocks noChangeAspect="1"/>
            </p:cNvGrpSpPr>
            <p:nvPr/>
          </p:nvGrpSpPr>
          <p:grpSpPr bwMode="auto">
            <a:xfrm>
              <a:off x="1594" y="924"/>
              <a:ext cx="136" cy="104"/>
              <a:chOff x="48" y="450"/>
              <a:chExt cx="25" cy="32"/>
            </a:xfrm>
          </p:grpSpPr>
          <p:sp>
            <p:nvSpPr>
              <p:cNvPr id="80771" name="AutoShape 899"/>
              <p:cNvSpPr>
                <a:spLocks noChangeAspect="1" noChangeArrowheads="1"/>
              </p:cNvSpPr>
              <p:nvPr/>
            </p:nvSpPr>
            <p:spPr bwMode="auto">
              <a:xfrm flipV="1">
                <a:off x="48" y="450"/>
                <a:ext cx="25" cy="8"/>
              </a:xfrm>
              <a:prstGeom prst="flowChartManualOperation">
                <a:avLst/>
              </a:prstGeom>
              <a:gradFill rotWithShape="0">
                <a:gsLst>
                  <a:gs pos="0">
                    <a:schemeClr val="tx2"/>
                  </a:gs>
                  <a:gs pos="50000">
                    <a:schemeClr val="tx2">
                      <a:gamma/>
                      <a:tint val="0"/>
                      <a:invGamma/>
                    </a:schemeClr>
                  </a:gs>
                  <a:gs pos="100000">
                    <a:schemeClr val="tx2"/>
                  </a:gs>
                </a:gsLst>
                <a:lin ang="0" scaled="1"/>
              </a:gradFill>
              <a:ln w="9525">
                <a:solidFill>
                  <a:srgbClr val="000000"/>
                </a:solidFill>
                <a:miter lim="800000"/>
                <a:headEnd/>
                <a:tailEnd/>
              </a:ln>
            </p:spPr>
            <p:txBody>
              <a:bodyPr/>
              <a:lstStyle/>
              <a:p>
                <a:endParaRPr lang="en-US" dirty="0"/>
              </a:p>
            </p:txBody>
          </p:sp>
          <p:sp>
            <p:nvSpPr>
              <p:cNvPr id="80772" name="Rectangle 900"/>
              <p:cNvSpPr>
                <a:spLocks noChangeAspect="1" noChangeArrowheads="1"/>
              </p:cNvSpPr>
              <p:nvPr/>
            </p:nvSpPr>
            <p:spPr bwMode="auto">
              <a:xfrm>
                <a:off x="48" y="458"/>
                <a:ext cx="25" cy="24"/>
              </a:xfrm>
              <a:prstGeom prst="rect">
                <a:avLst/>
              </a:prstGeom>
              <a:gradFill rotWithShape="0">
                <a:gsLst>
                  <a:gs pos="0">
                    <a:schemeClr val="tx2"/>
                  </a:gs>
                  <a:gs pos="50000">
                    <a:schemeClr val="tx2">
                      <a:gamma/>
                      <a:tint val="0"/>
                      <a:invGamma/>
                    </a:schemeClr>
                  </a:gs>
                  <a:gs pos="100000">
                    <a:schemeClr val="tx2"/>
                  </a:gs>
                </a:gsLst>
                <a:lin ang="0" scaled="1"/>
              </a:gradFill>
              <a:ln w="9525">
                <a:solidFill>
                  <a:srgbClr val="000000"/>
                </a:solidFill>
                <a:miter lim="800000"/>
                <a:headEnd/>
                <a:tailEnd/>
              </a:ln>
            </p:spPr>
            <p:txBody>
              <a:bodyPr/>
              <a:lstStyle/>
              <a:p>
                <a:endParaRPr lang="en-US" dirty="0"/>
              </a:p>
            </p:txBody>
          </p:sp>
          <p:grpSp>
            <p:nvGrpSpPr>
              <p:cNvPr id="80773" name="Group 901"/>
              <p:cNvGrpSpPr>
                <a:grpSpLocks noChangeAspect="1"/>
              </p:cNvGrpSpPr>
              <p:nvPr/>
            </p:nvGrpSpPr>
            <p:grpSpPr bwMode="auto">
              <a:xfrm>
                <a:off x="52" y="461"/>
                <a:ext cx="17" cy="18"/>
                <a:chOff x="207" y="104"/>
                <a:chExt cx="22" cy="23"/>
              </a:xfrm>
            </p:grpSpPr>
            <p:sp>
              <p:nvSpPr>
                <p:cNvPr id="80774" name="AutoShape 902"/>
                <p:cNvSpPr>
                  <a:spLocks noChangeAspect="1" noChangeArrowheads="1"/>
                </p:cNvSpPr>
                <p:nvPr/>
              </p:nvSpPr>
              <p:spPr bwMode="auto">
                <a:xfrm>
                  <a:off x="207" y="104"/>
                  <a:ext cx="10" cy="10"/>
                </a:xfrm>
                <a:prstGeom prst="flowChartConnector">
                  <a:avLst/>
                </a:prstGeom>
                <a:gradFill rotWithShape="0">
                  <a:gsLst>
                    <a:gs pos="0">
                      <a:schemeClr val="tx2"/>
                    </a:gs>
                    <a:gs pos="50000">
                      <a:schemeClr val="tx2">
                        <a:gamma/>
                        <a:tint val="0"/>
                        <a:invGamma/>
                      </a:schemeClr>
                    </a:gs>
                    <a:gs pos="100000">
                      <a:schemeClr val="tx2"/>
                    </a:gs>
                  </a:gsLst>
                  <a:lin ang="0" scaled="1"/>
                </a:gradFill>
                <a:ln w="9525">
                  <a:solidFill>
                    <a:srgbClr val="000000"/>
                  </a:solidFill>
                  <a:round/>
                  <a:headEnd/>
                  <a:tailEnd/>
                </a:ln>
              </p:spPr>
              <p:txBody>
                <a:bodyPr/>
                <a:lstStyle/>
                <a:p>
                  <a:endParaRPr lang="en-US" dirty="0"/>
                </a:p>
              </p:txBody>
            </p:sp>
            <p:sp>
              <p:nvSpPr>
                <p:cNvPr id="80775" name="AutoShape 903"/>
                <p:cNvSpPr>
                  <a:spLocks noChangeAspect="1" noChangeArrowheads="1"/>
                </p:cNvSpPr>
                <p:nvPr/>
              </p:nvSpPr>
              <p:spPr bwMode="auto">
                <a:xfrm>
                  <a:off x="219" y="104"/>
                  <a:ext cx="10" cy="10"/>
                </a:xfrm>
                <a:prstGeom prst="flowChartConnector">
                  <a:avLst/>
                </a:prstGeom>
                <a:gradFill rotWithShape="0">
                  <a:gsLst>
                    <a:gs pos="0">
                      <a:schemeClr val="tx2"/>
                    </a:gs>
                    <a:gs pos="50000">
                      <a:schemeClr val="tx2">
                        <a:gamma/>
                        <a:tint val="0"/>
                        <a:invGamma/>
                      </a:schemeClr>
                    </a:gs>
                    <a:gs pos="100000">
                      <a:schemeClr val="tx2"/>
                    </a:gs>
                  </a:gsLst>
                  <a:lin ang="0" scaled="1"/>
                </a:gradFill>
                <a:ln w="9525">
                  <a:solidFill>
                    <a:srgbClr val="000000"/>
                  </a:solidFill>
                  <a:round/>
                  <a:headEnd/>
                  <a:tailEnd/>
                </a:ln>
              </p:spPr>
              <p:txBody>
                <a:bodyPr/>
                <a:lstStyle/>
                <a:p>
                  <a:endParaRPr lang="en-US" dirty="0"/>
                </a:p>
              </p:txBody>
            </p:sp>
            <p:sp>
              <p:nvSpPr>
                <p:cNvPr id="80776" name="AutoShape 904"/>
                <p:cNvSpPr>
                  <a:spLocks noChangeAspect="1" noChangeArrowheads="1"/>
                </p:cNvSpPr>
                <p:nvPr/>
              </p:nvSpPr>
              <p:spPr bwMode="auto">
                <a:xfrm>
                  <a:off x="207" y="117"/>
                  <a:ext cx="10" cy="10"/>
                </a:xfrm>
                <a:prstGeom prst="flowChartConnector">
                  <a:avLst/>
                </a:prstGeom>
                <a:gradFill rotWithShape="0">
                  <a:gsLst>
                    <a:gs pos="0">
                      <a:schemeClr val="tx2"/>
                    </a:gs>
                    <a:gs pos="50000">
                      <a:schemeClr val="tx2">
                        <a:gamma/>
                        <a:tint val="0"/>
                        <a:invGamma/>
                      </a:schemeClr>
                    </a:gs>
                    <a:gs pos="100000">
                      <a:schemeClr val="tx2"/>
                    </a:gs>
                  </a:gsLst>
                  <a:lin ang="0" scaled="1"/>
                </a:gradFill>
                <a:ln w="9525">
                  <a:solidFill>
                    <a:srgbClr val="000000"/>
                  </a:solidFill>
                  <a:round/>
                  <a:headEnd/>
                  <a:tailEnd/>
                </a:ln>
              </p:spPr>
              <p:txBody>
                <a:bodyPr/>
                <a:lstStyle/>
                <a:p>
                  <a:endParaRPr lang="en-US" dirty="0"/>
                </a:p>
              </p:txBody>
            </p:sp>
            <p:sp>
              <p:nvSpPr>
                <p:cNvPr id="80777" name="AutoShape 905"/>
                <p:cNvSpPr>
                  <a:spLocks noChangeAspect="1" noChangeArrowheads="1"/>
                </p:cNvSpPr>
                <p:nvPr/>
              </p:nvSpPr>
              <p:spPr bwMode="auto">
                <a:xfrm>
                  <a:off x="219" y="117"/>
                  <a:ext cx="10" cy="10"/>
                </a:xfrm>
                <a:prstGeom prst="flowChartConnector">
                  <a:avLst/>
                </a:prstGeom>
                <a:gradFill rotWithShape="0">
                  <a:gsLst>
                    <a:gs pos="0">
                      <a:schemeClr val="tx2"/>
                    </a:gs>
                    <a:gs pos="50000">
                      <a:schemeClr val="tx2">
                        <a:gamma/>
                        <a:tint val="0"/>
                        <a:invGamma/>
                      </a:schemeClr>
                    </a:gs>
                    <a:gs pos="100000">
                      <a:schemeClr val="tx2"/>
                    </a:gs>
                  </a:gsLst>
                  <a:lin ang="0" scaled="1"/>
                </a:gradFill>
                <a:ln w="9525">
                  <a:solidFill>
                    <a:srgbClr val="000000"/>
                  </a:solidFill>
                  <a:round/>
                  <a:headEnd/>
                  <a:tailEnd/>
                </a:ln>
              </p:spPr>
              <p:txBody>
                <a:bodyPr/>
                <a:lstStyle/>
                <a:p>
                  <a:endParaRPr lang="en-US" dirty="0"/>
                </a:p>
              </p:txBody>
            </p:sp>
          </p:grpSp>
        </p:grpSp>
        <p:grpSp>
          <p:nvGrpSpPr>
            <p:cNvPr id="80778" name="Group 906"/>
            <p:cNvGrpSpPr>
              <a:grpSpLocks noChangeAspect="1"/>
            </p:cNvGrpSpPr>
            <p:nvPr/>
          </p:nvGrpSpPr>
          <p:grpSpPr bwMode="auto">
            <a:xfrm>
              <a:off x="1594" y="1245"/>
              <a:ext cx="136" cy="118"/>
              <a:chOff x="48" y="550"/>
              <a:chExt cx="25" cy="36"/>
            </a:xfrm>
          </p:grpSpPr>
          <p:sp>
            <p:nvSpPr>
              <p:cNvPr id="80779" name="Rectangle 907"/>
              <p:cNvSpPr>
                <a:spLocks noChangeAspect="1" noChangeArrowheads="1"/>
              </p:cNvSpPr>
              <p:nvPr/>
            </p:nvSpPr>
            <p:spPr bwMode="auto">
              <a:xfrm>
                <a:off x="48" y="550"/>
                <a:ext cx="25" cy="36"/>
              </a:xfrm>
              <a:prstGeom prst="rect">
                <a:avLst/>
              </a:prstGeom>
              <a:gradFill rotWithShape="0">
                <a:gsLst>
                  <a:gs pos="0">
                    <a:schemeClr val="tx2"/>
                  </a:gs>
                  <a:gs pos="50000">
                    <a:schemeClr val="tx2">
                      <a:gamma/>
                      <a:tint val="0"/>
                      <a:invGamma/>
                    </a:schemeClr>
                  </a:gs>
                  <a:gs pos="100000">
                    <a:schemeClr val="tx2"/>
                  </a:gs>
                </a:gsLst>
                <a:lin ang="0" scaled="1"/>
              </a:gradFill>
              <a:ln w="9525">
                <a:solidFill>
                  <a:srgbClr val="000000"/>
                </a:solidFill>
                <a:miter lim="800000"/>
                <a:headEnd/>
                <a:tailEnd/>
              </a:ln>
            </p:spPr>
            <p:txBody>
              <a:bodyPr/>
              <a:lstStyle/>
              <a:p>
                <a:endParaRPr lang="en-US" dirty="0"/>
              </a:p>
            </p:txBody>
          </p:sp>
          <p:sp>
            <p:nvSpPr>
              <p:cNvPr id="80780" name="Line 908"/>
              <p:cNvSpPr>
                <a:spLocks noChangeAspect="1" noChangeShapeType="1"/>
              </p:cNvSpPr>
              <p:nvPr/>
            </p:nvSpPr>
            <p:spPr bwMode="auto">
              <a:xfrm>
                <a:off x="48" y="571"/>
                <a:ext cx="8" cy="0"/>
              </a:xfrm>
              <a:prstGeom prst="line">
                <a:avLst/>
              </a:prstGeom>
              <a:noFill/>
              <a:ln w="9525">
                <a:solidFill>
                  <a:srgbClr val="000000"/>
                </a:solidFill>
                <a:round/>
                <a:headEnd/>
                <a:tailEnd/>
              </a:ln>
            </p:spPr>
            <p:txBody>
              <a:bodyPr/>
              <a:lstStyle/>
              <a:p>
                <a:endParaRPr lang="en-US" dirty="0"/>
              </a:p>
            </p:txBody>
          </p:sp>
          <p:sp>
            <p:nvSpPr>
              <p:cNvPr id="80781" name="Line 909"/>
              <p:cNvSpPr>
                <a:spLocks noChangeAspect="1" noChangeShapeType="1"/>
              </p:cNvSpPr>
              <p:nvPr/>
            </p:nvSpPr>
            <p:spPr bwMode="auto">
              <a:xfrm>
                <a:off x="56" y="565"/>
                <a:ext cx="9" cy="0"/>
              </a:xfrm>
              <a:prstGeom prst="line">
                <a:avLst/>
              </a:prstGeom>
              <a:noFill/>
              <a:ln w="9525">
                <a:solidFill>
                  <a:srgbClr val="000000"/>
                </a:solidFill>
                <a:round/>
                <a:headEnd/>
                <a:tailEnd/>
              </a:ln>
            </p:spPr>
            <p:txBody>
              <a:bodyPr/>
              <a:lstStyle/>
              <a:p>
                <a:endParaRPr lang="en-US" dirty="0"/>
              </a:p>
            </p:txBody>
          </p:sp>
          <p:sp>
            <p:nvSpPr>
              <p:cNvPr id="80782" name="Line 910"/>
              <p:cNvSpPr>
                <a:spLocks noChangeAspect="1" noChangeShapeType="1"/>
              </p:cNvSpPr>
              <p:nvPr/>
            </p:nvSpPr>
            <p:spPr bwMode="auto">
              <a:xfrm>
                <a:off x="65" y="571"/>
                <a:ext cx="8" cy="0"/>
              </a:xfrm>
              <a:prstGeom prst="line">
                <a:avLst/>
              </a:prstGeom>
              <a:noFill/>
              <a:ln w="9525">
                <a:solidFill>
                  <a:srgbClr val="000000"/>
                </a:solidFill>
                <a:round/>
                <a:headEnd/>
                <a:tailEnd/>
              </a:ln>
            </p:spPr>
            <p:txBody>
              <a:bodyPr/>
              <a:lstStyle/>
              <a:p>
                <a:endParaRPr lang="en-US" dirty="0"/>
              </a:p>
            </p:txBody>
          </p:sp>
          <p:sp>
            <p:nvSpPr>
              <p:cNvPr id="80783" name="Line 911"/>
              <p:cNvSpPr>
                <a:spLocks noChangeAspect="1" noChangeShapeType="1"/>
              </p:cNvSpPr>
              <p:nvPr/>
            </p:nvSpPr>
            <p:spPr bwMode="auto">
              <a:xfrm flipV="1">
                <a:off x="56" y="565"/>
                <a:ext cx="0" cy="6"/>
              </a:xfrm>
              <a:prstGeom prst="line">
                <a:avLst/>
              </a:prstGeom>
              <a:noFill/>
              <a:ln w="9525">
                <a:solidFill>
                  <a:srgbClr val="000000"/>
                </a:solidFill>
                <a:round/>
                <a:headEnd/>
                <a:tailEnd/>
              </a:ln>
            </p:spPr>
            <p:txBody>
              <a:bodyPr/>
              <a:lstStyle/>
              <a:p>
                <a:endParaRPr lang="en-US" dirty="0"/>
              </a:p>
            </p:txBody>
          </p:sp>
          <p:sp>
            <p:nvSpPr>
              <p:cNvPr id="80784" name="Line 912"/>
              <p:cNvSpPr>
                <a:spLocks noChangeAspect="1" noChangeShapeType="1"/>
              </p:cNvSpPr>
              <p:nvPr/>
            </p:nvSpPr>
            <p:spPr bwMode="auto">
              <a:xfrm flipV="1">
                <a:off x="65" y="565"/>
                <a:ext cx="0" cy="6"/>
              </a:xfrm>
              <a:prstGeom prst="line">
                <a:avLst/>
              </a:prstGeom>
              <a:noFill/>
              <a:ln w="9525">
                <a:solidFill>
                  <a:srgbClr val="000000"/>
                </a:solidFill>
                <a:round/>
                <a:headEnd/>
                <a:tailEnd/>
              </a:ln>
            </p:spPr>
            <p:txBody>
              <a:bodyPr/>
              <a:lstStyle/>
              <a:p>
                <a:endParaRPr lang="en-US" dirty="0"/>
              </a:p>
            </p:txBody>
          </p:sp>
        </p:grpSp>
        <p:grpSp>
          <p:nvGrpSpPr>
            <p:cNvPr id="80785" name="Group 913"/>
            <p:cNvGrpSpPr>
              <a:grpSpLocks noChangeAspect="1"/>
            </p:cNvGrpSpPr>
            <p:nvPr/>
          </p:nvGrpSpPr>
          <p:grpSpPr bwMode="auto">
            <a:xfrm>
              <a:off x="1594" y="1028"/>
              <a:ext cx="136" cy="217"/>
              <a:chOff x="48" y="482"/>
              <a:chExt cx="25" cy="68"/>
            </a:xfrm>
          </p:grpSpPr>
          <p:sp>
            <p:nvSpPr>
              <p:cNvPr id="80786" name="Rectangle 914"/>
              <p:cNvSpPr>
                <a:spLocks noChangeAspect="1" noChangeArrowheads="1"/>
              </p:cNvSpPr>
              <p:nvPr/>
            </p:nvSpPr>
            <p:spPr bwMode="auto">
              <a:xfrm>
                <a:off x="48" y="482"/>
                <a:ext cx="25" cy="68"/>
              </a:xfrm>
              <a:prstGeom prst="rect">
                <a:avLst/>
              </a:prstGeom>
              <a:gradFill rotWithShape="0">
                <a:gsLst>
                  <a:gs pos="0">
                    <a:schemeClr val="tx2"/>
                  </a:gs>
                  <a:gs pos="50000">
                    <a:schemeClr val="tx2">
                      <a:gamma/>
                      <a:tint val="0"/>
                      <a:invGamma/>
                    </a:schemeClr>
                  </a:gs>
                  <a:gs pos="100000">
                    <a:schemeClr val="tx2"/>
                  </a:gs>
                </a:gsLst>
                <a:lin ang="0" scaled="1"/>
              </a:gradFill>
              <a:ln w="9525">
                <a:solidFill>
                  <a:srgbClr val="000000"/>
                </a:solidFill>
                <a:miter lim="800000"/>
                <a:headEnd/>
                <a:tailEnd/>
              </a:ln>
            </p:spPr>
            <p:txBody>
              <a:bodyPr/>
              <a:lstStyle/>
              <a:p>
                <a:endParaRPr lang="en-US" dirty="0"/>
              </a:p>
            </p:txBody>
          </p:sp>
          <p:grpSp>
            <p:nvGrpSpPr>
              <p:cNvPr id="80787" name="Group 915"/>
              <p:cNvGrpSpPr>
                <a:grpSpLocks noChangeAspect="1"/>
              </p:cNvGrpSpPr>
              <p:nvPr/>
            </p:nvGrpSpPr>
            <p:grpSpPr bwMode="auto">
              <a:xfrm>
                <a:off x="50" y="487"/>
                <a:ext cx="15" cy="10"/>
                <a:chOff x="788" y="221"/>
                <a:chExt cx="9" cy="6"/>
              </a:xfrm>
            </p:grpSpPr>
            <p:sp>
              <p:nvSpPr>
                <p:cNvPr id="80788" name="AutoShape 916"/>
                <p:cNvSpPr>
                  <a:spLocks noChangeAspect="1" noChangeArrowheads="1"/>
                </p:cNvSpPr>
                <p:nvPr/>
              </p:nvSpPr>
              <p:spPr bwMode="auto">
                <a:xfrm>
                  <a:off x="788" y="221"/>
                  <a:ext cx="4" cy="4"/>
                </a:xfrm>
                <a:prstGeom prst="flowChartConnector">
                  <a:avLst/>
                </a:prstGeom>
                <a:gradFill rotWithShape="0">
                  <a:gsLst>
                    <a:gs pos="0">
                      <a:schemeClr val="tx2"/>
                    </a:gs>
                    <a:gs pos="50000">
                      <a:schemeClr val="tx2">
                        <a:gamma/>
                        <a:tint val="0"/>
                        <a:invGamma/>
                      </a:schemeClr>
                    </a:gs>
                    <a:gs pos="100000">
                      <a:schemeClr val="tx2"/>
                    </a:gs>
                  </a:gsLst>
                  <a:lin ang="0" scaled="1"/>
                </a:gradFill>
                <a:ln w="9525">
                  <a:solidFill>
                    <a:srgbClr val="000000"/>
                  </a:solidFill>
                  <a:round/>
                  <a:headEnd/>
                  <a:tailEnd/>
                </a:ln>
              </p:spPr>
              <p:txBody>
                <a:bodyPr/>
                <a:lstStyle/>
                <a:p>
                  <a:endParaRPr lang="en-US" dirty="0"/>
                </a:p>
              </p:txBody>
            </p:sp>
            <p:sp>
              <p:nvSpPr>
                <p:cNvPr id="80789" name="Line 917"/>
                <p:cNvSpPr>
                  <a:spLocks noChangeAspect="1" noChangeShapeType="1"/>
                </p:cNvSpPr>
                <p:nvPr/>
              </p:nvSpPr>
              <p:spPr bwMode="auto">
                <a:xfrm>
                  <a:off x="791" y="221"/>
                  <a:ext cx="6" cy="6"/>
                </a:xfrm>
                <a:prstGeom prst="line">
                  <a:avLst/>
                </a:prstGeom>
                <a:noFill/>
                <a:ln w="9525">
                  <a:solidFill>
                    <a:srgbClr val="000000"/>
                  </a:solidFill>
                  <a:round/>
                  <a:headEnd/>
                  <a:tailEnd/>
                </a:ln>
              </p:spPr>
              <p:txBody>
                <a:bodyPr/>
                <a:lstStyle/>
                <a:p>
                  <a:endParaRPr lang="en-US" dirty="0"/>
                </a:p>
              </p:txBody>
            </p:sp>
          </p:grpSp>
          <p:grpSp>
            <p:nvGrpSpPr>
              <p:cNvPr id="80790" name="Group 918"/>
              <p:cNvGrpSpPr>
                <a:grpSpLocks noChangeAspect="1"/>
              </p:cNvGrpSpPr>
              <p:nvPr/>
            </p:nvGrpSpPr>
            <p:grpSpPr bwMode="auto">
              <a:xfrm>
                <a:off x="50" y="502"/>
                <a:ext cx="15" cy="10"/>
                <a:chOff x="788" y="221"/>
                <a:chExt cx="9" cy="6"/>
              </a:xfrm>
            </p:grpSpPr>
            <p:sp>
              <p:nvSpPr>
                <p:cNvPr id="80791" name="AutoShape 919"/>
                <p:cNvSpPr>
                  <a:spLocks noChangeAspect="1" noChangeArrowheads="1"/>
                </p:cNvSpPr>
                <p:nvPr/>
              </p:nvSpPr>
              <p:spPr bwMode="auto">
                <a:xfrm>
                  <a:off x="788" y="221"/>
                  <a:ext cx="4" cy="4"/>
                </a:xfrm>
                <a:prstGeom prst="flowChartConnector">
                  <a:avLst/>
                </a:prstGeom>
                <a:gradFill rotWithShape="0">
                  <a:gsLst>
                    <a:gs pos="0">
                      <a:schemeClr val="tx2"/>
                    </a:gs>
                    <a:gs pos="50000">
                      <a:schemeClr val="tx2">
                        <a:gamma/>
                        <a:tint val="0"/>
                        <a:invGamma/>
                      </a:schemeClr>
                    </a:gs>
                    <a:gs pos="100000">
                      <a:schemeClr val="tx2"/>
                    </a:gs>
                  </a:gsLst>
                  <a:lin ang="0" scaled="1"/>
                </a:gradFill>
                <a:ln w="9525">
                  <a:solidFill>
                    <a:srgbClr val="000000"/>
                  </a:solidFill>
                  <a:round/>
                  <a:headEnd/>
                  <a:tailEnd/>
                </a:ln>
              </p:spPr>
              <p:txBody>
                <a:bodyPr/>
                <a:lstStyle/>
                <a:p>
                  <a:endParaRPr lang="en-US" dirty="0"/>
                </a:p>
              </p:txBody>
            </p:sp>
            <p:sp>
              <p:nvSpPr>
                <p:cNvPr id="80792" name="Line 920"/>
                <p:cNvSpPr>
                  <a:spLocks noChangeAspect="1" noChangeShapeType="1"/>
                </p:cNvSpPr>
                <p:nvPr/>
              </p:nvSpPr>
              <p:spPr bwMode="auto">
                <a:xfrm>
                  <a:off x="791" y="221"/>
                  <a:ext cx="6" cy="6"/>
                </a:xfrm>
                <a:prstGeom prst="line">
                  <a:avLst/>
                </a:prstGeom>
                <a:noFill/>
                <a:ln w="9525">
                  <a:solidFill>
                    <a:srgbClr val="000000"/>
                  </a:solidFill>
                  <a:round/>
                  <a:headEnd/>
                  <a:tailEnd/>
                </a:ln>
              </p:spPr>
              <p:txBody>
                <a:bodyPr/>
                <a:lstStyle/>
                <a:p>
                  <a:endParaRPr lang="en-US" dirty="0"/>
                </a:p>
              </p:txBody>
            </p:sp>
          </p:grpSp>
          <p:sp>
            <p:nvSpPr>
              <p:cNvPr id="80793" name="AutoShape 921"/>
              <p:cNvSpPr>
                <a:spLocks noChangeAspect="1" noChangeArrowheads="1"/>
              </p:cNvSpPr>
              <p:nvPr/>
            </p:nvSpPr>
            <p:spPr bwMode="auto">
              <a:xfrm>
                <a:off x="51" y="528"/>
                <a:ext cx="9" cy="9"/>
              </a:xfrm>
              <a:prstGeom prst="flowChartConnector">
                <a:avLst/>
              </a:prstGeom>
              <a:gradFill rotWithShape="0">
                <a:gsLst>
                  <a:gs pos="0">
                    <a:schemeClr val="tx2"/>
                  </a:gs>
                  <a:gs pos="50000">
                    <a:schemeClr val="tx2">
                      <a:gamma/>
                      <a:tint val="0"/>
                      <a:invGamma/>
                    </a:schemeClr>
                  </a:gs>
                  <a:gs pos="100000">
                    <a:schemeClr val="tx2"/>
                  </a:gs>
                </a:gsLst>
                <a:lin ang="0" scaled="1"/>
              </a:gradFill>
              <a:ln w="9525">
                <a:solidFill>
                  <a:srgbClr val="000000"/>
                </a:solidFill>
                <a:round/>
                <a:headEnd/>
                <a:tailEnd/>
              </a:ln>
            </p:spPr>
            <p:txBody>
              <a:bodyPr/>
              <a:lstStyle/>
              <a:p>
                <a:endParaRPr lang="en-US" dirty="0"/>
              </a:p>
            </p:txBody>
          </p:sp>
          <p:sp>
            <p:nvSpPr>
              <p:cNvPr id="80794" name="Line 922"/>
              <p:cNvSpPr>
                <a:spLocks noChangeAspect="1" noChangeShapeType="1"/>
              </p:cNvSpPr>
              <p:nvPr/>
            </p:nvSpPr>
            <p:spPr bwMode="auto">
              <a:xfrm>
                <a:off x="68" y="482"/>
                <a:ext cx="0" cy="68"/>
              </a:xfrm>
              <a:prstGeom prst="line">
                <a:avLst/>
              </a:prstGeom>
              <a:noFill/>
              <a:ln w="9525">
                <a:solidFill>
                  <a:srgbClr val="000000"/>
                </a:solidFill>
                <a:round/>
                <a:headEnd/>
                <a:tailEnd/>
              </a:ln>
            </p:spPr>
            <p:txBody>
              <a:bodyPr/>
              <a:lstStyle/>
              <a:p>
                <a:endParaRPr lang="en-US" dirty="0"/>
              </a:p>
            </p:txBody>
          </p:sp>
        </p:grpSp>
        <p:grpSp>
          <p:nvGrpSpPr>
            <p:cNvPr id="80795" name="Group 923"/>
            <p:cNvGrpSpPr>
              <a:grpSpLocks noChangeAspect="1"/>
            </p:cNvGrpSpPr>
            <p:nvPr/>
          </p:nvGrpSpPr>
          <p:grpSpPr bwMode="auto">
            <a:xfrm>
              <a:off x="1557" y="1365"/>
              <a:ext cx="210" cy="361"/>
              <a:chOff x="880" y="830"/>
              <a:chExt cx="38" cy="85"/>
            </a:xfrm>
          </p:grpSpPr>
          <p:sp>
            <p:nvSpPr>
              <p:cNvPr id="80796" name="Rectangle 924"/>
              <p:cNvSpPr>
                <a:spLocks noChangeAspect="1" noChangeArrowheads="1"/>
              </p:cNvSpPr>
              <p:nvPr/>
            </p:nvSpPr>
            <p:spPr bwMode="auto">
              <a:xfrm>
                <a:off x="880" y="843"/>
                <a:ext cx="6" cy="59"/>
              </a:xfrm>
              <a:prstGeom prst="rect">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80797" name="Rectangle 925"/>
              <p:cNvSpPr>
                <a:spLocks noChangeAspect="1" noChangeArrowheads="1"/>
              </p:cNvSpPr>
              <p:nvPr/>
            </p:nvSpPr>
            <p:spPr bwMode="auto">
              <a:xfrm>
                <a:off x="886" y="830"/>
                <a:ext cx="26" cy="85"/>
              </a:xfrm>
              <a:prstGeom prst="rect">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80798" name="Rectangle 926"/>
              <p:cNvSpPr>
                <a:spLocks noChangeAspect="1" noChangeArrowheads="1"/>
              </p:cNvSpPr>
              <p:nvPr/>
            </p:nvSpPr>
            <p:spPr bwMode="auto">
              <a:xfrm>
                <a:off x="912" y="843"/>
                <a:ext cx="6" cy="59"/>
              </a:xfrm>
              <a:prstGeom prst="rect">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80799" name="AutoShape 927"/>
              <p:cNvSpPr>
                <a:spLocks noChangeAspect="1" noChangeArrowheads="1"/>
              </p:cNvSpPr>
              <p:nvPr/>
            </p:nvSpPr>
            <p:spPr bwMode="auto">
              <a:xfrm flipH="1" flipV="1">
                <a:off x="880" y="902"/>
                <a:ext cx="6" cy="13"/>
              </a:xfrm>
              <a:prstGeom prst="rtTriangle">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80800" name="AutoShape 928"/>
              <p:cNvSpPr>
                <a:spLocks noChangeAspect="1" noChangeArrowheads="1"/>
              </p:cNvSpPr>
              <p:nvPr/>
            </p:nvSpPr>
            <p:spPr bwMode="auto">
              <a:xfrm flipV="1">
                <a:off x="912" y="902"/>
                <a:ext cx="6" cy="13"/>
              </a:xfrm>
              <a:prstGeom prst="rtTriangle">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grpSp>
            <p:nvGrpSpPr>
              <p:cNvPr id="80801" name="Group 929"/>
              <p:cNvGrpSpPr>
                <a:grpSpLocks noChangeAspect="1"/>
              </p:cNvGrpSpPr>
              <p:nvPr/>
            </p:nvGrpSpPr>
            <p:grpSpPr bwMode="auto">
              <a:xfrm>
                <a:off x="889" y="830"/>
                <a:ext cx="8" cy="85"/>
                <a:chOff x="895" y="830"/>
                <a:chExt cx="8" cy="85"/>
              </a:xfrm>
            </p:grpSpPr>
            <p:sp>
              <p:nvSpPr>
                <p:cNvPr id="80802" name="Rectangle 930"/>
                <p:cNvSpPr>
                  <a:spLocks noChangeAspect="1" noChangeArrowheads="1"/>
                </p:cNvSpPr>
                <p:nvPr/>
              </p:nvSpPr>
              <p:spPr bwMode="auto">
                <a:xfrm>
                  <a:off x="895" y="843"/>
                  <a:ext cx="8" cy="59"/>
                </a:xfrm>
                <a:prstGeom prst="rect">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80803" name="AutoShape 931"/>
                <p:cNvSpPr>
                  <a:spLocks noChangeAspect="1" noChangeArrowheads="1"/>
                </p:cNvSpPr>
                <p:nvPr/>
              </p:nvSpPr>
              <p:spPr bwMode="auto">
                <a:xfrm flipV="1">
                  <a:off x="895" y="902"/>
                  <a:ext cx="8" cy="13"/>
                </a:xfrm>
                <a:prstGeom prst="triangle">
                  <a:avLst>
                    <a:gd name="adj" fmla="val 50000"/>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80804" name="AutoShape 932"/>
                <p:cNvSpPr>
                  <a:spLocks noChangeAspect="1" noChangeArrowheads="1"/>
                </p:cNvSpPr>
                <p:nvPr/>
              </p:nvSpPr>
              <p:spPr bwMode="auto">
                <a:xfrm>
                  <a:off x="895" y="830"/>
                  <a:ext cx="8" cy="13"/>
                </a:xfrm>
                <a:prstGeom prst="triangle">
                  <a:avLst>
                    <a:gd name="adj" fmla="val 50000"/>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grpSp>
          <p:sp>
            <p:nvSpPr>
              <p:cNvPr id="80805" name="AutoShape 933"/>
              <p:cNvSpPr>
                <a:spLocks noChangeAspect="1" noChangeArrowheads="1"/>
              </p:cNvSpPr>
              <p:nvPr/>
            </p:nvSpPr>
            <p:spPr bwMode="auto">
              <a:xfrm>
                <a:off x="912" y="830"/>
                <a:ext cx="6" cy="13"/>
              </a:xfrm>
              <a:prstGeom prst="rtTriangle">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80806" name="AutoShape 934"/>
              <p:cNvSpPr>
                <a:spLocks noChangeAspect="1" noChangeArrowheads="1"/>
              </p:cNvSpPr>
              <p:nvPr/>
            </p:nvSpPr>
            <p:spPr bwMode="auto">
              <a:xfrm flipH="1">
                <a:off x="880" y="830"/>
                <a:ext cx="6" cy="13"/>
              </a:xfrm>
              <a:prstGeom prst="rtTriangle">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grpSp>
            <p:nvGrpSpPr>
              <p:cNvPr id="80807" name="Group 935"/>
              <p:cNvGrpSpPr>
                <a:grpSpLocks noChangeAspect="1"/>
              </p:cNvGrpSpPr>
              <p:nvPr/>
            </p:nvGrpSpPr>
            <p:grpSpPr bwMode="auto">
              <a:xfrm>
                <a:off x="901" y="830"/>
                <a:ext cx="8" cy="85"/>
                <a:chOff x="895" y="830"/>
                <a:chExt cx="8" cy="85"/>
              </a:xfrm>
            </p:grpSpPr>
            <p:sp>
              <p:nvSpPr>
                <p:cNvPr id="80808" name="Rectangle 936"/>
                <p:cNvSpPr>
                  <a:spLocks noChangeAspect="1" noChangeArrowheads="1"/>
                </p:cNvSpPr>
                <p:nvPr/>
              </p:nvSpPr>
              <p:spPr bwMode="auto">
                <a:xfrm>
                  <a:off x="895" y="843"/>
                  <a:ext cx="8" cy="59"/>
                </a:xfrm>
                <a:prstGeom prst="rect">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80809" name="AutoShape 937"/>
                <p:cNvSpPr>
                  <a:spLocks noChangeAspect="1" noChangeArrowheads="1"/>
                </p:cNvSpPr>
                <p:nvPr/>
              </p:nvSpPr>
              <p:spPr bwMode="auto">
                <a:xfrm flipV="1">
                  <a:off x="895" y="902"/>
                  <a:ext cx="8" cy="13"/>
                </a:xfrm>
                <a:prstGeom prst="triangle">
                  <a:avLst>
                    <a:gd name="adj" fmla="val 50000"/>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80810" name="AutoShape 938"/>
                <p:cNvSpPr>
                  <a:spLocks noChangeAspect="1" noChangeArrowheads="1"/>
                </p:cNvSpPr>
                <p:nvPr/>
              </p:nvSpPr>
              <p:spPr bwMode="auto">
                <a:xfrm>
                  <a:off x="895" y="830"/>
                  <a:ext cx="8" cy="13"/>
                </a:xfrm>
                <a:prstGeom prst="triangle">
                  <a:avLst>
                    <a:gd name="adj" fmla="val 50000"/>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grpSp>
        </p:grpSp>
        <p:sp>
          <p:nvSpPr>
            <p:cNvPr id="80811" name="Rectangle 939"/>
            <p:cNvSpPr>
              <a:spLocks noChangeArrowheads="1"/>
            </p:cNvSpPr>
            <p:nvPr/>
          </p:nvSpPr>
          <p:spPr bwMode="auto">
            <a:xfrm>
              <a:off x="1599" y="1726"/>
              <a:ext cx="126" cy="164"/>
            </a:xfrm>
            <a:prstGeom prst="rect">
              <a:avLst/>
            </a:prstGeom>
            <a:gradFill rotWithShape="1">
              <a:gsLst>
                <a:gs pos="0">
                  <a:schemeClr val="tx2"/>
                </a:gs>
                <a:gs pos="50000">
                  <a:srgbClr val="EAEAEA"/>
                </a:gs>
                <a:gs pos="100000">
                  <a:schemeClr val="tx2"/>
                </a:gs>
              </a:gsLst>
              <a:lin ang="0" scaled="1"/>
            </a:gradFill>
            <a:ln w="9525">
              <a:solidFill>
                <a:srgbClr val="000000"/>
              </a:solidFill>
              <a:miter lim="800000"/>
              <a:headEnd/>
              <a:tailEnd/>
            </a:ln>
          </p:spPr>
          <p:txBody>
            <a:bodyPr/>
            <a:lstStyle/>
            <a:p>
              <a:endParaRPr lang="en-US" dirty="0"/>
            </a:p>
          </p:txBody>
        </p:sp>
        <p:sp>
          <p:nvSpPr>
            <p:cNvPr id="80812" name="AutoShape 940"/>
            <p:cNvSpPr>
              <a:spLocks noChangeArrowheads="1"/>
            </p:cNvSpPr>
            <p:nvPr/>
          </p:nvSpPr>
          <p:spPr bwMode="auto">
            <a:xfrm rot="10800000">
              <a:off x="1566" y="1893"/>
              <a:ext cx="195" cy="99"/>
            </a:xfrm>
            <a:custGeom>
              <a:avLst/>
              <a:gdLst>
                <a:gd name="G0" fmla="+- 3987 0 0"/>
                <a:gd name="G1" fmla="+- 21600 0 3987"/>
                <a:gd name="G2" fmla="*/ 3987 1 2"/>
                <a:gd name="G3" fmla="+- 21600 0 G2"/>
                <a:gd name="G4" fmla="+/ 3987 21600 2"/>
                <a:gd name="G5" fmla="+/ G1 0 2"/>
                <a:gd name="G6" fmla="*/ 21600 21600 3987"/>
                <a:gd name="G7" fmla="*/ G6 1 2"/>
                <a:gd name="G8" fmla="+- 21600 0 G7"/>
                <a:gd name="G9" fmla="*/ 21600 1 2"/>
                <a:gd name="G10" fmla="+- 3987 0 G9"/>
                <a:gd name="G11" fmla="?: G10 G8 0"/>
                <a:gd name="G12" fmla="?: G10 G7 21600"/>
                <a:gd name="T0" fmla="*/ 19606 w 21600"/>
                <a:gd name="T1" fmla="*/ 10800 h 21600"/>
                <a:gd name="T2" fmla="*/ 10800 w 21600"/>
                <a:gd name="T3" fmla="*/ 21600 h 21600"/>
                <a:gd name="T4" fmla="*/ 1994 w 21600"/>
                <a:gd name="T5" fmla="*/ 10800 h 21600"/>
                <a:gd name="T6" fmla="*/ 10800 w 21600"/>
                <a:gd name="T7" fmla="*/ 0 h 21600"/>
                <a:gd name="T8" fmla="*/ 3794 w 21600"/>
                <a:gd name="T9" fmla="*/ 3794 h 21600"/>
                <a:gd name="T10" fmla="*/ 17806 w 21600"/>
                <a:gd name="T11" fmla="*/ 17806 h 21600"/>
              </a:gdLst>
              <a:ahLst/>
              <a:cxnLst>
                <a:cxn ang="0">
                  <a:pos x="T0" y="T1"/>
                </a:cxn>
                <a:cxn ang="0">
                  <a:pos x="T2" y="T3"/>
                </a:cxn>
                <a:cxn ang="0">
                  <a:pos x="T4" y="T5"/>
                </a:cxn>
                <a:cxn ang="0">
                  <a:pos x="T6" y="T7"/>
                </a:cxn>
              </a:cxnLst>
              <a:rect l="T8" t="T9" r="T10" b="T11"/>
              <a:pathLst>
                <a:path w="21600" h="21600">
                  <a:moveTo>
                    <a:pt x="0" y="0"/>
                  </a:moveTo>
                  <a:lnTo>
                    <a:pt x="3987" y="21600"/>
                  </a:lnTo>
                  <a:lnTo>
                    <a:pt x="17613" y="21600"/>
                  </a:lnTo>
                  <a:lnTo>
                    <a:pt x="21600" y="0"/>
                  </a:lnTo>
                  <a:close/>
                </a:path>
              </a:pathLst>
            </a:custGeom>
            <a:gradFill rotWithShape="1">
              <a:gsLst>
                <a:gs pos="0">
                  <a:srgbClr val="CC0000"/>
                </a:gs>
                <a:gs pos="50000">
                  <a:srgbClr val="EAEAEA"/>
                </a:gs>
                <a:gs pos="100000">
                  <a:srgbClr val="CC0000"/>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dirty="0"/>
            </a:p>
          </p:txBody>
        </p:sp>
      </p:grpSp>
      <p:sp>
        <p:nvSpPr>
          <p:cNvPr id="80813" name="Rectangle 941"/>
          <p:cNvSpPr>
            <a:spLocks noChangeAspect="1" noChangeArrowheads="1"/>
          </p:cNvSpPr>
          <p:nvPr/>
        </p:nvSpPr>
        <p:spPr bwMode="auto">
          <a:xfrm>
            <a:off x="2573338" y="733425"/>
            <a:ext cx="127000" cy="561975"/>
          </a:xfrm>
          <a:prstGeom prst="rect">
            <a:avLst/>
          </a:prstGeom>
          <a:gradFill rotWithShape="0">
            <a:gsLst>
              <a:gs pos="0">
                <a:schemeClr val="tx2"/>
              </a:gs>
              <a:gs pos="50000">
                <a:schemeClr val="tx2">
                  <a:gamma/>
                  <a:tint val="0"/>
                  <a:invGamma/>
                </a:schemeClr>
              </a:gs>
              <a:gs pos="100000">
                <a:schemeClr val="tx2"/>
              </a:gs>
            </a:gsLst>
            <a:lin ang="0" scaled="1"/>
          </a:gradFill>
          <a:ln w="9525">
            <a:solidFill>
              <a:srgbClr val="000000"/>
            </a:solidFill>
            <a:miter lim="800000"/>
            <a:headEnd/>
            <a:tailEnd/>
          </a:ln>
        </p:spPr>
        <p:txBody>
          <a:bodyPr/>
          <a:lstStyle/>
          <a:p>
            <a:endParaRPr lang="en-US" dirty="0"/>
          </a:p>
        </p:txBody>
      </p:sp>
      <p:grpSp>
        <p:nvGrpSpPr>
          <p:cNvPr id="80822" name="Group 950"/>
          <p:cNvGrpSpPr>
            <a:grpSpLocks/>
          </p:cNvGrpSpPr>
          <p:nvPr/>
        </p:nvGrpSpPr>
        <p:grpSpPr bwMode="auto">
          <a:xfrm>
            <a:off x="2844800" y="3397250"/>
            <a:ext cx="80963" cy="319088"/>
            <a:chOff x="1792" y="2155"/>
            <a:chExt cx="51" cy="201"/>
          </a:xfrm>
        </p:grpSpPr>
        <p:sp>
          <p:nvSpPr>
            <p:cNvPr id="80823" name="Text Box 951"/>
            <p:cNvSpPr txBox="1">
              <a:spLocks noChangeArrowheads="1"/>
            </p:cNvSpPr>
            <p:nvPr/>
          </p:nvSpPr>
          <p:spPr bwMode="auto">
            <a:xfrm>
              <a:off x="1792" y="2230"/>
              <a:ext cx="40" cy="47"/>
            </a:xfrm>
            <a:prstGeom prst="rect">
              <a:avLst/>
            </a:prstGeom>
            <a:solidFill>
              <a:srgbClr val="808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80824" name="Text Box 952"/>
            <p:cNvSpPr txBox="1">
              <a:spLocks noChangeArrowheads="1"/>
            </p:cNvSpPr>
            <p:nvPr/>
          </p:nvSpPr>
          <p:spPr bwMode="auto">
            <a:xfrm>
              <a:off x="1815" y="2155"/>
              <a:ext cx="28" cy="201"/>
            </a:xfrm>
            <a:prstGeom prst="rect">
              <a:avLst/>
            </a:prstGeom>
            <a:solidFill>
              <a:srgbClr val="DDDDDD"/>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grpSp>
        <p:nvGrpSpPr>
          <p:cNvPr id="80828" name="Group 956"/>
          <p:cNvGrpSpPr>
            <a:grpSpLocks/>
          </p:cNvGrpSpPr>
          <p:nvPr/>
        </p:nvGrpSpPr>
        <p:grpSpPr bwMode="auto">
          <a:xfrm>
            <a:off x="2368550" y="3384550"/>
            <a:ext cx="74613" cy="328613"/>
            <a:chOff x="1492" y="2150"/>
            <a:chExt cx="47" cy="207"/>
          </a:xfrm>
        </p:grpSpPr>
        <p:sp>
          <p:nvSpPr>
            <p:cNvPr id="80829" name="Text Box 957"/>
            <p:cNvSpPr txBox="1">
              <a:spLocks noChangeArrowheads="1"/>
            </p:cNvSpPr>
            <p:nvPr/>
          </p:nvSpPr>
          <p:spPr bwMode="auto">
            <a:xfrm rot="10800000">
              <a:off x="1501" y="2233"/>
              <a:ext cx="38" cy="51"/>
            </a:xfrm>
            <a:prstGeom prst="rect">
              <a:avLst/>
            </a:prstGeom>
            <a:solidFill>
              <a:srgbClr val="808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0" hangingPunct="0">
                <a:lnSpc>
                  <a:spcPct val="125000"/>
                </a:lnSpc>
              </a:pPr>
              <a:endParaRPr lang="en-US" sz="1200" b="1" dirty="0">
                <a:latin typeface="Arial Narrow" pitchFamily="34" charset="0"/>
              </a:endParaRPr>
            </a:p>
          </p:txBody>
        </p:sp>
        <p:sp>
          <p:nvSpPr>
            <p:cNvPr id="80830" name="Text Box 958"/>
            <p:cNvSpPr txBox="1">
              <a:spLocks noChangeArrowheads="1"/>
            </p:cNvSpPr>
            <p:nvPr/>
          </p:nvSpPr>
          <p:spPr bwMode="auto">
            <a:xfrm rot="10800000">
              <a:off x="1492" y="2150"/>
              <a:ext cx="27" cy="207"/>
            </a:xfrm>
            <a:prstGeom prst="rect">
              <a:avLst/>
            </a:prstGeom>
            <a:solidFill>
              <a:srgbClr val="DDDDDD"/>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0" hangingPunct="0">
                <a:lnSpc>
                  <a:spcPct val="125000"/>
                </a:lnSpc>
              </a:pPr>
              <a:endParaRPr lang="en-US" sz="1200" b="1" dirty="0">
                <a:latin typeface="Arial Narrow" pitchFamily="34" charset="0"/>
              </a:endParaRPr>
            </a:p>
          </p:txBody>
        </p:sp>
      </p:grpSp>
      <p:grpSp>
        <p:nvGrpSpPr>
          <p:cNvPr id="80831" name="Group 959"/>
          <p:cNvGrpSpPr>
            <a:grpSpLocks/>
          </p:cNvGrpSpPr>
          <p:nvPr/>
        </p:nvGrpSpPr>
        <p:grpSpPr bwMode="auto">
          <a:xfrm>
            <a:off x="2373313" y="4265613"/>
            <a:ext cx="142875" cy="314325"/>
            <a:chOff x="3293" y="3267"/>
            <a:chExt cx="96" cy="144"/>
          </a:xfrm>
        </p:grpSpPr>
        <p:sp>
          <p:nvSpPr>
            <p:cNvPr id="80832" name="Text Box 960"/>
            <p:cNvSpPr txBox="1">
              <a:spLocks noChangeArrowheads="1"/>
            </p:cNvSpPr>
            <p:nvPr/>
          </p:nvSpPr>
          <p:spPr bwMode="auto">
            <a:xfrm>
              <a:off x="3293" y="3267"/>
              <a:ext cx="94" cy="144"/>
            </a:xfrm>
            <a:prstGeom prst="rect">
              <a:avLst/>
            </a:prstGeom>
            <a:solidFill>
              <a:srgbClr val="000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80833" name="Rectangle 961"/>
            <p:cNvSpPr>
              <a:spLocks noChangeArrowheads="1"/>
            </p:cNvSpPr>
            <p:nvPr/>
          </p:nvSpPr>
          <p:spPr bwMode="auto">
            <a:xfrm>
              <a:off x="3293" y="3311"/>
              <a:ext cx="96" cy="6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80834" name="Group 962"/>
          <p:cNvGrpSpPr>
            <a:grpSpLocks/>
          </p:cNvGrpSpPr>
          <p:nvPr/>
        </p:nvGrpSpPr>
        <p:grpSpPr bwMode="auto">
          <a:xfrm>
            <a:off x="2781300" y="4259263"/>
            <a:ext cx="142875" cy="314325"/>
            <a:chOff x="3293" y="3267"/>
            <a:chExt cx="96" cy="144"/>
          </a:xfrm>
        </p:grpSpPr>
        <p:sp>
          <p:nvSpPr>
            <p:cNvPr id="80835" name="Text Box 963"/>
            <p:cNvSpPr txBox="1">
              <a:spLocks noChangeArrowheads="1"/>
            </p:cNvSpPr>
            <p:nvPr/>
          </p:nvSpPr>
          <p:spPr bwMode="auto">
            <a:xfrm>
              <a:off x="3293" y="3267"/>
              <a:ext cx="94" cy="144"/>
            </a:xfrm>
            <a:prstGeom prst="rect">
              <a:avLst/>
            </a:prstGeom>
            <a:solidFill>
              <a:srgbClr val="000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80836" name="Rectangle 964"/>
            <p:cNvSpPr>
              <a:spLocks noChangeArrowheads="1"/>
            </p:cNvSpPr>
            <p:nvPr/>
          </p:nvSpPr>
          <p:spPr bwMode="auto">
            <a:xfrm>
              <a:off x="3293" y="3311"/>
              <a:ext cx="96" cy="6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0432" name="Rectangle 560"/>
          <p:cNvSpPr>
            <a:spLocks noChangeArrowheads="1"/>
          </p:cNvSpPr>
          <p:nvPr/>
        </p:nvSpPr>
        <p:spPr bwMode="auto">
          <a:xfrm>
            <a:off x="2489200" y="5049838"/>
            <a:ext cx="303213" cy="1477962"/>
          </a:xfrm>
          <a:prstGeom prst="rect">
            <a:avLst/>
          </a:prstGeom>
          <a:gradFill rotWithShape="1">
            <a:gsLst>
              <a:gs pos="0">
                <a:srgbClr val="333333"/>
              </a:gs>
              <a:gs pos="50000">
                <a:srgbClr val="DDDDDD"/>
              </a:gs>
              <a:gs pos="100000">
                <a:srgbClr val="333333"/>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0463" name="Group 591"/>
          <p:cNvGrpSpPr>
            <a:grpSpLocks/>
          </p:cNvGrpSpPr>
          <p:nvPr/>
        </p:nvGrpSpPr>
        <p:grpSpPr bwMode="auto">
          <a:xfrm>
            <a:off x="2503488" y="5549900"/>
            <a:ext cx="263525" cy="153988"/>
            <a:chOff x="220" y="413"/>
            <a:chExt cx="36" cy="20"/>
          </a:xfrm>
        </p:grpSpPr>
        <p:sp>
          <p:nvSpPr>
            <p:cNvPr id="80464" name="AutoShape 592"/>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465" name="AutoShape 593"/>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466" name="AutoShape 594"/>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0467" name="Group 595"/>
          <p:cNvGrpSpPr>
            <a:grpSpLocks/>
          </p:cNvGrpSpPr>
          <p:nvPr/>
        </p:nvGrpSpPr>
        <p:grpSpPr bwMode="auto">
          <a:xfrm>
            <a:off x="2503488" y="6200775"/>
            <a:ext cx="263525" cy="153988"/>
            <a:chOff x="63" y="428"/>
            <a:chExt cx="36" cy="19"/>
          </a:xfrm>
        </p:grpSpPr>
        <p:sp>
          <p:nvSpPr>
            <p:cNvPr id="80468" name="AutoShape 596"/>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469" name="AutoShape 597"/>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470" name="AutoShape 598"/>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0471" name="Group 599"/>
          <p:cNvGrpSpPr>
            <a:grpSpLocks/>
          </p:cNvGrpSpPr>
          <p:nvPr/>
        </p:nvGrpSpPr>
        <p:grpSpPr bwMode="auto">
          <a:xfrm>
            <a:off x="2503488" y="5680075"/>
            <a:ext cx="263525" cy="161925"/>
            <a:chOff x="220" y="413"/>
            <a:chExt cx="36" cy="20"/>
          </a:xfrm>
        </p:grpSpPr>
        <p:sp>
          <p:nvSpPr>
            <p:cNvPr id="80472" name="AutoShape 600"/>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473" name="AutoShape 601"/>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474" name="AutoShape 602"/>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0475" name="Group 603"/>
          <p:cNvGrpSpPr>
            <a:grpSpLocks/>
          </p:cNvGrpSpPr>
          <p:nvPr/>
        </p:nvGrpSpPr>
        <p:grpSpPr bwMode="auto">
          <a:xfrm>
            <a:off x="2503488" y="5810250"/>
            <a:ext cx="263525" cy="153988"/>
            <a:chOff x="220" y="413"/>
            <a:chExt cx="36" cy="20"/>
          </a:xfrm>
        </p:grpSpPr>
        <p:sp>
          <p:nvSpPr>
            <p:cNvPr id="80476" name="AutoShape 604"/>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477" name="AutoShape 605"/>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478" name="AutoShape 606"/>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0479" name="Group 607"/>
          <p:cNvGrpSpPr>
            <a:grpSpLocks/>
          </p:cNvGrpSpPr>
          <p:nvPr/>
        </p:nvGrpSpPr>
        <p:grpSpPr bwMode="auto">
          <a:xfrm>
            <a:off x="2503488" y="5940425"/>
            <a:ext cx="263525" cy="161925"/>
            <a:chOff x="220" y="413"/>
            <a:chExt cx="36" cy="20"/>
          </a:xfrm>
        </p:grpSpPr>
        <p:sp>
          <p:nvSpPr>
            <p:cNvPr id="80480" name="AutoShape 608"/>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481" name="AutoShape 609"/>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482" name="AutoShape 610"/>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0483" name="Group 611"/>
          <p:cNvGrpSpPr>
            <a:grpSpLocks/>
          </p:cNvGrpSpPr>
          <p:nvPr/>
        </p:nvGrpSpPr>
        <p:grpSpPr bwMode="auto">
          <a:xfrm>
            <a:off x="2503488" y="6070600"/>
            <a:ext cx="263525" cy="161925"/>
            <a:chOff x="220" y="413"/>
            <a:chExt cx="36" cy="20"/>
          </a:xfrm>
        </p:grpSpPr>
        <p:sp>
          <p:nvSpPr>
            <p:cNvPr id="80484" name="AutoShape 612"/>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485" name="AutoShape 613"/>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486" name="AutoShape 614"/>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0487" name="Group 615"/>
          <p:cNvGrpSpPr>
            <a:grpSpLocks/>
          </p:cNvGrpSpPr>
          <p:nvPr/>
        </p:nvGrpSpPr>
        <p:grpSpPr bwMode="auto">
          <a:xfrm>
            <a:off x="2503488" y="6323013"/>
            <a:ext cx="263525" cy="153987"/>
            <a:chOff x="220" y="413"/>
            <a:chExt cx="36" cy="20"/>
          </a:xfrm>
        </p:grpSpPr>
        <p:sp>
          <p:nvSpPr>
            <p:cNvPr id="80488" name="AutoShape 616"/>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489" name="AutoShape 617"/>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490" name="AutoShape 618"/>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0814" name="Group 942"/>
          <p:cNvGrpSpPr>
            <a:grpSpLocks/>
          </p:cNvGrpSpPr>
          <p:nvPr/>
        </p:nvGrpSpPr>
        <p:grpSpPr bwMode="auto">
          <a:xfrm>
            <a:off x="2501900" y="5405438"/>
            <a:ext cx="263525" cy="153987"/>
            <a:chOff x="220" y="413"/>
            <a:chExt cx="36" cy="20"/>
          </a:xfrm>
        </p:grpSpPr>
        <p:sp>
          <p:nvSpPr>
            <p:cNvPr id="80815" name="AutoShape 943"/>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816" name="AutoShape 944"/>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817" name="AutoShape 945"/>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0818" name="Group 946"/>
          <p:cNvGrpSpPr>
            <a:grpSpLocks/>
          </p:cNvGrpSpPr>
          <p:nvPr/>
        </p:nvGrpSpPr>
        <p:grpSpPr bwMode="auto">
          <a:xfrm>
            <a:off x="2501900" y="5262563"/>
            <a:ext cx="263525" cy="153987"/>
            <a:chOff x="220" y="413"/>
            <a:chExt cx="36" cy="20"/>
          </a:xfrm>
        </p:grpSpPr>
        <p:sp>
          <p:nvSpPr>
            <p:cNvPr id="80819" name="AutoShape 947"/>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820" name="AutoShape 948"/>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821" name="AutoShape 949"/>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0838" name="Group 966"/>
          <p:cNvGrpSpPr>
            <a:grpSpLocks/>
          </p:cNvGrpSpPr>
          <p:nvPr/>
        </p:nvGrpSpPr>
        <p:grpSpPr bwMode="auto">
          <a:xfrm>
            <a:off x="2505075" y="5118100"/>
            <a:ext cx="263525" cy="153988"/>
            <a:chOff x="220" y="413"/>
            <a:chExt cx="36" cy="20"/>
          </a:xfrm>
        </p:grpSpPr>
        <p:sp>
          <p:nvSpPr>
            <p:cNvPr id="80839" name="AutoShape 967"/>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840" name="AutoShape 968"/>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841" name="AutoShape 969"/>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Tree>
    <p:extLst>
      <p:ext uri="{BB962C8B-B14F-4D97-AF65-F5344CB8AC3E}">
        <p14:creationId xmlns:p14="http://schemas.microsoft.com/office/powerpoint/2010/main" val="23401722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fade">
                                      <p:cBhvr>
                                        <p:cTn id="7" dur="2000"/>
                                        <p:tgtEl>
                                          <p:spTgt spid="798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0429">
                                            <p:txEl>
                                              <p:pRg st="0" end="0"/>
                                            </p:txEl>
                                          </p:spTgt>
                                        </p:tgtEl>
                                        <p:attrNameLst>
                                          <p:attrName>style.visibility</p:attrName>
                                        </p:attrNameLst>
                                      </p:cBhvr>
                                      <p:to>
                                        <p:strVal val="visible"/>
                                      </p:to>
                                    </p:set>
                                    <p:animEffect transition="in" filter="fade">
                                      <p:cBhvr>
                                        <p:cTn id="12" dur="2000"/>
                                        <p:tgtEl>
                                          <p:spTgt spid="804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P spid="80429"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0899" name="Rectangle 3"/>
          <p:cNvSpPr>
            <a:spLocks noGrp="1" noChangeArrowheads="1"/>
          </p:cNvSpPr>
          <p:nvPr>
            <p:ph type="title" idx="4294967295"/>
          </p:nvPr>
        </p:nvSpPr>
        <p:spPr>
          <a:xfrm>
            <a:off x="76200" y="-41275"/>
            <a:ext cx="6629400" cy="741363"/>
          </a:xfrm>
          <a:noFill/>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GB" b="1" u="sng" dirty="0" smtClean="0">
                <a:solidFill>
                  <a:schemeClr val="tx2"/>
                </a:solidFill>
                <a:ea typeface="ＭＳ Ｐゴシック" pitchFamily="34" charset="-128"/>
              </a:rPr>
              <a:t>Deployment Sequence</a:t>
            </a:r>
          </a:p>
        </p:txBody>
      </p:sp>
      <p:sp>
        <p:nvSpPr>
          <p:cNvPr id="80900" name="Rectangle 4"/>
          <p:cNvSpPr>
            <a:spLocks noChangeArrowheads="1"/>
          </p:cNvSpPr>
          <p:nvPr/>
        </p:nvSpPr>
        <p:spPr bwMode="auto">
          <a:xfrm>
            <a:off x="2270125" y="1319213"/>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0901" name="AutoShape 5"/>
          <p:cNvSpPr>
            <a:spLocks noChangeArrowheads="1"/>
          </p:cNvSpPr>
          <p:nvPr/>
        </p:nvSpPr>
        <p:spPr bwMode="auto">
          <a:xfrm>
            <a:off x="2306638" y="893763"/>
            <a:ext cx="681037"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02" name="Rectangle 6"/>
          <p:cNvSpPr>
            <a:spLocks noChangeArrowheads="1"/>
          </p:cNvSpPr>
          <p:nvPr/>
        </p:nvSpPr>
        <p:spPr bwMode="auto">
          <a:xfrm>
            <a:off x="2422525" y="4781550"/>
            <a:ext cx="450850" cy="201613"/>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03" name="Rectangle 7"/>
          <p:cNvSpPr>
            <a:spLocks noChangeArrowheads="1"/>
          </p:cNvSpPr>
          <p:nvPr/>
        </p:nvSpPr>
        <p:spPr bwMode="auto">
          <a:xfrm>
            <a:off x="2273300" y="4983163"/>
            <a:ext cx="749300" cy="133350"/>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0904" name="Group 8"/>
          <p:cNvGrpSpPr>
            <a:grpSpLocks/>
          </p:cNvGrpSpPr>
          <p:nvPr/>
        </p:nvGrpSpPr>
        <p:grpSpPr bwMode="auto">
          <a:xfrm>
            <a:off x="812800" y="3170238"/>
            <a:ext cx="1498600" cy="836612"/>
            <a:chOff x="454" y="281"/>
            <a:chExt cx="54" cy="35"/>
          </a:xfrm>
        </p:grpSpPr>
        <p:grpSp>
          <p:nvGrpSpPr>
            <p:cNvPr id="80905" name="Group 9"/>
            <p:cNvGrpSpPr>
              <a:grpSpLocks/>
            </p:cNvGrpSpPr>
            <p:nvPr/>
          </p:nvGrpSpPr>
          <p:grpSpPr bwMode="auto">
            <a:xfrm>
              <a:off x="454" y="281"/>
              <a:ext cx="10" cy="35"/>
              <a:chOff x="119" y="899"/>
              <a:chExt cx="10" cy="35"/>
            </a:xfrm>
          </p:grpSpPr>
          <p:sp>
            <p:nvSpPr>
              <p:cNvPr id="80906" name="Rectangle 10"/>
              <p:cNvSpPr>
                <a:spLocks noChangeArrowheads="1"/>
              </p:cNvSpPr>
              <p:nvPr/>
            </p:nvSpPr>
            <p:spPr bwMode="auto">
              <a:xfrm rot="10800000">
                <a:off x="125" y="914"/>
                <a:ext cx="4"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07" name="Freeform 11"/>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08" name="Line 12"/>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09" name="Line 13"/>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10" name="Freeform 14"/>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11" name="Line 15"/>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12" name="Line 16"/>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13" name="Freeform 17"/>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14" name="Line 18"/>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15" name="Line 19"/>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16" name="Freeform 20"/>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17" name="Line 21"/>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18" name="Line 22"/>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19" name="Rectangle 23"/>
              <p:cNvSpPr>
                <a:spLocks noChangeArrowheads="1"/>
              </p:cNvSpPr>
              <p:nvPr/>
            </p:nvSpPr>
            <p:spPr bwMode="auto">
              <a:xfrm rot="10800000">
                <a:off x="123" y="914"/>
                <a:ext cx="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20" name="Rectangle 24"/>
              <p:cNvSpPr>
                <a:spLocks noChangeArrowheads="1"/>
              </p:cNvSpPr>
              <p:nvPr/>
            </p:nvSpPr>
            <p:spPr bwMode="auto">
              <a:xfrm rot="10800000">
                <a:off x="119" y="899"/>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21" name="Freeform 25"/>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0922" name="Rectangle 26"/>
            <p:cNvSpPr>
              <a:spLocks noChangeArrowheads="1"/>
            </p:cNvSpPr>
            <p:nvPr/>
          </p:nvSpPr>
          <p:spPr bwMode="auto">
            <a:xfrm rot="10800000">
              <a:off x="475" y="286"/>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23" name="Freeform 27"/>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24" name="Line 28"/>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25" name="Freeform 29"/>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26" name="Line 30"/>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27" name="Freeform 31"/>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28" name="Freeform 32"/>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29" name="Rectangle 33"/>
            <p:cNvSpPr>
              <a:spLocks noChangeArrowheads="1"/>
            </p:cNvSpPr>
            <p:nvPr/>
          </p:nvSpPr>
          <p:spPr bwMode="auto">
            <a:xfrm rot="10800000">
              <a:off x="471" y="288"/>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30" name="Rectangle 34"/>
            <p:cNvSpPr>
              <a:spLocks noChangeArrowheads="1"/>
            </p:cNvSpPr>
            <p:nvPr/>
          </p:nvSpPr>
          <p:spPr bwMode="auto">
            <a:xfrm rot="10800000">
              <a:off x="487" y="302"/>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31" name="Rectangle 35"/>
            <p:cNvSpPr>
              <a:spLocks noChangeArrowheads="1"/>
            </p:cNvSpPr>
            <p:nvPr/>
          </p:nvSpPr>
          <p:spPr bwMode="auto">
            <a:xfrm rot="10800000">
              <a:off x="504" y="286"/>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32" name="Rectangle 36"/>
            <p:cNvSpPr>
              <a:spLocks noChangeArrowheads="1"/>
            </p:cNvSpPr>
            <p:nvPr/>
          </p:nvSpPr>
          <p:spPr bwMode="auto">
            <a:xfrm rot="10800000">
              <a:off x="487" y="289"/>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33" name="Rectangle 37"/>
            <p:cNvSpPr>
              <a:spLocks noChangeArrowheads="1"/>
            </p:cNvSpPr>
            <p:nvPr/>
          </p:nvSpPr>
          <p:spPr bwMode="auto">
            <a:xfrm rot="10800000">
              <a:off x="492" y="286"/>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0934" name="Rectangle 38"/>
          <p:cNvSpPr>
            <a:spLocks noChangeArrowheads="1"/>
          </p:cNvSpPr>
          <p:nvPr/>
        </p:nvSpPr>
        <p:spPr bwMode="auto">
          <a:xfrm>
            <a:off x="3429000" y="3275013"/>
            <a:ext cx="471488" cy="4921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35" name="Freeform 39"/>
          <p:cNvSpPr>
            <a:spLocks/>
          </p:cNvSpPr>
          <p:nvPr/>
        </p:nvSpPr>
        <p:spPr bwMode="auto">
          <a:xfrm>
            <a:off x="3927475" y="3349625"/>
            <a:ext cx="28575" cy="98425"/>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36" name="Line 40"/>
          <p:cNvSpPr>
            <a:spLocks noChangeShapeType="1"/>
          </p:cNvSpPr>
          <p:nvPr/>
        </p:nvSpPr>
        <p:spPr bwMode="auto">
          <a:xfrm flipH="1">
            <a:off x="3927475" y="3349625"/>
            <a:ext cx="28575" cy="9842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37" name="Freeform 41"/>
          <p:cNvSpPr>
            <a:spLocks/>
          </p:cNvSpPr>
          <p:nvPr/>
        </p:nvSpPr>
        <p:spPr bwMode="auto">
          <a:xfrm>
            <a:off x="3927475" y="3349625"/>
            <a:ext cx="28575" cy="98425"/>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38" name="Line 42"/>
          <p:cNvSpPr>
            <a:spLocks noChangeShapeType="1"/>
          </p:cNvSpPr>
          <p:nvPr/>
        </p:nvSpPr>
        <p:spPr bwMode="auto">
          <a:xfrm>
            <a:off x="3927475" y="3349625"/>
            <a:ext cx="28575" cy="9842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39" name="Freeform 43"/>
          <p:cNvSpPr>
            <a:spLocks/>
          </p:cNvSpPr>
          <p:nvPr/>
        </p:nvSpPr>
        <p:spPr bwMode="auto">
          <a:xfrm>
            <a:off x="3956050" y="3349625"/>
            <a:ext cx="55563" cy="520700"/>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40" name="Freeform 44"/>
          <p:cNvSpPr>
            <a:spLocks/>
          </p:cNvSpPr>
          <p:nvPr/>
        </p:nvSpPr>
        <p:spPr bwMode="auto">
          <a:xfrm>
            <a:off x="3956050" y="3448050"/>
            <a:ext cx="222250" cy="323850"/>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41" name="Freeform 45"/>
          <p:cNvSpPr>
            <a:spLocks/>
          </p:cNvSpPr>
          <p:nvPr/>
        </p:nvSpPr>
        <p:spPr bwMode="auto">
          <a:xfrm>
            <a:off x="3956050" y="3448050"/>
            <a:ext cx="222250" cy="323850"/>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0942" name="Group 46"/>
          <p:cNvGrpSpPr>
            <a:grpSpLocks/>
          </p:cNvGrpSpPr>
          <p:nvPr/>
        </p:nvGrpSpPr>
        <p:grpSpPr bwMode="auto">
          <a:xfrm>
            <a:off x="4149725" y="3175000"/>
            <a:ext cx="333375" cy="869950"/>
            <a:chOff x="232" y="900"/>
            <a:chExt cx="12" cy="35"/>
          </a:xfrm>
        </p:grpSpPr>
        <p:sp>
          <p:nvSpPr>
            <p:cNvPr id="80943" name="Rectangle 47"/>
            <p:cNvSpPr>
              <a:spLocks noChangeArrowheads="1"/>
            </p:cNvSpPr>
            <p:nvPr/>
          </p:nvSpPr>
          <p:spPr bwMode="auto">
            <a:xfrm>
              <a:off x="233" y="915"/>
              <a:ext cx="5"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44" name="Freeform 48"/>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45" name="Line 49"/>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46" name="Line 50"/>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47" name="Freeform 51"/>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48" name="Line 52"/>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49" name="Line 53"/>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50" name="Freeform 54"/>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51" name="Line 55"/>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52" name="Line 56"/>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53" name="Freeform 57"/>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54" name="Line 58"/>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55" name="Line 59"/>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56" name="Rectangle 60"/>
            <p:cNvSpPr>
              <a:spLocks noChangeArrowheads="1"/>
            </p:cNvSpPr>
            <p:nvPr/>
          </p:nvSpPr>
          <p:spPr bwMode="auto">
            <a:xfrm>
              <a:off x="238" y="915"/>
              <a:ext cx="3"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57" name="Rectangle 61"/>
            <p:cNvSpPr>
              <a:spLocks noChangeArrowheads="1"/>
            </p:cNvSpPr>
            <p:nvPr/>
          </p:nvSpPr>
          <p:spPr bwMode="auto">
            <a:xfrm>
              <a:off x="241" y="900"/>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58" name="Freeform 62"/>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0959" name="Freeform 63"/>
          <p:cNvSpPr>
            <a:spLocks/>
          </p:cNvSpPr>
          <p:nvPr/>
        </p:nvSpPr>
        <p:spPr bwMode="auto">
          <a:xfrm>
            <a:off x="3595688" y="3473450"/>
            <a:ext cx="26987" cy="223838"/>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60" name="Line 64"/>
          <p:cNvSpPr>
            <a:spLocks noChangeShapeType="1"/>
          </p:cNvSpPr>
          <p:nvPr/>
        </p:nvSpPr>
        <p:spPr bwMode="auto">
          <a:xfrm flipV="1">
            <a:off x="3595688" y="3473450"/>
            <a:ext cx="26987" cy="223838"/>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61" name="Line 65"/>
          <p:cNvSpPr>
            <a:spLocks noChangeShapeType="1"/>
          </p:cNvSpPr>
          <p:nvPr/>
        </p:nvSpPr>
        <p:spPr bwMode="auto">
          <a:xfrm>
            <a:off x="3595688" y="3473450"/>
            <a:ext cx="26987" cy="223838"/>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62" name="Rectangle 66"/>
          <p:cNvSpPr>
            <a:spLocks noChangeArrowheads="1"/>
          </p:cNvSpPr>
          <p:nvPr/>
        </p:nvSpPr>
        <p:spPr bwMode="auto">
          <a:xfrm>
            <a:off x="3429000" y="3324225"/>
            <a:ext cx="582613" cy="522288"/>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63" name="Rectangle 67"/>
          <p:cNvSpPr>
            <a:spLocks noChangeArrowheads="1"/>
          </p:cNvSpPr>
          <p:nvPr/>
        </p:nvSpPr>
        <p:spPr bwMode="auto">
          <a:xfrm>
            <a:off x="3400425" y="3349625"/>
            <a:ext cx="166688" cy="14922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64" name="Rectangle 68"/>
          <p:cNvSpPr>
            <a:spLocks noChangeArrowheads="1"/>
          </p:cNvSpPr>
          <p:nvPr/>
        </p:nvSpPr>
        <p:spPr bwMode="auto">
          <a:xfrm>
            <a:off x="2984500" y="3275013"/>
            <a:ext cx="111125" cy="59531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65" name="Rectangle 69"/>
          <p:cNvSpPr>
            <a:spLocks noChangeArrowheads="1"/>
          </p:cNvSpPr>
          <p:nvPr/>
        </p:nvSpPr>
        <p:spPr bwMode="auto">
          <a:xfrm>
            <a:off x="3400425" y="3671888"/>
            <a:ext cx="166688" cy="14922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66" name="Rectangle 70"/>
          <p:cNvSpPr>
            <a:spLocks noChangeArrowheads="1"/>
          </p:cNvSpPr>
          <p:nvPr/>
        </p:nvSpPr>
        <p:spPr bwMode="auto">
          <a:xfrm>
            <a:off x="3095625" y="3275013"/>
            <a:ext cx="333375" cy="59531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67" name="Rectangle 71"/>
          <p:cNvSpPr>
            <a:spLocks noChangeArrowheads="1"/>
          </p:cNvSpPr>
          <p:nvPr/>
        </p:nvSpPr>
        <p:spPr bwMode="auto">
          <a:xfrm>
            <a:off x="2311400" y="3141663"/>
            <a:ext cx="673100" cy="1639887"/>
          </a:xfrm>
          <a:prstGeom prst="rect">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0968" name="Group 72"/>
          <p:cNvGrpSpPr>
            <a:grpSpLocks/>
          </p:cNvGrpSpPr>
          <p:nvPr/>
        </p:nvGrpSpPr>
        <p:grpSpPr bwMode="auto">
          <a:xfrm>
            <a:off x="812800" y="4011613"/>
            <a:ext cx="1498600" cy="836612"/>
            <a:chOff x="454" y="281"/>
            <a:chExt cx="54" cy="35"/>
          </a:xfrm>
        </p:grpSpPr>
        <p:grpSp>
          <p:nvGrpSpPr>
            <p:cNvPr id="80969" name="Group 73"/>
            <p:cNvGrpSpPr>
              <a:grpSpLocks/>
            </p:cNvGrpSpPr>
            <p:nvPr/>
          </p:nvGrpSpPr>
          <p:grpSpPr bwMode="auto">
            <a:xfrm>
              <a:off x="454" y="281"/>
              <a:ext cx="10" cy="35"/>
              <a:chOff x="119" y="899"/>
              <a:chExt cx="10" cy="35"/>
            </a:xfrm>
          </p:grpSpPr>
          <p:sp>
            <p:nvSpPr>
              <p:cNvPr id="80970" name="Rectangle 74"/>
              <p:cNvSpPr>
                <a:spLocks noChangeArrowheads="1"/>
              </p:cNvSpPr>
              <p:nvPr/>
            </p:nvSpPr>
            <p:spPr bwMode="auto">
              <a:xfrm rot="10800000">
                <a:off x="125" y="914"/>
                <a:ext cx="4"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71" name="Freeform 75"/>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72" name="Line 76"/>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73" name="Line 77"/>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74" name="Freeform 78"/>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75" name="Line 79"/>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76" name="Line 80"/>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77" name="Freeform 81"/>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78" name="Line 82"/>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79" name="Line 83"/>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80" name="Freeform 84"/>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81" name="Line 85"/>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82" name="Line 86"/>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83" name="Rectangle 87"/>
              <p:cNvSpPr>
                <a:spLocks noChangeArrowheads="1"/>
              </p:cNvSpPr>
              <p:nvPr/>
            </p:nvSpPr>
            <p:spPr bwMode="auto">
              <a:xfrm rot="10800000">
                <a:off x="123" y="914"/>
                <a:ext cx="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84" name="Rectangle 88"/>
              <p:cNvSpPr>
                <a:spLocks noChangeArrowheads="1"/>
              </p:cNvSpPr>
              <p:nvPr/>
            </p:nvSpPr>
            <p:spPr bwMode="auto">
              <a:xfrm rot="10800000">
                <a:off x="119" y="899"/>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85" name="Freeform 89"/>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0986" name="Rectangle 90"/>
            <p:cNvSpPr>
              <a:spLocks noChangeArrowheads="1"/>
            </p:cNvSpPr>
            <p:nvPr/>
          </p:nvSpPr>
          <p:spPr bwMode="auto">
            <a:xfrm rot="10800000">
              <a:off x="475" y="286"/>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87" name="Freeform 91"/>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88" name="Line 92"/>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89" name="Freeform 93"/>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90" name="Line 94"/>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91" name="Freeform 95"/>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92" name="Freeform 96"/>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93" name="Rectangle 97"/>
            <p:cNvSpPr>
              <a:spLocks noChangeArrowheads="1"/>
            </p:cNvSpPr>
            <p:nvPr/>
          </p:nvSpPr>
          <p:spPr bwMode="auto">
            <a:xfrm rot="10800000">
              <a:off x="471" y="288"/>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94" name="Rectangle 98"/>
            <p:cNvSpPr>
              <a:spLocks noChangeArrowheads="1"/>
            </p:cNvSpPr>
            <p:nvPr/>
          </p:nvSpPr>
          <p:spPr bwMode="auto">
            <a:xfrm rot="10800000">
              <a:off x="487" y="302"/>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95" name="Rectangle 99"/>
            <p:cNvSpPr>
              <a:spLocks noChangeArrowheads="1"/>
            </p:cNvSpPr>
            <p:nvPr/>
          </p:nvSpPr>
          <p:spPr bwMode="auto">
            <a:xfrm rot="10800000">
              <a:off x="504" y="286"/>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96" name="Rectangle 100"/>
            <p:cNvSpPr>
              <a:spLocks noChangeArrowheads="1"/>
            </p:cNvSpPr>
            <p:nvPr/>
          </p:nvSpPr>
          <p:spPr bwMode="auto">
            <a:xfrm rot="10800000">
              <a:off x="487" y="289"/>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997" name="Rectangle 101"/>
            <p:cNvSpPr>
              <a:spLocks noChangeArrowheads="1"/>
            </p:cNvSpPr>
            <p:nvPr/>
          </p:nvSpPr>
          <p:spPr bwMode="auto">
            <a:xfrm rot="10800000">
              <a:off x="492" y="286"/>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0998" name="Group 102"/>
          <p:cNvGrpSpPr>
            <a:grpSpLocks/>
          </p:cNvGrpSpPr>
          <p:nvPr/>
        </p:nvGrpSpPr>
        <p:grpSpPr bwMode="auto">
          <a:xfrm>
            <a:off x="2984500" y="4011613"/>
            <a:ext cx="1498600" cy="836612"/>
            <a:chOff x="190" y="900"/>
            <a:chExt cx="54" cy="35"/>
          </a:xfrm>
        </p:grpSpPr>
        <p:sp>
          <p:nvSpPr>
            <p:cNvPr id="80999" name="Rectangle 103"/>
            <p:cNvSpPr>
              <a:spLocks noChangeArrowheads="1"/>
            </p:cNvSpPr>
            <p:nvPr/>
          </p:nvSpPr>
          <p:spPr bwMode="auto">
            <a:xfrm>
              <a:off x="206" y="904"/>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00" name="Freeform 104"/>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01" name="Line 105"/>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02" name="Freeform 106"/>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03" name="Line 107"/>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04" name="Freeform 108"/>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05" name="Freeform 109"/>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06" name="Freeform 110"/>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1007" name="Group 111"/>
            <p:cNvGrpSpPr>
              <a:grpSpLocks/>
            </p:cNvGrpSpPr>
            <p:nvPr/>
          </p:nvGrpSpPr>
          <p:grpSpPr bwMode="auto">
            <a:xfrm>
              <a:off x="232" y="900"/>
              <a:ext cx="12" cy="35"/>
              <a:chOff x="232" y="900"/>
              <a:chExt cx="12" cy="35"/>
            </a:xfrm>
          </p:grpSpPr>
          <p:sp>
            <p:nvSpPr>
              <p:cNvPr id="81008" name="Rectangle 112"/>
              <p:cNvSpPr>
                <a:spLocks noChangeArrowheads="1"/>
              </p:cNvSpPr>
              <p:nvPr/>
            </p:nvSpPr>
            <p:spPr bwMode="auto">
              <a:xfrm>
                <a:off x="233" y="915"/>
                <a:ext cx="5"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09" name="Freeform 113"/>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10" name="Line 114"/>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11" name="Line 115"/>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12" name="Freeform 116"/>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13" name="Line 117"/>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14" name="Line 118"/>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15" name="Freeform 119"/>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16" name="Line 120"/>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17" name="Line 121"/>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18" name="Freeform 122"/>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19" name="Line 123"/>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20" name="Line 124"/>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21" name="Rectangle 125"/>
              <p:cNvSpPr>
                <a:spLocks noChangeArrowheads="1"/>
              </p:cNvSpPr>
              <p:nvPr/>
            </p:nvSpPr>
            <p:spPr bwMode="auto">
              <a:xfrm>
                <a:off x="238" y="915"/>
                <a:ext cx="3"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22" name="Rectangle 126"/>
              <p:cNvSpPr>
                <a:spLocks noChangeArrowheads="1"/>
              </p:cNvSpPr>
              <p:nvPr/>
            </p:nvSpPr>
            <p:spPr bwMode="auto">
              <a:xfrm>
                <a:off x="241" y="900"/>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23" name="Freeform 127"/>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1024" name="Freeform 128"/>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25" name="Line 129"/>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26" name="Line 130"/>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27" name="Rectangle 131"/>
            <p:cNvSpPr>
              <a:spLocks noChangeArrowheads="1"/>
            </p:cNvSpPr>
            <p:nvPr/>
          </p:nvSpPr>
          <p:spPr bwMode="auto">
            <a:xfrm>
              <a:off x="206" y="906"/>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28" name="Rectangle 132"/>
            <p:cNvSpPr>
              <a:spLocks noChangeArrowheads="1"/>
            </p:cNvSpPr>
            <p:nvPr/>
          </p:nvSpPr>
          <p:spPr bwMode="auto">
            <a:xfrm>
              <a:off x="205" y="907"/>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29" name="Rectangle 133"/>
            <p:cNvSpPr>
              <a:spLocks noChangeArrowheads="1"/>
            </p:cNvSpPr>
            <p:nvPr/>
          </p:nvSpPr>
          <p:spPr bwMode="auto">
            <a:xfrm>
              <a:off x="190" y="904"/>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30" name="Rectangle 134"/>
            <p:cNvSpPr>
              <a:spLocks noChangeArrowheads="1"/>
            </p:cNvSpPr>
            <p:nvPr/>
          </p:nvSpPr>
          <p:spPr bwMode="auto">
            <a:xfrm>
              <a:off x="205" y="920"/>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31" name="Rectangle 135"/>
            <p:cNvSpPr>
              <a:spLocks noChangeArrowheads="1"/>
            </p:cNvSpPr>
            <p:nvPr/>
          </p:nvSpPr>
          <p:spPr bwMode="auto">
            <a:xfrm>
              <a:off x="194" y="904"/>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1032" name="Group 136"/>
          <p:cNvGrpSpPr>
            <a:grpSpLocks/>
          </p:cNvGrpSpPr>
          <p:nvPr/>
        </p:nvGrpSpPr>
        <p:grpSpPr bwMode="auto">
          <a:xfrm>
            <a:off x="2273300" y="2806700"/>
            <a:ext cx="749300" cy="334963"/>
            <a:chOff x="105" y="804"/>
            <a:chExt cx="20" cy="9"/>
          </a:xfrm>
        </p:grpSpPr>
        <p:sp>
          <p:nvSpPr>
            <p:cNvPr id="81033" name="Rectangle 137"/>
            <p:cNvSpPr>
              <a:spLocks noChangeArrowheads="1"/>
            </p:cNvSpPr>
            <p:nvPr/>
          </p:nvSpPr>
          <p:spPr bwMode="auto">
            <a:xfrm>
              <a:off x="105" y="804"/>
              <a:ext cx="20" cy="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34" name="Rectangle 138"/>
            <p:cNvSpPr>
              <a:spLocks noChangeArrowheads="1"/>
            </p:cNvSpPr>
            <p:nvPr/>
          </p:nvSpPr>
          <p:spPr bwMode="auto">
            <a:xfrm>
              <a:off x="109" y="808"/>
              <a:ext cx="1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1035" name="Text Box 139"/>
          <p:cNvSpPr txBox="1">
            <a:spLocks noChangeArrowheads="1"/>
          </p:cNvSpPr>
          <p:nvPr/>
        </p:nvSpPr>
        <p:spPr bwMode="auto">
          <a:xfrm>
            <a:off x="2366963" y="2814638"/>
            <a:ext cx="558800" cy="2303462"/>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81042" name="Rectangle 146"/>
          <p:cNvSpPr>
            <a:spLocks noChangeArrowheads="1"/>
          </p:cNvSpPr>
          <p:nvPr/>
        </p:nvSpPr>
        <p:spPr bwMode="auto">
          <a:xfrm>
            <a:off x="2273300" y="1381125"/>
            <a:ext cx="750888" cy="84138"/>
          </a:xfrm>
          <a:prstGeom prst="rect">
            <a:avLst/>
          </a:prstGeom>
          <a:gradFill rotWithShape="0">
            <a:gsLst>
              <a:gs pos="0">
                <a:srgbClr val="FF0000"/>
              </a:gs>
              <a:gs pos="50000">
                <a:srgbClr val="FF0000">
                  <a:gamma/>
                  <a:tint val="34902"/>
                  <a:invGamma/>
                </a:srgbClr>
              </a:gs>
              <a:gs pos="100000">
                <a:srgbClr val="FF0000"/>
              </a:gs>
            </a:gsLst>
            <a:lin ang="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81043" name="Rectangle 147"/>
          <p:cNvSpPr>
            <a:spLocks noChangeArrowheads="1"/>
          </p:cNvSpPr>
          <p:nvPr/>
        </p:nvSpPr>
        <p:spPr bwMode="auto">
          <a:xfrm>
            <a:off x="2436813" y="2230438"/>
            <a:ext cx="423862" cy="474662"/>
          </a:xfrm>
          <a:prstGeom prst="rect">
            <a:avLst/>
          </a:prstGeom>
          <a:gradFill rotWithShape="1">
            <a:gsLst>
              <a:gs pos="0">
                <a:srgbClr val="FF0000"/>
              </a:gs>
              <a:gs pos="50000">
                <a:srgbClr val="FFFFFF"/>
              </a:gs>
              <a:gs pos="100000">
                <a:srgbClr val="FF0000"/>
              </a:gs>
            </a:gsLst>
            <a:lin ang="0" scaled="1"/>
          </a:gradFill>
          <a:ln w="0">
            <a:solidFill>
              <a:srgbClr val="000000"/>
            </a:solidFill>
            <a:miter lim="800000"/>
            <a:headEnd/>
            <a:tailEnd/>
          </a:ln>
        </p:spPr>
        <p:txBody>
          <a:bodyPr/>
          <a:lstStyle/>
          <a:p>
            <a:endParaRPr lang="en-US" dirty="0"/>
          </a:p>
        </p:txBody>
      </p:sp>
      <p:sp>
        <p:nvSpPr>
          <p:cNvPr id="81044" name="AutoShape 148"/>
          <p:cNvSpPr>
            <a:spLocks noChangeArrowheads="1"/>
          </p:cNvSpPr>
          <p:nvPr/>
        </p:nvSpPr>
        <p:spPr bwMode="auto">
          <a:xfrm>
            <a:off x="2319338" y="2298700"/>
            <a:ext cx="671512"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45" name="Rectangle 149"/>
          <p:cNvSpPr>
            <a:spLocks noChangeArrowheads="1"/>
          </p:cNvSpPr>
          <p:nvPr/>
        </p:nvSpPr>
        <p:spPr bwMode="auto">
          <a:xfrm>
            <a:off x="2273300" y="2162175"/>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1046" name="Rectangle 150"/>
          <p:cNvSpPr>
            <a:spLocks noChangeArrowheads="1"/>
          </p:cNvSpPr>
          <p:nvPr/>
        </p:nvSpPr>
        <p:spPr bwMode="auto">
          <a:xfrm>
            <a:off x="2273300" y="2705100"/>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1047" name="Rectangle 151"/>
          <p:cNvSpPr>
            <a:spLocks noChangeArrowheads="1"/>
          </p:cNvSpPr>
          <p:nvPr/>
        </p:nvSpPr>
        <p:spPr bwMode="auto">
          <a:xfrm>
            <a:off x="2436813" y="1533525"/>
            <a:ext cx="423862" cy="474663"/>
          </a:xfrm>
          <a:prstGeom prst="rect">
            <a:avLst/>
          </a:prstGeom>
          <a:gradFill rotWithShape="1">
            <a:gsLst>
              <a:gs pos="0">
                <a:srgbClr val="FF0000"/>
              </a:gs>
              <a:gs pos="50000">
                <a:srgbClr val="FFFFFF"/>
              </a:gs>
              <a:gs pos="100000">
                <a:srgbClr val="FF0000"/>
              </a:gs>
            </a:gsLst>
            <a:lin ang="0" scaled="1"/>
          </a:gradFill>
          <a:ln w="0">
            <a:solidFill>
              <a:srgbClr val="000000"/>
            </a:solidFill>
            <a:miter lim="800000"/>
            <a:headEnd/>
            <a:tailEnd/>
          </a:ln>
        </p:spPr>
        <p:txBody>
          <a:bodyPr/>
          <a:lstStyle/>
          <a:p>
            <a:endParaRPr lang="en-US" dirty="0"/>
          </a:p>
        </p:txBody>
      </p:sp>
      <p:sp>
        <p:nvSpPr>
          <p:cNvPr id="81048" name="AutoShape 152"/>
          <p:cNvSpPr>
            <a:spLocks noChangeArrowheads="1"/>
          </p:cNvSpPr>
          <p:nvPr/>
        </p:nvSpPr>
        <p:spPr bwMode="auto">
          <a:xfrm>
            <a:off x="2319338" y="1601788"/>
            <a:ext cx="671512"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49" name="Rectangle 153"/>
          <p:cNvSpPr>
            <a:spLocks noChangeArrowheads="1"/>
          </p:cNvSpPr>
          <p:nvPr/>
        </p:nvSpPr>
        <p:spPr bwMode="auto">
          <a:xfrm>
            <a:off x="2273300" y="1465263"/>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1050" name="Rectangle 154"/>
          <p:cNvSpPr>
            <a:spLocks noChangeArrowheads="1"/>
          </p:cNvSpPr>
          <p:nvPr/>
        </p:nvSpPr>
        <p:spPr bwMode="auto">
          <a:xfrm>
            <a:off x="2273300" y="2008188"/>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1051" name="Rectangle 155"/>
          <p:cNvSpPr>
            <a:spLocks noChangeArrowheads="1"/>
          </p:cNvSpPr>
          <p:nvPr/>
        </p:nvSpPr>
        <p:spPr bwMode="auto">
          <a:xfrm>
            <a:off x="2273300" y="2076450"/>
            <a:ext cx="750888" cy="85725"/>
          </a:xfrm>
          <a:prstGeom prst="rect">
            <a:avLst/>
          </a:prstGeom>
          <a:gradFill rotWithShape="0">
            <a:gsLst>
              <a:gs pos="0">
                <a:srgbClr val="FF0000"/>
              </a:gs>
              <a:gs pos="50000">
                <a:srgbClr val="FF0000">
                  <a:gamma/>
                  <a:tint val="34902"/>
                  <a:invGamma/>
                </a:srgbClr>
              </a:gs>
              <a:gs pos="100000">
                <a:srgbClr val="FF0000"/>
              </a:gs>
            </a:gsLst>
            <a:lin ang="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81052" name="Text Box 156"/>
          <p:cNvSpPr txBox="1">
            <a:spLocks noChangeArrowheads="1"/>
          </p:cNvSpPr>
          <p:nvPr/>
        </p:nvSpPr>
        <p:spPr bwMode="auto">
          <a:xfrm>
            <a:off x="2363788" y="877888"/>
            <a:ext cx="568325" cy="1979612"/>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nvGrpSpPr>
          <p:cNvPr id="81053" name="Group 157"/>
          <p:cNvGrpSpPr>
            <a:grpSpLocks/>
          </p:cNvGrpSpPr>
          <p:nvPr/>
        </p:nvGrpSpPr>
        <p:grpSpPr bwMode="auto">
          <a:xfrm>
            <a:off x="2955925" y="1447800"/>
            <a:ext cx="333375" cy="669925"/>
            <a:chOff x="232" y="900"/>
            <a:chExt cx="12" cy="35"/>
          </a:xfrm>
        </p:grpSpPr>
        <p:sp>
          <p:nvSpPr>
            <p:cNvPr id="81054" name="Rectangle 158"/>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55" name="Freeform 159"/>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56" name="Line 160"/>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57" name="Line 161"/>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58" name="Freeform 162"/>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59" name="Line 163"/>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60" name="Line 164"/>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61" name="Freeform 165"/>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62" name="Line 166"/>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63" name="Line 167"/>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64" name="Freeform 168"/>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65" name="Line 169"/>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66" name="Line 170"/>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67" name="Rectangle 171"/>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68" name="Rectangle 172"/>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69" name="Freeform 173"/>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1070" name="Group 174"/>
          <p:cNvGrpSpPr>
            <a:grpSpLocks/>
          </p:cNvGrpSpPr>
          <p:nvPr/>
        </p:nvGrpSpPr>
        <p:grpSpPr bwMode="auto">
          <a:xfrm>
            <a:off x="2965450" y="2162175"/>
            <a:ext cx="333375" cy="631825"/>
            <a:chOff x="232" y="900"/>
            <a:chExt cx="12" cy="35"/>
          </a:xfrm>
        </p:grpSpPr>
        <p:sp>
          <p:nvSpPr>
            <p:cNvPr id="81071" name="Rectangle 175"/>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72" name="Freeform 176"/>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73" name="Line 177"/>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74" name="Line 178"/>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75" name="Freeform 179"/>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76" name="Line 180"/>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77" name="Line 181"/>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78" name="Freeform 182"/>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79" name="Line 183"/>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80" name="Line 184"/>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81" name="Freeform 185"/>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82" name="Line 186"/>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83" name="Line 187"/>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84" name="Rectangle 188"/>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85" name="Rectangle 189"/>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86" name="Freeform 190"/>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1087" name="Group 191"/>
          <p:cNvGrpSpPr>
            <a:grpSpLocks/>
          </p:cNvGrpSpPr>
          <p:nvPr/>
        </p:nvGrpSpPr>
        <p:grpSpPr bwMode="auto">
          <a:xfrm>
            <a:off x="434975" y="5124450"/>
            <a:ext cx="4424363" cy="1277938"/>
            <a:chOff x="244" y="910"/>
            <a:chExt cx="118" cy="40"/>
          </a:xfrm>
        </p:grpSpPr>
        <p:sp>
          <p:nvSpPr>
            <p:cNvPr id="81088" name="Rectangle 192"/>
            <p:cNvSpPr>
              <a:spLocks noChangeArrowheads="1"/>
            </p:cNvSpPr>
            <p:nvPr/>
          </p:nvSpPr>
          <p:spPr bwMode="auto">
            <a:xfrm>
              <a:off x="297" y="914"/>
              <a:ext cx="12" cy="3"/>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1089" name="Group 193"/>
            <p:cNvGrpSpPr>
              <a:grpSpLocks/>
            </p:cNvGrpSpPr>
            <p:nvPr/>
          </p:nvGrpSpPr>
          <p:grpSpPr bwMode="auto">
            <a:xfrm>
              <a:off x="244" y="915"/>
              <a:ext cx="118" cy="32"/>
              <a:chOff x="118" y="899"/>
              <a:chExt cx="126" cy="36"/>
            </a:xfrm>
          </p:grpSpPr>
          <p:sp>
            <p:nvSpPr>
              <p:cNvPr id="81090" name="Rectangle 194"/>
              <p:cNvSpPr>
                <a:spLocks noChangeArrowheads="1"/>
              </p:cNvSpPr>
              <p:nvPr/>
            </p:nvSpPr>
            <p:spPr bwMode="auto">
              <a:xfrm>
                <a:off x="172" y="901"/>
                <a:ext cx="18" cy="29"/>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91" name="Freeform 195"/>
              <p:cNvSpPr>
                <a:spLocks/>
              </p:cNvSpPr>
              <p:nvPr/>
            </p:nvSpPr>
            <p:spPr bwMode="auto">
              <a:xfrm>
                <a:off x="186" y="930"/>
                <a:ext cx="1" cy="1"/>
              </a:xfrm>
              <a:custGeom>
                <a:avLst/>
                <a:gdLst>
                  <a:gd name="T0" fmla="*/ 0 h 1"/>
                  <a:gd name="T1" fmla="*/ 1 h 1"/>
                  <a:gd name="T2" fmla="*/ 1 h 1"/>
                  <a:gd name="T3" fmla="*/ 1 h 1"/>
                </a:gdLst>
                <a:ahLst/>
                <a:cxnLst>
                  <a:cxn ang="0">
                    <a:pos x="0" y="T0"/>
                  </a:cxn>
                  <a:cxn ang="0">
                    <a:pos x="0" y="T1"/>
                  </a:cxn>
                  <a:cxn ang="0">
                    <a:pos x="0" y="T2"/>
                  </a:cxn>
                  <a:cxn ang="0">
                    <a:pos x="0" y="T3"/>
                  </a:cxn>
                </a:cxnLst>
                <a:rect l="0" t="0" r="r" b="b"/>
                <a:pathLst>
                  <a:path h="1">
                    <a:moveTo>
                      <a:pt x="0" y="0"/>
                    </a:moveTo>
                    <a:lnTo>
                      <a:pt x="0" y="1"/>
                    </a:lnTo>
                    <a:lnTo>
                      <a:pt x="0" y="1"/>
                    </a:lnTo>
                    <a:lnTo>
                      <a:pt x="0" y="1"/>
                    </a:lnTo>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92" name="Freeform 196"/>
              <p:cNvSpPr>
                <a:spLocks/>
              </p:cNvSpPr>
              <p:nvPr/>
            </p:nvSpPr>
            <p:spPr bwMode="auto">
              <a:xfrm>
                <a:off x="174" y="930"/>
                <a:ext cx="2" cy="1"/>
              </a:xfrm>
              <a:custGeom>
                <a:avLst/>
                <a:gdLst>
                  <a:gd name="T0" fmla="*/ 0 h 1"/>
                  <a:gd name="T1" fmla="*/ 1 h 1"/>
                  <a:gd name="T2" fmla="*/ 1 h 1"/>
                  <a:gd name="T3" fmla="*/ 1 h 1"/>
                </a:gdLst>
                <a:ahLst/>
                <a:cxnLst>
                  <a:cxn ang="0">
                    <a:pos x="0" y="T0"/>
                  </a:cxn>
                  <a:cxn ang="0">
                    <a:pos x="0" y="T1"/>
                  </a:cxn>
                  <a:cxn ang="0">
                    <a:pos x="0" y="T2"/>
                  </a:cxn>
                  <a:cxn ang="0">
                    <a:pos x="0" y="T3"/>
                  </a:cxn>
                </a:cxnLst>
                <a:rect l="0" t="0" r="r" b="b"/>
                <a:pathLst>
                  <a:path h="1">
                    <a:moveTo>
                      <a:pt x="0" y="0"/>
                    </a:moveTo>
                    <a:lnTo>
                      <a:pt x="0" y="1"/>
                    </a:lnTo>
                    <a:lnTo>
                      <a:pt x="0" y="1"/>
                    </a:lnTo>
                    <a:lnTo>
                      <a:pt x="0" y="1"/>
                    </a:lnTo>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93" name="Rectangle 197"/>
              <p:cNvSpPr>
                <a:spLocks noChangeArrowheads="1"/>
              </p:cNvSpPr>
              <p:nvPr/>
            </p:nvSpPr>
            <p:spPr bwMode="auto">
              <a:xfrm>
                <a:off x="172" y="930"/>
                <a:ext cx="18" cy="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94" name="Rectangle 198"/>
              <p:cNvSpPr>
                <a:spLocks noChangeArrowheads="1"/>
              </p:cNvSpPr>
              <p:nvPr/>
            </p:nvSpPr>
            <p:spPr bwMode="auto">
              <a:xfrm>
                <a:off x="172" y="900"/>
                <a:ext cx="18" cy="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95" name="Rectangle 199"/>
              <p:cNvSpPr>
                <a:spLocks noChangeArrowheads="1"/>
              </p:cNvSpPr>
              <p:nvPr/>
            </p:nvSpPr>
            <p:spPr bwMode="auto">
              <a:xfrm>
                <a:off x="174" y="931"/>
                <a:ext cx="14" cy="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1096" name="Group 200"/>
              <p:cNvGrpSpPr>
                <a:grpSpLocks/>
              </p:cNvGrpSpPr>
              <p:nvPr/>
            </p:nvGrpSpPr>
            <p:grpSpPr bwMode="auto">
              <a:xfrm>
                <a:off x="118" y="899"/>
                <a:ext cx="54" cy="35"/>
                <a:chOff x="118" y="899"/>
                <a:chExt cx="54" cy="35"/>
              </a:xfrm>
            </p:grpSpPr>
            <p:grpSp>
              <p:nvGrpSpPr>
                <p:cNvPr id="81097" name="Group 201"/>
                <p:cNvGrpSpPr>
                  <a:grpSpLocks/>
                </p:cNvGrpSpPr>
                <p:nvPr/>
              </p:nvGrpSpPr>
              <p:grpSpPr bwMode="auto">
                <a:xfrm>
                  <a:off x="118" y="899"/>
                  <a:ext cx="10" cy="35"/>
                  <a:chOff x="119" y="899"/>
                  <a:chExt cx="10" cy="35"/>
                </a:xfrm>
              </p:grpSpPr>
              <p:sp>
                <p:nvSpPr>
                  <p:cNvPr id="81098" name="Rectangle 202"/>
                  <p:cNvSpPr>
                    <a:spLocks noChangeArrowheads="1"/>
                  </p:cNvSpPr>
                  <p:nvPr/>
                </p:nvSpPr>
                <p:spPr bwMode="auto">
                  <a:xfrm rot="10800000">
                    <a:off x="125" y="914"/>
                    <a:ext cx="4"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099" name="Freeform 203"/>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00" name="Line 204"/>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01" name="Line 205"/>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02" name="Freeform 206"/>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03" name="Line 207"/>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04" name="Line 208"/>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05" name="Freeform 209"/>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06" name="Line 210"/>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07" name="Line 211"/>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08" name="Freeform 212"/>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09" name="Line 213"/>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10" name="Line 214"/>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11" name="Rectangle 215"/>
                  <p:cNvSpPr>
                    <a:spLocks noChangeArrowheads="1"/>
                  </p:cNvSpPr>
                  <p:nvPr/>
                </p:nvSpPr>
                <p:spPr bwMode="auto">
                  <a:xfrm rot="10800000">
                    <a:off x="123" y="914"/>
                    <a:ext cx="2"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12" name="Rectangle 216"/>
                  <p:cNvSpPr>
                    <a:spLocks noChangeArrowheads="1"/>
                  </p:cNvSpPr>
                  <p:nvPr/>
                </p:nvSpPr>
                <p:spPr bwMode="auto">
                  <a:xfrm rot="10800000">
                    <a:off x="119" y="899"/>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13" name="Freeform 217"/>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1114" name="Rectangle 218"/>
                <p:cNvSpPr>
                  <a:spLocks noChangeArrowheads="1"/>
                </p:cNvSpPr>
                <p:nvPr/>
              </p:nvSpPr>
              <p:spPr bwMode="auto">
                <a:xfrm rot="10800000">
                  <a:off x="139"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15" name="Freeform 219"/>
                <p:cNvSpPr>
                  <a:spLocks/>
                </p:cNvSpPr>
                <p:nvPr/>
              </p:nvSpPr>
              <p:spPr bwMode="auto">
                <a:xfrm rot="10800000">
                  <a:off x="136" y="923"/>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16" name="Line 220"/>
                <p:cNvSpPr>
                  <a:spLocks noChangeShapeType="1"/>
                </p:cNvSpPr>
                <p:nvPr/>
              </p:nvSpPr>
              <p:spPr bwMode="auto">
                <a:xfrm rot="10800000" flipH="1">
                  <a:off x="136" y="923"/>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17" name="Freeform 221"/>
                <p:cNvSpPr>
                  <a:spLocks/>
                </p:cNvSpPr>
                <p:nvPr/>
              </p:nvSpPr>
              <p:spPr bwMode="auto">
                <a:xfrm rot="10800000">
                  <a:off x="136" y="923"/>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18" name="Line 222"/>
                <p:cNvSpPr>
                  <a:spLocks noChangeShapeType="1"/>
                </p:cNvSpPr>
                <p:nvPr/>
              </p:nvSpPr>
              <p:spPr bwMode="auto">
                <a:xfrm rot="10800000">
                  <a:off x="136" y="923"/>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19" name="Freeform 223"/>
                <p:cNvSpPr>
                  <a:spLocks/>
                </p:cNvSpPr>
                <p:nvPr/>
              </p:nvSpPr>
              <p:spPr bwMode="auto">
                <a:xfrm rot="10800000">
                  <a:off x="135" y="905"/>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20" name="Freeform 224"/>
                <p:cNvSpPr>
                  <a:spLocks/>
                </p:cNvSpPr>
                <p:nvPr/>
              </p:nvSpPr>
              <p:spPr bwMode="auto">
                <a:xfrm rot="10800000">
                  <a:off x="128" y="910"/>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21" name="Freeform 225"/>
                <p:cNvSpPr>
                  <a:spLocks/>
                </p:cNvSpPr>
                <p:nvPr/>
              </p:nvSpPr>
              <p:spPr bwMode="auto">
                <a:xfrm rot="10800000">
                  <a:off x="148" y="911"/>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22" name="Rectangle 226"/>
                <p:cNvSpPr>
                  <a:spLocks noChangeArrowheads="1"/>
                </p:cNvSpPr>
                <p:nvPr/>
              </p:nvSpPr>
              <p:spPr bwMode="auto">
                <a:xfrm rot="10800000">
                  <a:off x="135"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23" name="Rectangle 227"/>
                <p:cNvSpPr>
                  <a:spLocks noChangeArrowheads="1"/>
                </p:cNvSpPr>
                <p:nvPr/>
              </p:nvSpPr>
              <p:spPr bwMode="auto">
                <a:xfrm rot="10800000">
                  <a:off x="151"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24" name="Rectangle 228"/>
                <p:cNvSpPr>
                  <a:spLocks noChangeArrowheads="1"/>
                </p:cNvSpPr>
                <p:nvPr/>
              </p:nvSpPr>
              <p:spPr bwMode="auto">
                <a:xfrm rot="10800000">
                  <a:off x="168"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25" name="Rectangle 229"/>
                <p:cNvSpPr>
                  <a:spLocks noChangeArrowheads="1"/>
                </p:cNvSpPr>
                <p:nvPr/>
              </p:nvSpPr>
              <p:spPr bwMode="auto">
                <a:xfrm rot="10800000">
                  <a:off x="151"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26" name="Rectangle 230"/>
                <p:cNvSpPr>
                  <a:spLocks noChangeArrowheads="1"/>
                </p:cNvSpPr>
                <p:nvPr/>
              </p:nvSpPr>
              <p:spPr bwMode="auto">
                <a:xfrm rot="10800000">
                  <a:off x="156"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1127" name="Group 231"/>
              <p:cNvGrpSpPr>
                <a:grpSpLocks/>
              </p:cNvGrpSpPr>
              <p:nvPr/>
            </p:nvGrpSpPr>
            <p:grpSpPr bwMode="auto">
              <a:xfrm>
                <a:off x="190" y="900"/>
                <a:ext cx="54" cy="35"/>
                <a:chOff x="190" y="900"/>
                <a:chExt cx="54" cy="35"/>
              </a:xfrm>
            </p:grpSpPr>
            <p:sp>
              <p:nvSpPr>
                <p:cNvPr id="81128" name="Rectangle 232"/>
                <p:cNvSpPr>
                  <a:spLocks noChangeArrowheads="1"/>
                </p:cNvSpPr>
                <p:nvPr/>
              </p:nvSpPr>
              <p:spPr bwMode="auto">
                <a:xfrm>
                  <a:off x="206"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29" name="Freeform 233"/>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30" name="Line 234"/>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31" name="Freeform 235"/>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32" name="Line 236"/>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33" name="Freeform 237"/>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34" name="Freeform 238"/>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35" name="Freeform 239"/>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1136" name="Group 240"/>
                <p:cNvGrpSpPr>
                  <a:grpSpLocks/>
                </p:cNvGrpSpPr>
                <p:nvPr/>
              </p:nvGrpSpPr>
              <p:grpSpPr bwMode="auto">
                <a:xfrm>
                  <a:off x="232" y="900"/>
                  <a:ext cx="12" cy="35"/>
                  <a:chOff x="232" y="900"/>
                  <a:chExt cx="12" cy="35"/>
                </a:xfrm>
              </p:grpSpPr>
              <p:sp>
                <p:nvSpPr>
                  <p:cNvPr id="81137" name="Rectangle 241"/>
                  <p:cNvSpPr>
                    <a:spLocks noChangeArrowheads="1"/>
                  </p:cNvSpPr>
                  <p:nvPr/>
                </p:nvSpPr>
                <p:spPr bwMode="auto">
                  <a:xfrm>
                    <a:off x="233" y="915"/>
                    <a:ext cx="5"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38" name="Freeform 242"/>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39" name="Line 243"/>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40" name="Line 244"/>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41" name="Freeform 245"/>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42" name="Line 246"/>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43" name="Line 247"/>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44" name="Freeform 248"/>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45" name="Line 249"/>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46" name="Line 250"/>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47" name="Freeform 251"/>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48" name="Line 252"/>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49" name="Line 253"/>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50" name="Rectangle 254"/>
                  <p:cNvSpPr>
                    <a:spLocks noChangeArrowheads="1"/>
                  </p:cNvSpPr>
                  <p:nvPr/>
                </p:nvSpPr>
                <p:spPr bwMode="auto">
                  <a:xfrm>
                    <a:off x="238" y="915"/>
                    <a:ext cx="3"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51" name="Rectangle 255"/>
                  <p:cNvSpPr>
                    <a:spLocks noChangeArrowheads="1"/>
                  </p:cNvSpPr>
                  <p:nvPr/>
                </p:nvSpPr>
                <p:spPr bwMode="auto">
                  <a:xfrm>
                    <a:off x="241" y="900"/>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52" name="Freeform 256"/>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1153" name="Freeform 257"/>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54" name="Line 258"/>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55" name="Line 259"/>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56" name="Rectangle 260"/>
                <p:cNvSpPr>
                  <a:spLocks noChangeArrowheads="1"/>
                </p:cNvSpPr>
                <p:nvPr/>
              </p:nvSpPr>
              <p:spPr bwMode="auto">
                <a:xfrm>
                  <a:off x="206"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57" name="Rectangle 261"/>
                <p:cNvSpPr>
                  <a:spLocks noChangeArrowheads="1"/>
                </p:cNvSpPr>
                <p:nvPr/>
              </p:nvSpPr>
              <p:spPr bwMode="auto">
                <a:xfrm>
                  <a:off x="205"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58" name="Rectangle 262"/>
                <p:cNvSpPr>
                  <a:spLocks noChangeArrowheads="1"/>
                </p:cNvSpPr>
                <p:nvPr/>
              </p:nvSpPr>
              <p:spPr bwMode="auto">
                <a:xfrm>
                  <a:off x="190"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59" name="Rectangle 263"/>
                <p:cNvSpPr>
                  <a:spLocks noChangeArrowheads="1"/>
                </p:cNvSpPr>
                <p:nvPr/>
              </p:nvSpPr>
              <p:spPr bwMode="auto">
                <a:xfrm>
                  <a:off x="205"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60" name="Rectangle 264"/>
                <p:cNvSpPr>
                  <a:spLocks noChangeArrowheads="1"/>
                </p:cNvSpPr>
                <p:nvPr/>
              </p:nvSpPr>
              <p:spPr bwMode="auto">
                <a:xfrm>
                  <a:off x="194"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81161" name="Rectangle 265"/>
            <p:cNvSpPr>
              <a:spLocks noChangeArrowheads="1"/>
            </p:cNvSpPr>
            <p:nvPr/>
          </p:nvSpPr>
          <p:spPr bwMode="auto">
            <a:xfrm>
              <a:off x="293" y="910"/>
              <a:ext cx="20" cy="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62" name="Freeform 266"/>
            <p:cNvSpPr>
              <a:spLocks/>
            </p:cNvSpPr>
            <p:nvPr/>
          </p:nvSpPr>
          <p:spPr bwMode="auto">
            <a:xfrm rot="10800000">
              <a:off x="292" y="946"/>
              <a:ext cx="23" cy="4"/>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63" name="Oval 267"/>
            <p:cNvSpPr>
              <a:spLocks noChangeArrowheads="1"/>
            </p:cNvSpPr>
            <p:nvPr/>
          </p:nvSpPr>
          <p:spPr bwMode="auto">
            <a:xfrm>
              <a:off x="302" y="934"/>
              <a:ext cx="3" cy="3"/>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1164" name="Group 268"/>
            <p:cNvGrpSpPr>
              <a:grpSpLocks noChangeAspect="1"/>
            </p:cNvGrpSpPr>
            <p:nvPr/>
          </p:nvGrpSpPr>
          <p:grpSpPr bwMode="auto">
            <a:xfrm>
              <a:off x="298" y="922"/>
              <a:ext cx="10" cy="9"/>
              <a:chOff x="564" y="1431"/>
              <a:chExt cx="18" cy="18"/>
            </a:xfrm>
          </p:grpSpPr>
          <p:sp>
            <p:nvSpPr>
              <p:cNvPr id="81165" name="Oval 269"/>
              <p:cNvSpPr>
                <a:spLocks noChangeAspect="1" noChangeArrowheads="1"/>
              </p:cNvSpPr>
              <p:nvPr/>
            </p:nvSpPr>
            <p:spPr bwMode="auto">
              <a:xfrm>
                <a:off x="564" y="1431"/>
                <a:ext cx="18" cy="18"/>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66" name="Oval 270"/>
              <p:cNvSpPr>
                <a:spLocks noChangeAspect="1" noChangeArrowheads="1"/>
              </p:cNvSpPr>
              <p:nvPr/>
            </p:nvSpPr>
            <p:spPr bwMode="auto">
              <a:xfrm>
                <a:off x="569" y="1436"/>
                <a:ext cx="8" cy="8"/>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67" name="AutoShape 271"/>
              <p:cNvSpPr>
                <a:spLocks noChangeAspect="1" noChangeArrowheads="1"/>
              </p:cNvSpPr>
              <p:nvPr/>
            </p:nvSpPr>
            <p:spPr bwMode="auto">
              <a:xfrm>
                <a:off x="572" y="143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68" name="AutoShape 272"/>
              <p:cNvSpPr>
                <a:spLocks noChangeAspect="1" noChangeArrowheads="1"/>
              </p:cNvSpPr>
              <p:nvPr/>
            </p:nvSpPr>
            <p:spPr bwMode="auto">
              <a:xfrm>
                <a:off x="578" y="1439"/>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69" name="AutoShape 273"/>
              <p:cNvSpPr>
                <a:spLocks noChangeAspect="1" noChangeArrowheads="1"/>
              </p:cNvSpPr>
              <p:nvPr/>
            </p:nvSpPr>
            <p:spPr bwMode="auto">
              <a:xfrm>
                <a:off x="576" y="144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70" name="AutoShape 274"/>
              <p:cNvSpPr>
                <a:spLocks noChangeAspect="1" noChangeArrowheads="1"/>
              </p:cNvSpPr>
              <p:nvPr/>
            </p:nvSpPr>
            <p:spPr bwMode="auto">
              <a:xfrm>
                <a:off x="566" y="1439"/>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71" name="AutoShape 275"/>
              <p:cNvSpPr>
                <a:spLocks noChangeAspect="1" noChangeArrowheads="1"/>
              </p:cNvSpPr>
              <p:nvPr/>
            </p:nvSpPr>
            <p:spPr bwMode="auto">
              <a:xfrm>
                <a:off x="572" y="144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72" name="AutoShape 276"/>
              <p:cNvSpPr>
                <a:spLocks noChangeAspect="1" noChangeArrowheads="1"/>
              </p:cNvSpPr>
              <p:nvPr/>
            </p:nvSpPr>
            <p:spPr bwMode="auto">
              <a:xfrm>
                <a:off x="568" y="143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73" name="AutoShape 277"/>
              <p:cNvSpPr>
                <a:spLocks noChangeAspect="1" noChangeArrowheads="1"/>
              </p:cNvSpPr>
              <p:nvPr/>
            </p:nvSpPr>
            <p:spPr bwMode="auto">
              <a:xfrm>
                <a:off x="576" y="143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74" name="AutoShape 278"/>
              <p:cNvSpPr>
                <a:spLocks noChangeAspect="1" noChangeArrowheads="1"/>
              </p:cNvSpPr>
              <p:nvPr/>
            </p:nvSpPr>
            <p:spPr bwMode="auto">
              <a:xfrm>
                <a:off x="568" y="144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175" name="Oval 279"/>
              <p:cNvSpPr>
                <a:spLocks noChangeAspect="1" noChangeArrowheads="1"/>
              </p:cNvSpPr>
              <p:nvPr/>
            </p:nvSpPr>
            <p:spPr bwMode="auto">
              <a:xfrm>
                <a:off x="572" y="1439"/>
                <a:ext cx="2" cy="2"/>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81176" name="Text Box 280"/>
          <p:cNvSpPr txBox="1">
            <a:spLocks noChangeArrowheads="1"/>
          </p:cNvSpPr>
          <p:nvPr/>
        </p:nvSpPr>
        <p:spPr bwMode="auto">
          <a:xfrm>
            <a:off x="2360613" y="5075238"/>
            <a:ext cx="558800" cy="1484312"/>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nvGrpSpPr>
          <p:cNvPr id="81414" name="Group 518"/>
          <p:cNvGrpSpPr>
            <a:grpSpLocks/>
          </p:cNvGrpSpPr>
          <p:nvPr/>
        </p:nvGrpSpPr>
        <p:grpSpPr bwMode="auto">
          <a:xfrm>
            <a:off x="2952750" y="749300"/>
            <a:ext cx="333375" cy="660400"/>
            <a:chOff x="232" y="900"/>
            <a:chExt cx="12" cy="35"/>
          </a:xfrm>
        </p:grpSpPr>
        <p:sp>
          <p:nvSpPr>
            <p:cNvPr id="81415" name="Rectangle 519"/>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416" name="Freeform 520"/>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417" name="Line 521"/>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418" name="Line 522"/>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419" name="Freeform 523"/>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420" name="Line 524"/>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421" name="Line 525"/>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422" name="Freeform 526"/>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423" name="Line 527"/>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424" name="Line 528"/>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425" name="Freeform 529"/>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426" name="Line 530"/>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427" name="Line 531"/>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428" name="Rectangle 532"/>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429" name="Rectangle 533"/>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430" name="Freeform 534"/>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1431" name="Rectangle 535"/>
          <p:cNvSpPr>
            <a:spLocks noChangeArrowheads="1"/>
          </p:cNvSpPr>
          <p:nvPr/>
        </p:nvSpPr>
        <p:spPr bwMode="auto">
          <a:xfrm>
            <a:off x="5197475" y="3584575"/>
            <a:ext cx="3886200"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171450" indent="-171450" eaLnBrk="0" hangingPunct="0">
              <a:spcBef>
                <a:spcPct val="20000"/>
              </a:spcBef>
              <a:buClr>
                <a:srgbClr val="003EA3"/>
              </a:buClr>
              <a:buSzPct val="95000"/>
              <a:buFontTx/>
              <a:buChar char="•"/>
            </a:pPr>
            <a:r>
              <a:rPr lang="en-US" sz="2400" dirty="0">
                <a:solidFill>
                  <a:schemeClr val="tx2"/>
                </a:solidFill>
                <a:latin typeface="Tahoma" pitchFamily="34" charset="0"/>
              </a:rPr>
              <a:t>Verify correct positioning by picking up on CT and performing a pull test. Check CT depth tallies with pre-calculated deployment depth.</a:t>
            </a:r>
          </a:p>
          <a:p>
            <a:pPr marL="171450" indent="-171450" eaLnBrk="0" hangingPunct="0">
              <a:spcBef>
                <a:spcPct val="20000"/>
              </a:spcBef>
              <a:buClr>
                <a:srgbClr val="003EA3"/>
              </a:buClr>
              <a:buSzPct val="95000"/>
              <a:buFontTx/>
              <a:buChar char="•"/>
            </a:pPr>
            <a:endParaRPr lang="en-US" sz="2400" dirty="0">
              <a:solidFill>
                <a:schemeClr val="tx2"/>
              </a:solidFill>
              <a:latin typeface="Tahoma" pitchFamily="34" charset="0"/>
            </a:endParaRPr>
          </a:p>
        </p:txBody>
      </p:sp>
      <p:grpSp>
        <p:nvGrpSpPr>
          <p:cNvPr id="81432" name="Group 536"/>
          <p:cNvGrpSpPr>
            <a:grpSpLocks/>
          </p:cNvGrpSpPr>
          <p:nvPr/>
        </p:nvGrpSpPr>
        <p:grpSpPr bwMode="auto">
          <a:xfrm>
            <a:off x="1990725" y="766763"/>
            <a:ext cx="276225" cy="2105025"/>
            <a:chOff x="1254" y="483"/>
            <a:chExt cx="174" cy="1326"/>
          </a:xfrm>
        </p:grpSpPr>
        <p:grpSp>
          <p:nvGrpSpPr>
            <p:cNvPr id="81433" name="Group 537"/>
            <p:cNvGrpSpPr>
              <a:grpSpLocks/>
            </p:cNvGrpSpPr>
            <p:nvPr/>
          </p:nvGrpSpPr>
          <p:grpSpPr bwMode="auto">
            <a:xfrm>
              <a:off x="1254" y="811"/>
              <a:ext cx="174" cy="118"/>
              <a:chOff x="313" y="743"/>
              <a:chExt cx="29" cy="10"/>
            </a:xfrm>
          </p:grpSpPr>
          <p:grpSp>
            <p:nvGrpSpPr>
              <p:cNvPr id="81434" name="Group 538"/>
              <p:cNvGrpSpPr>
                <a:grpSpLocks/>
              </p:cNvGrpSpPr>
              <p:nvPr/>
            </p:nvGrpSpPr>
            <p:grpSpPr bwMode="auto">
              <a:xfrm>
                <a:off x="322" y="743"/>
                <a:ext cx="8" cy="10"/>
                <a:chOff x="248" y="952"/>
                <a:chExt cx="6" cy="7"/>
              </a:xfrm>
            </p:grpSpPr>
            <p:sp>
              <p:nvSpPr>
                <p:cNvPr id="81435" name="Rectangle 539"/>
                <p:cNvSpPr>
                  <a:spLocks noChangeArrowheads="1"/>
                </p:cNvSpPr>
                <p:nvPr/>
              </p:nvSpPr>
              <p:spPr bwMode="auto">
                <a:xfrm>
                  <a:off x="248" y="955"/>
                  <a:ext cx="6" cy="4"/>
                </a:xfrm>
                <a:prstGeom prst="rect">
                  <a:avLst/>
                </a:prstGeom>
                <a:solidFill>
                  <a:srgbClr val="FF0000"/>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436" name="Line 540"/>
                <p:cNvSpPr>
                  <a:spLocks noChangeShapeType="1"/>
                </p:cNvSpPr>
                <p:nvPr/>
              </p:nvSpPr>
              <p:spPr bwMode="auto">
                <a:xfrm flipV="1">
                  <a:off x="251" y="952"/>
                  <a:ext cx="0" cy="3"/>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437" name="Line 541"/>
                <p:cNvSpPr>
                  <a:spLocks noChangeShapeType="1"/>
                </p:cNvSpPr>
                <p:nvPr/>
              </p:nvSpPr>
              <p:spPr bwMode="auto">
                <a:xfrm>
                  <a:off x="249" y="952"/>
                  <a:ext cx="4"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1438" name="Line 542"/>
              <p:cNvSpPr>
                <a:spLocks noChangeShapeType="1"/>
              </p:cNvSpPr>
              <p:nvPr/>
            </p:nvSpPr>
            <p:spPr bwMode="auto">
              <a:xfrm>
                <a:off x="330" y="750"/>
                <a:ext cx="12"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439" name="Line 543"/>
              <p:cNvSpPr>
                <a:spLocks noChangeShapeType="1"/>
              </p:cNvSpPr>
              <p:nvPr/>
            </p:nvSpPr>
            <p:spPr bwMode="auto">
              <a:xfrm>
                <a:off x="313" y="750"/>
                <a:ext cx="9"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1440" name="Line 544"/>
            <p:cNvSpPr>
              <a:spLocks noChangeShapeType="1"/>
            </p:cNvSpPr>
            <p:nvPr/>
          </p:nvSpPr>
          <p:spPr bwMode="auto">
            <a:xfrm flipV="1">
              <a:off x="1254" y="1791"/>
              <a:ext cx="174" cy="6"/>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1441" name="Group 545"/>
            <p:cNvGrpSpPr>
              <a:grpSpLocks/>
            </p:cNvGrpSpPr>
            <p:nvPr/>
          </p:nvGrpSpPr>
          <p:grpSpPr bwMode="auto">
            <a:xfrm>
              <a:off x="1254" y="483"/>
              <a:ext cx="0" cy="1326"/>
              <a:chOff x="342" y="715"/>
              <a:chExt cx="0" cy="113"/>
            </a:xfrm>
          </p:grpSpPr>
          <p:sp>
            <p:nvSpPr>
              <p:cNvPr id="81442" name="Line 546"/>
              <p:cNvSpPr>
                <a:spLocks noChangeShapeType="1"/>
              </p:cNvSpPr>
              <p:nvPr/>
            </p:nvSpPr>
            <p:spPr bwMode="auto">
              <a:xfrm>
                <a:off x="342" y="715"/>
                <a:ext cx="0" cy="43"/>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443" name="Line 547"/>
              <p:cNvSpPr>
                <a:spLocks noChangeShapeType="1"/>
              </p:cNvSpPr>
              <p:nvPr/>
            </p:nvSpPr>
            <p:spPr bwMode="auto">
              <a:xfrm>
                <a:off x="342" y="791"/>
                <a:ext cx="0" cy="37"/>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444" name="Line 548"/>
              <p:cNvSpPr>
                <a:spLocks noChangeShapeType="1"/>
              </p:cNvSpPr>
              <p:nvPr/>
            </p:nvSpPr>
            <p:spPr bwMode="auto">
              <a:xfrm flipV="1">
                <a:off x="342" y="758"/>
                <a:ext cx="0" cy="3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1445" name="Group 549"/>
            <p:cNvGrpSpPr>
              <a:grpSpLocks/>
            </p:cNvGrpSpPr>
            <p:nvPr/>
          </p:nvGrpSpPr>
          <p:grpSpPr bwMode="auto">
            <a:xfrm>
              <a:off x="1254" y="1257"/>
              <a:ext cx="174" cy="117"/>
              <a:chOff x="313" y="784"/>
              <a:chExt cx="29" cy="10"/>
            </a:xfrm>
          </p:grpSpPr>
          <p:grpSp>
            <p:nvGrpSpPr>
              <p:cNvPr id="81446" name="Group 550"/>
              <p:cNvGrpSpPr>
                <a:grpSpLocks/>
              </p:cNvGrpSpPr>
              <p:nvPr/>
            </p:nvGrpSpPr>
            <p:grpSpPr bwMode="auto">
              <a:xfrm>
                <a:off x="322" y="784"/>
                <a:ext cx="8" cy="10"/>
                <a:chOff x="248" y="952"/>
                <a:chExt cx="6" cy="7"/>
              </a:xfrm>
            </p:grpSpPr>
            <p:sp>
              <p:nvSpPr>
                <p:cNvPr id="81447" name="Rectangle 551"/>
                <p:cNvSpPr>
                  <a:spLocks noChangeArrowheads="1"/>
                </p:cNvSpPr>
                <p:nvPr/>
              </p:nvSpPr>
              <p:spPr bwMode="auto">
                <a:xfrm>
                  <a:off x="248" y="955"/>
                  <a:ext cx="6" cy="4"/>
                </a:xfrm>
                <a:prstGeom prst="rect">
                  <a:avLst/>
                </a:prstGeom>
                <a:solidFill>
                  <a:srgbClr val="FF0000"/>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448" name="Line 552"/>
                <p:cNvSpPr>
                  <a:spLocks noChangeShapeType="1"/>
                </p:cNvSpPr>
                <p:nvPr/>
              </p:nvSpPr>
              <p:spPr bwMode="auto">
                <a:xfrm flipV="1">
                  <a:off x="251" y="952"/>
                  <a:ext cx="0" cy="3"/>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449" name="Line 553"/>
                <p:cNvSpPr>
                  <a:spLocks noChangeShapeType="1"/>
                </p:cNvSpPr>
                <p:nvPr/>
              </p:nvSpPr>
              <p:spPr bwMode="auto">
                <a:xfrm>
                  <a:off x="249" y="952"/>
                  <a:ext cx="4"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1450" name="Line 554"/>
              <p:cNvSpPr>
                <a:spLocks noChangeShapeType="1"/>
              </p:cNvSpPr>
              <p:nvPr/>
            </p:nvSpPr>
            <p:spPr bwMode="auto">
              <a:xfrm>
                <a:off x="330" y="791"/>
                <a:ext cx="12"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451" name="Line 555"/>
              <p:cNvSpPr>
                <a:spLocks noChangeShapeType="1"/>
              </p:cNvSpPr>
              <p:nvPr/>
            </p:nvSpPr>
            <p:spPr bwMode="auto">
              <a:xfrm>
                <a:off x="313" y="791"/>
                <a:ext cx="9"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81453" name="Rectangle 557"/>
          <p:cNvSpPr>
            <a:spLocks noChangeArrowheads="1"/>
          </p:cNvSpPr>
          <p:nvPr/>
        </p:nvSpPr>
        <p:spPr bwMode="auto">
          <a:xfrm>
            <a:off x="2489200" y="4811713"/>
            <a:ext cx="303213" cy="1733550"/>
          </a:xfrm>
          <a:prstGeom prst="rect">
            <a:avLst/>
          </a:prstGeom>
          <a:gradFill rotWithShape="1">
            <a:gsLst>
              <a:gs pos="0">
                <a:srgbClr val="333333"/>
              </a:gs>
              <a:gs pos="50000">
                <a:srgbClr val="DDDDDD"/>
              </a:gs>
              <a:gs pos="100000">
                <a:srgbClr val="333333"/>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1459" name="Group 563"/>
          <p:cNvGrpSpPr>
            <a:grpSpLocks/>
          </p:cNvGrpSpPr>
          <p:nvPr/>
        </p:nvGrpSpPr>
        <p:grpSpPr bwMode="auto">
          <a:xfrm>
            <a:off x="2508250" y="5280025"/>
            <a:ext cx="263525" cy="168275"/>
            <a:chOff x="63" y="428"/>
            <a:chExt cx="36" cy="19"/>
          </a:xfrm>
        </p:grpSpPr>
        <p:sp>
          <p:nvSpPr>
            <p:cNvPr id="81460" name="AutoShape 564"/>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461" name="AutoShape 565"/>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462" name="AutoShape 566"/>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1471" name="Group 575"/>
          <p:cNvGrpSpPr>
            <a:grpSpLocks/>
          </p:cNvGrpSpPr>
          <p:nvPr/>
        </p:nvGrpSpPr>
        <p:grpSpPr bwMode="auto">
          <a:xfrm>
            <a:off x="2508250" y="4999038"/>
            <a:ext cx="263525" cy="176212"/>
            <a:chOff x="220" y="413"/>
            <a:chExt cx="36" cy="20"/>
          </a:xfrm>
        </p:grpSpPr>
        <p:sp>
          <p:nvSpPr>
            <p:cNvPr id="81472" name="AutoShape 576"/>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473" name="AutoShape 577"/>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474" name="AutoShape 578"/>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1475" name="Group 579"/>
          <p:cNvGrpSpPr>
            <a:grpSpLocks/>
          </p:cNvGrpSpPr>
          <p:nvPr/>
        </p:nvGrpSpPr>
        <p:grpSpPr bwMode="auto">
          <a:xfrm>
            <a:off x="2508250" y="5138738"/>
            <a:ext cx="263525" cy="176212"/>
            <a:chOff x="220" y="413"/>
            <a:chExt cx="36" cy="20"/>
          </a:xfrm>
        </p:grpSpPr>
        <p:sp>
          <p:nvSpPr>
            <p:cNvPr id="81476" name="AutoShape 580"/>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477" name="AutoShape 581"/>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478" name="AutoShape 582"/>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1479" name="Group 583"/>
          <p:cNvGrpSpPr>
            <a:grpSpLocks/>
          </p:cNvGrpSpPr>
          <p:nvPr/>
        </p:nvGrpSpPr>
        <p:grpSpPr bwMode="auto">
          <a:xfrm>
            <a:off x="2508250" y="5413375"/>
            <a:ext cx="263525" cy="166688"/>
            <a:chOff x="220" y="413"/>
            <a:chExt cx="36" cy="20"/>
          </a:xfrm>
        </p:grpSpPr>
        <p:sp>
          <p:nvSpPr>
            <p:cNvPr id="81480" name="AutoShape 584"/>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481" name="AutoShape 585"/>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482" name="AutoShape 586"/>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1483" name="Group 587"/>
          <p:cNvGrpSpPr>
            <a:grpSpLocks/>
          </p:cNvGrpSpPr>
          <p:nvPr/>
        </p:nvGrpSpPr>
        <p:grpSpPr bwMode="auto">
          <a:xfrm>
            <a:off x="2513013" y="5540375"/>
            <a:ext cx="263525" cy="1006475"/>
            <a:chOff x="3381" y="1201"/>
            <a:chExt cx="216" cy="684"/>
          </a:xfrm>
        </p:grpSpPr>
        <p:grpSp>
          <p:nvGrpSpPr>
            <p:cNvPr id="81484" name="Group 588"/>
            <p:cNvGrpSpPr>
              <a:grpSpLocks/>
            </p:cNvGrpSpPr>
            <p:nvPr/>
          </p:nvGrpSpPr>
          <p:grpSpPr bwMode="auto">
            <a:xfrm>
              <a:off x="3381" y="1201"/>
              <a:ext cx="216" cy="114"/>
              <a:chOff x="220" y="413"/>
              <a:chExt cx="36" cy="20"/>
            </a:xfrm>
          </p:grpSpPr>
          <p:sp>
            <p:nvSpPr>
              <p:cNvPr id="81485" name="AutoShape 589"/>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486" name="AutoShape 590"/>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487" name="AutoShape 591"/>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1488" name="Group 592"/>
            <p:cNvGrpSpPr>
              <a:grpSpLocks/>
            </p:cNvGrpSpPr>
            <p:nvPr/>
          </p:nvGrpSpPr>
          <p:grpSpPr bwMode="auto">
            <a:xfrm>
              <a:off x="3381" y="1681"/>
              <a:ext cx="216" cy="114"/>
              <a:chOff x="63" y="428"/>
              <a:chExt cx="36" cy="19"/>
            </a:xfrm>
          </p:grpSpPr>
          <p:sp>
            <p:nvSpPr>
              <p:cNvPr id="81489" name="AutoShape 593"/>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490" name="AutoShape 594"/>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491" name="AutoShape 595"/>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1492" name="Group 596"/>
            <p:cNvGrpSpPr>
              <a:grpSpLocks/>
            </p:cNvGrpSpPr>
            <p:nvPr/>
          </p:nvGrpSpPr>
          <p:grpSpPr bwMode="auto">
            <a:xfrm>
              <a:off x="3381" y="1297"/>
              <a:ext cx="216" cy="120"/>
              <a:chOff x="220" y="413"/>
              <a:chExt cx="36" cy="20"/>
            </a:xfrm>
          </p:grpSpPr>
          <p:sp>
            <p:nvSpPr>
              <p:cNvPr id="81493" name="AutoShape 597"/>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494" name="AutoShape 598"/>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495" name="AutoShape 599"/>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1496" name="Group 600"/>
            <p:cNvGrpSpPr>
              <a:grpSpLocks/>
            </p:cNvGrpSpPr>
            <p:nvPr/>
          </p:nvGrpSpPr>
          <p:grpSpPr bwMode="auto">
            <a:xfrm>
              <a:off x="3381" y="1393"/>
              <a:ext cx="216" cy="114"/>
              <a:chOff x="220" y="413"/>
              <a:chExt cx="36" cy="20"/>
            </a:xfrm>
          </p:grpSpPr>
          <p:sp>
            <p:nvSpPr>
              <p:cNvPr id="81497" name="AutoShape 601"/>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498" name="AutoShape 602"/>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499" name="AutoShape 603"/>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1500" name="Group 604"/>
            <p:cNvGrpSpPr>
              <a:grpSpLocks/>
            </p:cNvGrpSpPr>
            <p:nvPr/>
          </p:nvGrpSpPr>
          <p:grpSpPr bwMode="auto">
            <a:xfrm>
              <a:off x="3381" y="1489"/>
              <a:ext cx="216" cy="120"/>
              <a:chOff x="220" y="413"/>
              <a:chExt cx="36" cy="20"/>
            </a:xfrm>
          </p:grpSpPr>
          <p:sp>
            <p:nvSpPr>
              <p:cNvPr id="81501" name="AutoShape 605"/>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02" name="AutoShape 606"/>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03" name="AutoShape 607"/>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1504" name="Group 608"/>
            <p:cNvGrpSpPr>
              <a:grpSpLocks/>
            </p:cNvGrpSpPr>
            <p:nvPr/>
          </p:nvGrpSpPr>
          <p:grpSpPr bwMode="auto">
            <a:xfrm>
              <a:off x="3381" y="1585"/>
              <a:ext cx="216" cy="120"/>
              <a:chOff x="220" y="413"/>
              <a:chExt cx="36" cy="20"/>
            </a:xfrm>
          </p:grpSpPr>
          <p:sp>
            <p:nvSpPr>
              <p:cNvPr id="81505" name="AutoShape 609"/>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06" name="AutoShape 610"/>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07" name="AutoShape 611"/>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1508" name="Group 612"/>
            <p:cNvGrpSpPr>
              <a:grpSpLocks/>
            </p:cNvGrpSpPr>
            <p:nvPr/>
          </p:nvGrpSpPr>
          <p:grpSpPr bwMode="auto">
            <a:xfrm>
              <a:off x="3381" y="1771"/>
              <a:ext cx="216" cy="114"/>
              <a:chOff x="220" y="413"/>
              <a:chExt cx="36" cy="20"/>
            </a:xfrm>
          </p:grpSpPr>
          <p:sp>
            <p:nvSpPr>
              <p:cNvPr id="81509" name="AutoShape 613"/>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10" name="AutoShape 614"/>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11" name="AutoShape 615"/>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81512" name="Group 616"/>
          <p:cNvGrpSpPr>
            <a:grpSpLocks/>
          </p:cNvGrpSpPr>
          <p:nvPr/>
        </p:nvGrpSpPr>
        <p:grpSpPr bwMode="auto">
          <a:xfrm>
            <a:off x="2471738" y="1062038"/>
            <a:ext cx="333375" cy="3757612"/>
            <a:chOff x="1557" y="924"/>
            <a:chExt cx="210" cy="2367"/>
          </a:xfrm>
        </p:grpSpPr>
        <p:grpSp>
          <p:nvGrpSpPr>
            <p:cNvPr id="81513" name="Group 617"/>
            <p:cNvGrpSpPr>
              <a:grpSpLocks/>
            </p:cNvGrpSpPr>
            <p:nvPr/>
          </p:nvGrpSpPr>
          <p:grpSpPr bwMode="auto">
            <a:xfrm>
              <a:off x="1570" y="1995"/>
              <a:ext cx="189" cy="1296"/>
              <a:chOff x="905" y="601"/>
              <a:chExt cx="43" cy="216"/>
            </a:xfrm>
          </p:grpSpPr>
          <p:sp>
            <p:nvSpPr>
              <p:cNvPr id="81514" name="Oval 618"/>
              <p:cNvSpPr>
                <a:spLocks noChangeArrowheads="1"/>
              </p:cNvSpPr>
              <p:nvPr/>
            </p:nvSpPr>
            <p:spPr bwMode="auto">
              <a:xfrm>
                <a:off x="919" y="644"/>
                <a:ext cx="16" cy="11"/>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15" name="Oval 619"/>
              <p:cNvSpPr>
                <a:spLocks noChangeArrowheads="1"/>
              </p:cNvSpPr>
              <p:nvPr/>
            </p:nvSpPr>
            <p:spPr bwMode="auto">
              <a:xfrm>
                <a:off x="919" y="733"/>
                <a:ext cx="16" cy="14"/>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16" name="Oval 620"/>
              <p:cNvSpPr>
                <a:spLocks noChangeArrowheads="1"/>
              </p:cNvSpPr>
              <p:nvPr/>
            </p:nvSpPr>
            <p:spPr bwMode="auto">
              <a:xfrm>
                <a:off x="919" y="704"/>
                <a:ext cx="16" cy="11"/>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17" name="Oval 621"/>
              <p:cNvSpPr>
                <a:spLocks noChangeArrowheads="1"/>
              </p:cNvSpPr>
              <p:nvPr/>
            </p:nvSpPr>
            <p:spPr bwMode="auto">
              <a:xfrm>
                <a:off x="919" y="609"/>
                <a:ext cx="16" cy="11"/>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18" name="Oval 622"/>
              <p:cNvSpPr>
                <a:spLocks noChangeAspect="1" noChangeArrowheads="1"/>
              </p:cNvSpPr>
              <p:nvPr/>
            </p:nvSpPr>
            <p:spPr bwMode="auto">
              <a:xfrm>
                <a:off x="907" y="659"/>
                <a:ext cx="40" cy="31"/>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19" name="Oval 623"/>
              <p:cNvSpPr>
                <a:spLocks noChangeAspect="1" noChangeArrowheads="1"/>
              </p:cNvSpPr>
              <p:nvPr/>
            </p:nvSpPr>
            <p:spPr bwMode="auto">
              <a:xfrm>
                <a:off x="918" y="668"/>
                <a:ext cx="18" cy="13"/>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20" name="AutoShape 624"/>
              <p:cNvSpPr>
                <a:spLocks noChangeAspect="1" noChangeArrowheads="1"/>
              </p:cNvSpPr>
              <p:nvPr/>
            </p:nvSpPr>
            <p:spPr bwMode="auto">
              <a:xfrm>
                <a:off x="925" y="662"/>
                <a:ext cx="4" cy="4"/>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21" name="AutoShape 625"/>
              <p:cNvSpPr>
                <a:spLocks noChangeAspect="1" noChangeArrowheads="1"/>
              </p:cNvSpPr>
              <p:nvPr/>
            </p:nvSpPr>
            <p:spPr bwMode="auto">
              <a:xfrm>
                <a:off x="938" y="673"/>
                <a:ext cx="5"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22" name="AutoShape 626"/>
              <p:cNvSpPr>
                <a:spLocks noChangeAspect="1" noChangeArrowheads="1"/>
              </p:cNvSpPr>
              <p:nvPr/>
            </p:nvSpPr>
            <p:spPr bwMode="auto">
              <a:xfrm>
                <a:off x="934" y="680"/>
                <a:ext cx="4"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23" name="AutoShape 627"/>
              <p:cNvSpPr>
                <a:spLocks noChangeAspect="1" noChangeArrowheads="1"/>
              </p:cNvSpPr>
              <p:nvPr/>
            </p:nvSpPr>
            <p:spPr bwMode="auto">
              <a:xfrm>
                <a:off x="911" y="673"/>
                <a:ext cx="5"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24" name="AutoShape 628"/>
              <p:cNvSpPr>
                <a:spLocks noChangeAspect="1" noChangeArrowheads="1"/>
              </p:cNvSpPr>
              <p:nvPr/>
            </p:nvSpPr>
            <p:spPr bwMode="auto">
              <a:xfrm>
                <a:off x="925" y="683"/>
                <a:ext cx="4" cy="4"/>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25" name="AutoShape 629"/>
              <p:cNvSpPr>
                <a:spLocks noChangeAspect="1" noChangeArrowheads="1"/>
              </p:cNvSpPr>
              <p:nvPr/>
            </p:nvSpPr>
            <p:spPr bwMode="auto">
              <a:xfrm>
                <a:off x="916" y="666"/>
                <a:ext cx="4"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26" name="AutoShape 630"/>
              <p:cNvSpPr>
                <a:spLocks noChangeAspect="1" noChangeArrowheads="1"/>
              </p:cNvSpPr>
              <p:nvPr/>
            </p:nvSpPr>
            <p:spPr bwMode="auto">
              <a:xfrm>
                <a:off x="934" y="666"/>
                <a:ext cx="4"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27" name="AutoShape 631"/>
              <p:cNvSpPr>
                <a:spLocks noChangeAspect="1" noChangeArrowheads="1"/>
              </p:cNvSpPr>
              <p:nvPr/>
            </p:nvSpPr>
            <p:spPr bwMode="auto">
              <a:xfrm>
                <a:off x="916" y="680"/>
                <a:ext cx="4"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28" name="Oval 632"/>
              <p:cNvSpPr>
                <a:spLocks noChangeAspect="1" noChangeArrowheads="1"/>
              </p:cNvSpPr>
              <p:nvPr/>
            </p:nvSpPr>
            <p:spPr bwMode="auto">
              <a:xfrm>
                <a:off x="925" y="673"/>
                <a:ext cx="4" cy="3"/>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1529" name="Group 633"/>
              <p:cNvGrpSpPr>
                <a:grpSpLocks/>
              </p:cNvGrpSpPr>
              <p:nvPr/>
            </p:nvGrpSpPr>
            <p:grpSpPr bwMode="auto">
              <a:xfrm>
                <a:off x="905" y="601"/>
                <a:ext cx="43" cy="20"/>
                <a:chOff x="504" y="778"/>
                <a:chExt cx="43" cy="29"/>
              </a:xfrm>
            </p:grpSpPr>
            <p:sp>
              <p:nvSpPr>
                <p:cNvPr id="81530" name="AutoShape 634"/>
                <p:cNvSpPr>
                  <a:spLocks noChangeArrowheads="1"/>
                </p:cNvSpPr>
                <p:nvPr/>
              </p:nvSpPr>
              <p:spPr bwMode="auto">
                <a:xfrm>
                  <a:off x="504" y="799"/>
                  <a:ext cx="43" cy="8"/>
                </a:xfrm>
                <a:custGeom>
                  <a:avLst/>
                  <a:gdLst>
                    <a:gd name="G0" fmla="+- 2298 0 0"/>
                    <a:gd name="G1" fmla="+- 21600 0 2298"/>
                    <a:gd name="G2" fmla="*/ 2298 1 2"/>
                    <a:gd name="G3" fmla="+- 21600 0 G2"/>
                    <a:gd name="G4" fmla="+/ 2298 21600 2"/>
                    <a:gd name="G5" fmla="+/ G1 0 2"/>
                    <a:gd name="G6" fmla="*/ 21600 21600 2298"/>
                    <a:gd name="G7" fmla="*/ G6 1 2"/>
                    <a:gd name="G8" fmla="+- 21600 0 G7"/>
                    <a:gd name="G9" fmla="*/ 21600 1 2"/>
                    <a:gd name="G10" fmla="+- 2298 0 G9"/>
                    <a:gd name="G11" fmla="?: G10 G8 0"/>
                    <a:gd name="G12" fmla="?: G10 G7 21600"/>
                    <a:gd name="T0" fmla="*/ 20451 w 21600"/>
                    <a:gd name="T1" fmla="*/ 10800 h 21600"/>
                    <a:gd name="T2" fmla="*/ 10800 w 21600"/>
                    <a:gd name="T3" fmla="*/ 21600 h 21600"/>
                    <a:gd name="T4" fmla="*/ 1149 w 21600"/>
                    <a:gd name="T5" fmla="*/ 10800 h 21600"/>
                    <a:gd name="T6" fmla="*/ 10800 w 21600"/>
                    <a:gd name="T7" fmla="*/ 0 h 21600"/>
                    <a:gd name="T8" fmla="*/ 2949 w 21600"/>
                    <a:gd name="T9" fmla="*/ 2949 h 21600"/>
                    <a:gd name="T10" fmla="*/ 18651 w 21600"/>
                    <a:gd name="T11" fmla="*/ 18651 h 21600"/>
                  </a:gdLst>
                  <a:ahLst/>
                  <a:cxnLst>
                    <a:cxn ang="0">
                      <a:pos x="T0" y="T1"/>
                    </a:cxn>
                    <a:cxn ang="0">
                      <a:pos x="T2" y="T3"/>
                    </a:cxn>
                    <a:cxn ang="0">
                      <a:pos x="T4" y="T5"/>
                    </a:cxn>
                    <a:cxn ang="0">
                      <a:pos x="T6" y="T7"/>
                    </a:cxn>
                  </a:cxnLst>
                  <a:rect l="T8" t="T9" r="T10" b="T11"/>
                  <a:pathLst>
                    <a:path w="21600" h="21600">
                      <a:moveTo>
                        <a:pt x="0" y="0"/>
                      </a:moveTo>
                      <a:lnTo>
                        <a:pt x="2298" y="21600"/>
                      </a:lnTo>
                      <a:lnTo>
                        <a:pt x="19302"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1531" name="Rectangle 635"/>
                <p:cNvSpPr>
                  <a:spLocks noChangeAspect="1" noChangeArrowheads="1"/>
                </p:cNvSpPr>
                <p:nvPr/>
              </p:nvSpPr>
              <p:spPr bwMode="auto">
                <a:xfrm flipH="1">
                  <a:off x="504" y="778"/>
                  <a:ext cx="43" cy="2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grpSp>
              <p:nvGrpSpPr>
                <p:cNvPr id="81532" name="Group 636"/>
                <p:cNvGrpSpPr>
                  <a:grpSpLocks/>
                </p:cNvGrpSpPr>
                <p:nvPr/>
              </p:nvGrpSpPr>
              <p:grpSpPr bwMode="auto">
                <a:xfrm>
                  <a:off x="504" y="779"/>
                  <a:ext cx="43" cy="19"/>
                  <a:chOff x="298" y="230"/>
                  <a:chExt cx="51" cy="39"/>
                </a:xfrm>
              </p:grpSpPr>
              <p:grpSp>
                <p:nvGrpSpPr>
                  <p:cNvPr id="81533" name="Group 637"/>
                  <p:cNvGrpSpPr>
                    <a:grpSpLocks/>
                  </p:cNvGrpSpPr>
                  <p:nvPr/>
                </p:nvGrpSpPr>
                <p:grpSpPr bwMode="auto">
                  <a:xfrm>
                    <a:off x="298" y="249"/>
                    <a:ext cx="26" cy="20"/>
                    <a:chOff x="420" y="48"/>
                    <a:chExt cx="70" cy="71"/>
                  </a:xfrm>
                </p:grpSpPr>
                <p:grpSp>
                  <p:nvGrpSpPr>
                    <p:cNvPr id="81534" name="Group 638"/>
                    <p:cNvGrpSpPr>
                      <a:grpSpLocks/>
                    </p:cNvGrpSpPr>
                    <p:nvPr/>
                  </p:nvGrpSpPr>
                  <p:grpSpPr bwMode="auto">
                    <a:xfrm>
                      <a:off x="420" y="48"/>
                      <a:ext cx="70" cy="69"/>
                      <a:chOff x="420" y="48"/>
                      <a:chExt cx="70" cy="69"/>
                    </a:xfrm>
                  </p:grpSpPr>
                  <p:sp>
                    <p:nvSpPr>
                      <p:cNvPr id="81535" name="Line 639"/>
                      <p:cNvSpPr>
                        <a:spLocks noChangeShapeType="1"/>
                      </p:cNvSpPr>
                      <p:nvPr/>
                    </p:nvSpPr>
                    <p:spPr bwMode="auto">
                      <a:xfrm flipV="1">
                        <a:off x="428" y="56"/>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36" name="Line 640"/>
                      <p:cNvSpPr>
                        <a:spLocks noChangeShapeType="1"/>
                      </p:cNvSpPr>
                      <p:nvPr/>
                    </p:nvSpPr>
                    <p:spPr bwMode="auto">
                      <a:xfrm flipV="1">
                        <a:off x="420" y="48"/>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37" name="Line 641"/>
                      <p:cNvSpPr>
                        <a:spLocks noChangeShapeType="1"/>
                      </p:cNvSpPr>
                      <p:nvPr/>
                    </p:nvSpPr>
                    <p:spPr bwMode="auto">
                      <a:xfrm flipV="1">
                        <a:off x="445" y="73"/>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38" name="Line 642"/>
                      <p:cNvSpPr>
                        <a:spLocks noChangeShapeType="1"/>
                      </p:cNvSpPr>
                      <p:nvPr/>
                    </p:nvSpPr>
                    <p:spPr bwMode="auto">
                      <a:xfrm flipV="1">
                        <a:off x="420" y="48"/>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39" name="Line 643"/>
                      <p:cNvSpPr>
                        <a:spLocks noChangeShapeType="1"/>
                      </p:cNvSpPr>
                      <p:nvPr/>
                    </p:nvSpPr>
                    <p:spPr bwMode="auto">
                      <a:xfrm flipV="1">
                        <a:off x="462" y="90"/>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40" name="Line 644"/>
                      <p:cNvSpPr>
                        <a:spLocks noChangeShapeType="1"/>
                      </p:cNvSpPr>
                      <p:nvPr/>
                    </p:nvSpPr>
                    <p:spPr bwMode="auto">
                      <a:xfrm flipV="1">
                        <a:off x="420" y="48"/>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41" name="Line 645"/>
                      <p:cNvSpPr>
                        <a:spLocks noChangeShapeType="1"/>
                      </p:cNvSpPr>
                      <p:nvPr/>
                    </p:nvSpPr>
                    <p:spPr bwMode="auto">
                      <a:xfrm flipV="1">
                        <a:off x="480" y="107"/>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42" name="Line 646"/>
                      <p:cNvSpPr>
                        <a:spLocks noChangeShapeType="1"/>
                      </p:cNvSpPr>
                      <p:nvPr/>
                    </p:nvSpPr>
                    <p:spPr bwMode="auto">
                      <a:xfrm flipV="1">
                        <a:off x="422" y="48"/>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1543" name="Group 647"/>
                    <p:cNvGrpSpPr>
                      <a:grpSpLocks/>
                    </p:cNvGrpSpPr>
                    <p:nvPr/>
                  </p:nvGrpSpPr>
                  <p:grpSpPr bwMode="auto">
                    <a:xfrm>
                      <a:off x="421" y="48"/>
                      <a:ext cx="69" cy="71"/>
                      <a:chOff x="421" y="48"/>
                      <a:chExt cx="69" cy="71"/>
                    </a:xfrm>
                  </p:grpSpPr>
                  <p:sp>
                    <p:nvSpPr>
                      <p:cNvPr id="81544" name="Line 648"/>
                      <p:cNvSpPr>
                        <a:spLocks noChangeShapeType="1"/>
                      </p:cNvSpPr>
                      <p:nvPr/>
                    </p:nvSpPr>
                    <p:spPr bwMode="auto">
                      <a:xfrm rot="5400000" flipV="1">
                        <a:off x="420" y="58"/>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45" name="Line 649"/>
                      <p:cNvSpPr>
                        <a:spLocks noChangeShapeType="1"/>
                      </p:cNvSpPr>
                      <p:nvPr/>
                    </p:nvSpPr>
                    <p:spPr bwMode="auto">
                      <a:xfrm rot="5400000" flipV="1">
                        <a:off x="428" y="50"/>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46" name="Line 650"/>
                      <p:cNvSpPr>
                        <a:spLocks noChangeShapeType="1"/>
                      </p:cNvSpPr>
                      <p:nvPr/>
                    </p:nvSpPr>
                    <p:spPr bwMode="auto">
                      <a:xfrm rot="5400000" flipV="1">
                        <a:off x="420" y="74"/>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47" name="Line 651"/>
                      <p:cNvSpPr>
                        <a:spLocks noChangeShapeType="1"/>
                      </p:cNvSpPr>
                      <p:nvPr/>
                    </p:nvSpPr>
                    <p:spPr bwMode="auto">
                      <a:xfrm rot="5400000" flipV="1">
                        <a:off x="445" y="49"/>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48" name="Line 652"/>
                      <p:cNvSpPr>
                        <a:spLocks noChangeShapeType="1"/>
                      </p:cNvSpPr>
                      <p:nvPr/>
                    </p:nvSpPr>
                    <p:spPr bwMode="auto">
                      <a:xfrm rot="5400000" flipV="1">
                        <a:off x="420" y="91"/>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49" name="Line 653"/>
                      <p:cNvSpPr>
                        <a:spLocks noChangeShapeType="1"/>
                      </p:cNvSpPr>
                      <p:nvPr/>
                    </p:nvSpPr>
                    <p:spPr bwMode="auto">
                      <a:xfrm rot="5400000" flipV="1">
                        <a:off x="461" y="49"/>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50" name="Line 654"/>
                      <p:cNvSpPr>
                        <a:spLocks noChangeShapeType="1"/>
                      </p:cNvSpPr>
                      <p:nvPr/>
                    </p:nvSpPr>
                    <p:spPr bwMode="auto">
                      <a:xfrm rot="5400000" flipV="1">
                        <a:off x="422" y="109"/>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51" name="Line 655"/>
                      <p:cNvSpPr>
                        <a:spLocks noChangeShapeType="1"/>
                      </p:cNvSpPr>
                      <p:nvPr/>
                    </p:nvSpPr>
                    <p:spPr bwMode="auto">
                      <a:xfrm rot="5400000" flipV="1">
                        <a:off x="480" y="50"/>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81552" name="Group 656"/>
                  <p:cNvGrpSpPr>
                    <a:grpSpLocks/>
                  </p:cNvGrpSpPr>
                  <p:nvPr/>
                </p:nvGrpSpPr>
                <p:grpSpPr bwMode="auto">
                  <a:xfrm>
                    <a:off x="298" y="230"/>
                    <a:ext cx="26" cy="20"/>
                    <a:chOff x="420" y="48"/>
                    <a:chExt cx="70" cy="71"/>
                  </a:xfrm>
                </p:grpSpPr>
                <p:grpSp>
                  <p:nvGrpSpPr>
                    <p:cNvPr id="81553" name="Group 657"/>
                    <p:cNvGrpSpPr>
                      <a:grpSpLocks/>
                    </p:cNvGrpSpPr>
                    <p:nvPr/>
                  </p:nvGrpSpPr>
                  <p:grpSpPr bwMode="auto">
                    <a:xfrm>
                      <a:off x="420" y="48"/>
                      <a:ext cx="70" cy="69"/>
                      <a:chOff x="420" y="48"/>
                      <a:chExt cx="70" cy="69"/>
                    </a:xfrm>
                  </p:grpSpPr>
                  <p:sp>
                    <p:nvSpPr>
                      <p:cNvPr id="81554" name="Line 658"/>
                      <p:cNvSpPr>
                        <a:spLocks noChangeShapeType="1"/>
                      </p:cNvSpPr>
                      <p:nvPr/>
                    </p:nvSpPr>
                    <p:spPr bwMode="auto">
                      <a:xfrm flipV="1">
                        <a:off x="428" y="56"/>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55" name="Line 659"/>
                      <p:cNvSpPr>
                        <a:spLocks noChangeShapeType="1"/>
                      </p:cNvSpPr>
                      <p:nvPr/>
                    </p:nvSpPr>
                    <p:spPr bwMode="auto">
                      <a:xfrm flipV="1">
                        <a:off x="420" y="48"/>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56" name="Line 660"/>
                      <p:cNvSpPr>
                        <a:spLocks noChangeShapeType="1"/>
                      </p:cNvSpPr>
                      <p:nvPr/>
                    </p:nvSpPr>
                    <p:spPr bwMode="auto">
                      <a:xfrm flipV="1">
                        <a:off x="445" y="73"/>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57" name="Line 661"/>
                      <p:cNvSpPr>
                        <a:spLocks noChangeShapeType="1"/>
                      </p:cNvSpPr>
                      <p:nvPr/>
                    </p:nvSpPr>
                    <p:spPr bwMode="auto">
                      <a:xfrm flipV="1">
                        <a:off x="420" y="48"/>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58" name="Line 662"/>
                      <p:cNvSpPr>
                        <a:spLocks noChangeShapeType="1"/>
                      </p:cNvSpPr>
                      <p:nvPr/>
                    </p:nvSpPr>
                    <p:spPr bwMode="auto">
                      <a:xfrm flipV="1">
                        <a:off x="462" y="90"/>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59" name="Line 663"/>
                      <p:cNvSpPr>
                        <a:spLocks noChangeShapeType="1"/>
                      </p:cNvSpPr>
                      <p:nvPr/>
                    </p:nvSpPr>
                    <p:spPr bwMode="auto">
                      <a:xfrm flipV="1">
                        <a:off x="420" y="48"/>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60" name="Line 664"/>
                      <p:cNvSpPr>
                        <a:spLocks noChangeShapeType="1"/>
                      </p:cNvSpPr>
                      <p:nvPr/>
                    </p:nvSpPr>
                    <p:spPr bwMode="auto">
                      <a:xfrm flipV="1">
                        <a:off x="480" y="107"/>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61" name="Line 665"/>
                      <p:cNvSpPr>
                        <a:spLocks noChangeShapeType="1"/>
                      </p:cNvSpPr>
                      <p:nvPr/>
                    </p:nvSpPr>
                    <p:spPr bwMode="auto">
                      <a:xfrm flipV="1">
                        <a:off x="422" y="48"/>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1562" name="Group 666"/>
                    <p:cNvGrpSpPr>
                      <a:grpSpLocks/>
                    </p:cNvGrpSpPr>
                    <p:nvPr/>
                  </p:nvGrpSpPr>
                  <p:grpSpPr bwMode="auto">
                    <a:xfrm>
                      <a:off x="421" y="48"/>
                      <a:ext cx="69" cy="71"/>
                      <a:chOff x="421" y="48"/>
                      <a:chExt cx="69" cy="71"/>
                    </a:xfrm>
                  </p:grpSpPr>
                  <p:sp>
                    <p:nvSpPr>
                      <p:cNvPr id="81563" name="Line 667"/>
                      <p:cNvSpPr>
                        <a:spLocks noChangeShapeType="1"/>
                      </p:cNvSpPr>
                      <p:nvPr/>
                    </p:nvSpPr>
                    <p:spPr bwMode="auto">
                      <a:xfrm rot="5400000" flipV="1">
                        <a:off x="420" y="58"/>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64" name="Line 668"/>
                      <p:cNvSpPr>
                        <a:spLocks noChangeShapeType="1"/>
                      </p:cNvSpPr>
                      <p:nvPr/>
                    </p:nvSpPr>
                    <p:spPr bwMode="auto">
                      <a:xfrm rot="5400000" flipV="1">
                        <a:off x="428" y="50"/>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65" name="Line 669"/>
                      <p:cNvSpPr>
                        <a:spLocks noChangeShapeType="1"/>
                      </p:cNvSpPr>
                      <p:nvPr/>
                    </p:nvSpPr>
                    <p:spPr bwMode="auto">
                      <a:xfrm rot="5400000" flipV="1">
                        <a:off x="420" y="74"/>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66" name="Line 670"/>
                      <p:cNvSpPr>
                        <a:spLocks noChangeShapeType="1"/>
                      </p:cNvSpPr>
                      <p:nvPr/>
                    </p:nvSpPr>
                    <p:spPr bwMode="auto">
                      <a:xfrm rot="5400000" flipV="1">
                        <a:off x="445" y="49"/>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67" name="Line 671"/>
                      <p:cNvSpPr>
                        <a:spLocks noChangeShapeType="1"/>
                      </p:cNvSpPr>
                      <p:nvPr/>
                    </p:nvSpPr>
                    <p:spPr bwMode="auto">
                      <a:xfrm rot="5400000" flipV="1">
                        <a:off x="420" y="91"/>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68" name="Line 672"/>
                      <p:cNvSpPr>
                        <a:spLocks noChangeShapeType="1"/>
                      </p:cNvSpPr>
                      <p:nvPr/>
                    </p:nvSpPr>
                    <p:spPr bwMode="auto">
                      <a:xfrm rot="5400000" flipV="1">
                        <a:off x="461" y="49"/>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69" name="Line 673"/>
                      <p:cNvSpPr>
                        <a:spLocks noChangeShapeType="1"/>
                      </p:cNvSpPr>
                      <p:nvPr/>
                    </p:nvSpPr>
                    <p:spPr bwMode="auto">
                      <a:xfrm rot="5400000" flipV="1">
                        <a:off x="422" y="109"/>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70" name="Line 674"/>
                      <p:cNvSpPr>
                        <a:spLocks noChangeShapeType="1"/>
                      </p:cNvSpPr>
                      <p:nvPr/>
                    </p:nvSpPr>
                    <p:spPr bwMode="auto">
                      <a:xfrm rot="5400000" flipV="1">
                        <a:off x="480" y="50"/>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81571" name="Group 675"/>
                  <p:cNvGrpSpPr>
                    <a:grpSpLocks/>
                  </p:cNvGrpSpPr>
                  <p:nvPr/>
                </p:nvGrpSpPr>
                <p:grpSpPr bwMode="auto">
                  <a:xfrm>
                    <a:off x="323" y="230"/>
                    <a:ext cx="26" cy="20"/>
                    <a:chOff x="420" y="48"/>
                    <a:chExt cx="70" cy="71"/>
                  </a:xfrm>
                </p:grpSpPr>
                <p:grpSp>
                  <p:nvGrpSpPr>
                    <p:cNvPr id="81572" name="Group 676"/>
                    <p:cNvGrpSpPr>
                      <a:grpSpLocks/>
                    </p:cNvGrpSpPr>
                    <p:nvPr/>
                  </p:nvGrpSpPr>
                  <p:grpSpPr bwMode="auto">
                    <a:xfrm>
                      <a:off x="420" y="48"/>
                      <a:ext cx="70" cy="69"/>
                      <a:chOff x="420" y="48"/>
                      <a:chExt cx="70" cy="69"/>
                    </a:xfrm>
                  </p:grpSpPr>
                  <p:sp>
                    <p:nvSpPr>
                      <p:cNvPr id="81573" name="Line 677"/>
                      <p:cNvSpPr>
                        <a:spLocks noChangeShapeType="1"/>
                      </p:cNvSpPr>
                      <p:nvPr/>
                    </p:nvSpPr>
                    <p:spPr bwMode="auto">
                      <a:xfrm flipV="1">
                        <a:off x="428" y="56"/>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74" name="Line 678"/>
                      <p:cNvSpPr>
                        <a:spLocks noChangeShapeType="1"/>
                      </p:cNvSpPr>
                      <p:nvPr/>
                    </p:nvSpPr>
                    <p:spPr bwMode="auto">
                      <a:xfrm flipV="1">
                        <a:off x="420" y="48"/>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75" name="Line 679"/>
                      <p:cNvSpPr>
                        <a:spLocks noChangeShapeType="1"/>
                      </p:cNvSpPr>
                      <p:nvPr/>
                    </p:nvSpPr>
                    <p:spPr bwMode="auto">
                      <a:xfrm flipV="1">
                        <a:off x="445" y="73"/>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76" name="Line 680"/>
                      <p:cNvSpPr>
                        <a:spLocks noChangeShapeType="1"/>
                      </p:cNvSpPr>
                      <p:nvPr/>
                    </p:nvSpPr>
                    <p:spPr bwMode="auto">
                      <a:xfrm flipV="1">
                        <a:off x="420" y="48"/>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77" name="Line 681"/>
                      <p:cNvSpPr>
                        <a:spLocks noChangeShapeType="1"/>
                      </p:cNvSpPr>
                      <p:nvPr/>
                    </p:nvSpPr>
                    <p:spPr bwMode="auto">
                      <a:xfrm flipV="1">
                        <a:off x="462" y="90"/>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78" name="Line 682"/>
                      <p:cNvSpPr>
                        <a:spLocks noChangeShapeType="1"/>
                      </p:cNvSpPr>
                      <p:nvPr/>
                    </p:nvSpPr>
                    <p:spPr bwMode="auto">
                      <a:xfrm flipV="1">
                        <a:off x="420" y="48"/>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79" name="Line 683"/>
                      <p:cNvSpPr>
                        <a:spLocks noChangeShapeType="1"/>
                      </p:cNvSpPr>
                      <p:nvPr/>
                    </p:nvSpPr>
                    <p:spPr bwMode="auto">
                      <a:xfrm flipV="1">
                        <a:off x="480" y="107"/>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80" name="Line 684"/>
                      <p:cNvSpPr>
                        <a:spLocks noChangeShapeType="1"/>
                      </p:cNvSpPr>
                      <p:nvPr/>
                    </p:nvSpPr>
                    <p:spPr bwMode="auto">
                      <a:xfrm flipV="1">
                        <a:off x="422" y="48"/>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1581" name="Group 685"/>
                    <p:cNvGrpSpPr>
                      <a:grpSpLocks/>
                    </p:cNvGrpSpPr>
                    <p:nvPr/>
                  </p:nvGrpSpPr>
                  <p:grpSpPr bwMode="auto">
                    <a:xfrm>
                      <a:off x="421" y="48"/>
                      <a:ext cx="69" cy="71"/>
                      <a:chOff x="421" y="48"/>
                      <a:chExt cx="69" cy="71"/>
                    </a:xfrm>
                  </p:grpSpPr>
                  <p:sp>
                    <p:nvSpPr>
                      <p:cNvPr id="81582" name="Line 686"/>
                      <p:cNvSpPr>
                        <a:spLocks noChangeShapeType="1"/>
                      </p:cNvSpPr>
                      <p:nvPr/>
                    </p:nvSpPr>
                    <p:spPr bwMode="auto">
                      <a:xfrm rot="5400000" flipV="1">
                        <a:off x="420" y="58"/>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83" name="Line 687"/>
                      <p:cNvSpPr>
                        <a:spLocks noChangeShapeType="1"/>
                      </p:cNvSpPr>
                      <p:nvPr/>
                    </p:nvSpPr>
                    <p:spPr bwMode="auto">
                      <a:xfrm rot="5400000" flipV="1">
                        <a:off x="428" y="50"/>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84" name="Line 688"/>
                      <p:cNvSpPr>
                        <a:spLocks noChangeShapeType="1"/>
                      </p:cNvSpPr>
                      <p:nvPr/>
                    </p:nvSpPr>
                    <p:spPr bwMode="auto">
                      <a:xfrm rot="5400000" flipV="1">
                        <a:off x="420" y="74"/>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85" name="Line 689"/>
                      <p:cNvSpPr>
                        <a:spLocks noChangeShapeType="1"/>
                      </p:cNvSpPr>
                      <p:nvPr/>
                    </p:nvSpPr>
                    <p:spPr bwMode="auto">
                      <a:xfrm rot="5400000" flipV="1">
                        <a:off x="445" y="49"/>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86" name="Line 690"/>
                      <p:cNvSpPr>
                        <a:spLocks noChangeShapeType="1"/>
                      </p:cNvSpPr>
                      <p:nvPr/>
                    </p:nvSpPr>
                    <p:spPr bwMode="auto">
                      <a:xfrm rot="5400000" flipV="1">
                        <a:off x="420" y="91"/>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87" name="Line 691"/>
                      <p:cNvSpPr>
                        <a:spLocks noChangeShapeType="1"/>
                      </p:cNvSpPr>
                      <p:nvPr/>
                    </p:nvSpPr>
                    <p:spPr bwMode="auto">
                      <a:xfrm rot="5400000" flipV="1">
                        <a:off x="461" y="49"/>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88" name="Line 692"/>
                      <p:cNvSpPr>
                        <a:spLocks noChangeShapeType="1"/>
                      </p:cNvSpPr>
                      <p:nvPr/>
                    </p:nvSpPr>
                    <p:spPr bwMode="auto">
                      <a:xfrm rot="5400000" flipV="1">
                        <a:off x="422" y="109"/>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89" name="Line 693"/>
                      <p:cNvSpPr>
                        <a:spLocks noChangeShapeType="1"/>
                      </p:cNvSpPr>
                      <p:nvPr/>
                    </p:nvSpPr>
                    <p:spPr bwMode="auto">
                      <a:xfrm rot="5400000" flipV="1">
                        <a:off x="480" y="50"/>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81590" name="Group 694"/>
                  <p:cNvGrpSpPr>
                    <a:grpSpLocks/>
                  </p:cNvGrpSpPr>
                  <p:nvPr/>
                </p:nvGrpSpPr>
                <p:grpSpPr bwMode="auto">
                  <a:xfrm>
                    <a:off x="323" y="249"/>
                    <a:ext cx="26" cy="20"/>
                    <a:chOff x="420" y="48"/>
                    <a:chExt cx="70" cy="71"/>
                  </a:xfrm>
                </p:grpSpPr>
                <p:grpSp>
                  <p:nvGrpSpPr>
                    <p:cNvPr id="81591" name="Group 695"/>
                    <p:cNvGrpSpPr>
                      <a:grpSpLocks/>
                    </p:cNvGrpSpPr>
                    <p:nvPr/>
                  </p:nvGrpSpPr>
                  <p:grpSpPr bwMode="auto">
                    <a:xfrm>
                      <a:off x="420" y="48"/>
                      <a:ext cx="70" cy="69"/>
                      <a:chOff x="420" y="48"/>
                      <a:chExt cx="70" cy="69"/>
                    </a:xfrm>
                  </p:grpSpPr>
                  <p:sp>
                    <p:nvSpPr>
                      <p:cNvPr id="81592" name="Line 696"/>
                      <p:cNvSpPr>
                        <a:spLocks noChangeShapeType="1"/>
                      </p:cNvSpPr>
                      <p:nvPr/>
                    </p:nvSpPr>
                    <p:spPr bwMode="auto">
                      <a:xfrm flipV="1">
                        <a:off x="428" y="56"/>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93" name="Line 697"/>
                      <p:cNvSpPr>
                        <a:spLocks noChangeShapeType="1"/>
                      </p:cNvSpPr>
                      <p:nvPr/>
                    </p:nvSpPr>
                    <p:spPr bwMode="auto">
                      <a:xfrm flipV="1">
                        <a:off x="420" y="48"/>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94" name="Line 698"/>
                      <p:cNvSpPr>
                        <a:spLocks noChangeShapeType="1"/>
                      </p:cNvSpPr>
                      <p:nvPr/>
                    </p:nvSpPr>
                    <p:spPr bwMode="auto">
                      <a:xfrm flipV="1">
                        <a:off x="445" y="73"/>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95" name="Line 699"/>
                      <p:cNvSpPr>
                        <a:spLocks noChangeShapeType="1"/>
                      </p:cNvSpPr>
                      <p:nvPr/>
                    </p:nvSpPr>
                    <p:spPr bwMode="auto">
                      <a:xfrm flipV="1">
                        <a:off x="420" y="48"/>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96" name="Line 700"/>
                      <p:cNvSpPr>
                        <a:spLocks noChangeShapeType="1"/>
                      </p:cNvSpPr>
                      <p:nvPr/>
                    </p:nvSpPr>
                    <p:spPr bwMode="auto">
                      <a:xfrm flipV="1">
                        <a:off x="462" y="90"/>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97" name="Line 701"/>
                      <p:cNvSpPr>
                        <a:spLocks noChangeShapeType="1"/>
                      </p:cNvSpPr>
                      <p:nvPr/>
                    </p:nvSpPr>
                    <p:spPr bwMode="auto">
                      <a:xfrm flipV="1">
                        <a:off x="420" y="48"/>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98" name="Line 702"/>
                      <p:cNvSpPr>
                        <a:spLocks noChangeShapeType="1"/>
                      </p:cNvSpPr>
                      <p:nvPr/>
                    </p:nvSpPr>
                    <p:spPr bwMode="auto">
                      <a:xfrm flipV="1">
                        <a:off x="480" y="107"/>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599" name="Line 703"/>
                      <p:cNvSpPr>
                        <a:spLocks noChangeShapeType="1"/>
                      </p:cNvSpPr>
                      <p:nvPr/>
                    </p:nvSpPr>
                    <p:spPr bwMode="auto">
                      <a:xfrm flipV="1">
                        <a:off x="422" y="48"/>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1600" name="Group 704"/>
                    <p:cNvGrpSpPr>
                      <a:grpSpLocks/>
                    </p:cNvGrpSpPr>
                    <p:nvPr/>
                  </p:nvGrpSpPr>
                  <p:grpSpPr bwMode="auto">
                    <a:xfrm>
                      <a:off x="421" y="48"/>
                      <a:ext cx="69" cy="71"/>
                      <a:chOff x="421" y="48"/>
                      <a:chExt cx="69" cy="71"/>
                    </a:xfrm>
                  </p:grpSpPr>
                  <p:sp>
                    <p:nvSpPr>
                      <p:cNvPr id="81601" name="Line 705"/>
                      <p:cNvSpPr>
                        <a:spLocks noChangeShapeType="1"/>
                      </p:cNvSpPr>
                      <p:nvPr/>
                    </p:nvSpPr>
                    <p:spPr bwMode="auto">
                      <a:xfrm rot="5400000" flipV="1">
                        <a:off x="420" y="58"/>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602" name="Line 706"/>
                      <p:cNvSpPr>
                        <a:spLocks noChangeShapeType="1"/>
                      </p:cNvSpPr>
                      <p:nvPr/>
                    </p:nvSpPr>
                    <p:spPr bwMode="auto">
                      <a:xfrm rot="5400000" flipV="1">
                        <a:off x="428" y="50"/>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603" name="Line 707"/>
                      <p:cNvSpPr>
                        <a:spLocks noChangeShapeType="1"/>
                      </p:cNvSpPr>
                      <p:nvPr/>
                    </p:nvSpPr>
                    <p:spPr bwMode="auto">
                      <a:xfrm rot="5400000" flipV="1">
                        <a:off x="420" y="74"/>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604" name="Line 708"/>
                      <p:cNvSpPr>
                        <a:spLocks noChangeShapeType="1"/>
                      </p:cNvSpPr>
                      <p:nvPr/>
                    </p:nvSpPr>
                    <p:spPr bwMode="auto">
                      <a:xfrm rot="5400000" flipV="1">
                        <a:off x="445" y="49"/>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605" name="Line 709"/>
                      <p:cNvSpPr>
                        <a:spLocks noChangeShapeType="1"/>
                      </p:cNvSpPr>
                      <p:nvPr/>
                    </p:nvSpPr>
                    <p:spPr bwMode="auto">
                      <a:xfrm rot="5400000" flipV="1">
                        <a:off x="420" y="91"/>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606" name="Line 710"/>
                      <p:cNvSpPr>
                        <a:spLocks noChangeShapeType="1"/>
                      </p:cNvSpPr>
                      <p:nvPr/>
                    </p:nvSpPr>
                    <p:spPr bwMode="auto">
                      <a:xfrm rot="5400000" flipV="1">
                        <a:off x="461" y="49"/>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607" name="Line 711"/>
                      <p:cNvSpPr>
                        <a:spLocks noChangeShapeType="1"/>
                      </p:cNvSpPr>
                      <p:nvPr/>
                    </p:nvSpPr>
                    <p:spPr bwMode="auto">
                      <a:xfrm rot="5400000" flipV="1">
                        <a:off x="422" y="109"/>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608" name="Line 712"/>
                      <p:cNvSpPr>
                        <a:spLocks noChangeShapeType="1"/>
                      </p:cNvSpPr>
                      <p:nvPr/>
                    </p:nvSpPr>
                    <p:spPr bwMode="auto">
                      <a:xfrm rot="5400000" flipV="1">
                        <a:off x="480" y="50"/>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81609" name="Line 713"/>
                  <p:cNvSpPr>
                    <a:spLocks noChangeShapeType="1"/>
                  </p:cNvSpPr>
                  <p:nvPr/>
                </p:nvSpPr>
                <p:spPr bwMode="auto">
                  <a:xfrm>
                    <a:off x="298" y="230"/>
                    <a:ext cx="51" cy="0"/>
                  </a:xfrm>
                  <a:prstGeom prst="line">
                    <a:avLst/>
                  </a:prstGeom>
                  <a:noFill/>
                  <a:ln w="6350">
                    <a:solidFill>
                      <a:srgbClr val="000000"/>
                    </a:solidFill>
                    <a:round/>
                    <a:headEnd/>
                    <a:tailEnd/>
                  </a:ln>
                </p:spPr>
                <p:txBody>
                  <a:bodyPr/>
                  <a:lstStyle/>
                  <a:p>
                    <a:endParaRPr lang="en-US" dirty="0"/>
                  </a:p>
                </p:txBody>
              </p:sp>
              <p:sp>
                <p:nvSpPr>
                  <p:cNvPr id="81610" name="Line 714"/>
                  <p:cNvSpPr>
                    <a:spLocks noChangeShapeType="1"/>
                  </p:cNvSpPr>
                  <p:nvPr/>
                </p:nvSpPr>
                <p:spPr bwMode="auto">
                  <a:xfrm>
                    <a:off x="349" y="231"/>
                    <a:ext cx="0" cy="38"/>
                  </a:xfrm>
                  <a:prstGeom prst="line">
                    <a:avLst/>
                  </a:prstGeom>
                  <a:noFill/>
                  <a:ln w="6350">
                    <a:solidFill>
                      <a:srgbClr val="000000"/>
                    </a:solidFill>
                    <a:round/>
                    <a:headEnd/>
                    <a:tailEnd/>
                  </a:ln>
                </p:spPr>
                <p:txBody>
                  <a:bodyPr/>
                  <a:lstStyle/>
                  <a:p>
                    <a:endParaRPr lang="en-US" dirty="0"/>
                  </a:p>
                </p:txBody>
              </p:sp>
              <p:sp>
                <p:nvSpPr>
                  <p:cNvPr id="81611" name="Line 715"/>
                  <p:cNvSpPr>
                    <a:spLocks noChangeShapeType="1"/>
                  </p:cNvSpPr>
                  <p:nvPr/>
                </p:nvSpPr>
                <p:spPr bwMode="auto">
                  <a:xfrm flipH="1">
                    <a:off x="298" y="269"/>
                    <a:ext cx="51" cy="0"/>
                  </a:xfrm>
                  <a:prstGeom prst="line">
                    <a:avLst/>
                  </a:prstGeom>
                  <a:noFill/>
                  <a:ln w="6350">
                    <a:solidFill>
                      <a:srgbClr val="000000"/>
                    </a:solidFill>
                    <a:round/>
                    <a:headEnd/>
                    <a:tailEnd/>
                  </a:ln>
                </p:spPr>
                <p:txBody>
                  <a:bodyPr/>
                  <a:lstStyle/>
                  <a:p>
                    <a:endParaRPr lang="en-US" dirty="0"/>
                  </a:p>
                </p:txBody>
              </p:sp>
              <p:sp>
                <p:nvSpPr>
                  <p:cNvPr id="81612" name="Line 716"/>
                  <p:cNvSpPr>
                    <a:spLocks noChangeShapeType="1"/>
                  </p:cNvSpPr>
                  <p:nvPr/>
                </p:nvSpPr>
                <p:spPr bwMode="auto">
                  <a:xfrm>
                    <a:off x="298" y="231"/>
                    <a:ext cx="0" cy="38"/>
                  </a:xfrm>
                  <a:prstGeom prst="line">
                    <a:avLst/>
                  </a:prstGeom>
                  <a:noFill/>
                  <a:ln w="6350">
                    <a:solidFill>
                      <a:srgbClr val="000000"/>
                    </a:solidFill>
                    <a:round/>
                    <a:headEnd/>
                    <a:tailEnd/>
                  </a:ln>
                </p:spPr>
                <p:txBody>
                  <a:bodyPr/>
                  <a:lstStyle/>
                  <a:p>
                    <a:endParaRPr lang="en-US" dirty="0"/>
                  </a:p>
                </p:txBody>
              </p:sp>
            </p:grpSp>
          </p:grpSp>
          <p:grpSp>
            <p:nvGrpSpPr>
              <p:cNvPr id="81613" name="Group 717"/>
              <p:cNvGrpSpPr>
                <a:grpSpLocks/>
              </p:cNvGrpSpPr>
              <p:nvPr/>
            </p:nvGrpSpPr>
            <p:grpSpPr bwMode="auto">
              <a:xfrm>
                <a:off x="905" y="631"/>
                <a:ext cx="43" cy="45"/>
                <a:chOff x="332" y="155"/>
                <a:chExt cx="44" cy="91"/>
              </a:xfrm>
            </p:grpSpPr>
            <p:grpSp>
              <p:nvGrpSpPr>
                <p:cNvPr id="81614" name="Group 718"/>
                <p:cNvGrpSpPr>
                  <a:grpSpLocks/>
                </p:cNvGrpSpPr>
                <p:nvPr/>
              </p:nvGrpSpPr>
              <p:grpSpPr bwMode="auto">
                <a:xfrm>
                  <a:off x="332" y="165"/>
                  <a:ext cx="8" cy="30"/>
                  <a:chOff x="426" y="168"/>
                  <a:chExt cx="7" cy="30"/>
                </a:xfrm>
              </p:grpSpPr>
              <p:sp>
                <p:nvSpPr>
                  <p:cNvPr id="81615" name="AutoShape 719"/>
                  <p:cNvSpPr>
                    <a:spLocks noChangeArrowheads="1"/>
                  </p:cNvSpPr>
                  <p:nvPr/>
                </p:nvSpPr>
                <p:spPr bwMode="auto">
                  <a:xfrm rot="5400000">
                    <a:off x="420" y="181"/>
                    <a:ext cx="16" cy="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1616" name="Rectangle 720"/>
                  <p:cNvSpPr>
                    <a:spLocks noChangeArrowheads="1"/>
                  </p:cNvSpPr>
                  <p:nvPr/>
                </p:nvSpPr>
                <p:spPr bwMode="auto">
                  <a:xfrm>
                    <a:off x="429" y="168"/>
                    <a:ext cx="4" cy="3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grpSp>
            <p:grpSp>
              <p:nvGrpSpPr>
                <p:cNvPr id="81617" name="Group 721"/>
                <p:cNvGrpSpPr>
                  <a:grpSpLocks/>
                </p:cNvGrpSpPr>
                <p:nvPr/>
              </p:nvGrpSpPr>
              <p:grpSpPr bwMode="auto">
                <a:xfrm>
                  <a:off x="368" y="165"/>
                  <a:ext cx="8" cy="30"/>
                  <a:chOff x="451" y="168"/>
                  <a:chExt cx="7" cy="30"/>
                </a:xfrm>
              </p:grpSpPr>
              <p:sp>
                <p:nvSpPr>
                  <p:cNvPr id="81618" name="AutoShape 722"/>
                  <p:cNvSpPr>
                    <a:spLocks noChangeArrowheads="1"/>
                  </p:cNvSpPr>
                  <p:nvPr/>
                </p:nvSpPr>
                <p:spPr bwMode="auto">
                  <a:xfrm rot="16200000">
                    <a:off x="447" y="182"/>
                    <a:ext cx="17" cy="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1619" name="Rectangle 723"/>
                  <p:cNvSpPr>
                    <a:spLocks noChangeArrowheads="1"/>
                  </p:cNvSpPr>
                  <p:nvPr/>
                </p:nvSpPr>
                <p:spPr bwMode="auto">
                  <a:xfrm rot="10800000">
                    <a:off x="451" y="168"/>
                    <a:ext cx="4" cy="3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grpSp>
            <p:sp>
              <p:nvSpPr>
                <p:cNvPr id="81620" name="Rectangle 724"/>
                <p:cNvSpPr>
                  <a:spLocks noChangeAspect="1" noChangeArrowheads="1"/>
                </p:cNvSpPr>
                <p:nvPr/>
              </p:nvSpPr>
              <p:spPr bwMode="auto">
                <a:xfrm flipH="1">
                  <a:off x="337" y="155"/>
                  <a:ext cx="34" cy="74"/>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1621" name="Rectangle 725"/>
                <p:cNvSpPr>
                  <a:spLocks noChangeArrowheads="1"/>
                </p:cNvSpPr>
                <p:nvPr/>
              </p:nvSpPr>
              <p:spPr bwMode="auto">
                <a:xfrm flipV="1">
                  <a:off x="340" y="229"/>
                  <a:ext cx="27" cy="17"/>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1622" name="Rectangle 726"/>
                <p:cNvSpPr>
                  <a:spLocks noChangeArrowheads="1"/>
                </p:cNvSpPr>
                <p:nvPr/>
              </p:nvSpPr>
              <p:spPr bwMode="auto">
                <a:xfrm>
                  <a:off x="337" y="158"/>
                  <a:ext cx="34" cy="4"/>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1623" name="Rectangle 727"/>
                <p:cNvSpPr>
                  <a:spLocks noChangeArrowheads="1"/>
                </p:cNvSpPr>
                <p:nvPr/>
              </p:nvSpPr>
              <p:spPr bwMode="auto">
                <a:xfrm>
                  <a:off x="351" y="165"/>
                  <a:ext cx="7" cy="3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1624" name="Rectangle 728"/>
                <p:cNvSpPr>
                  <a:spLocks noChangeArrowheads="1"/>
                </p:cNvSpPr>
                <p:nvPr/>
              </p:nvSpPr>
              <p:spPr bwMode="auto">
                <a:xfrm>
                  <a:off x="351" y="173"/>
                  <a:ext cx="7" cy="14"/>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grpSp>
          <p:sp>
            <p:nvSpPr>
              <p:cNvPr id="81625" name="Rectangle 729"/>
              <p:cNvSpPr>
                <a:spLocks noChangeAspect="1" noChangeArrowheads="1"/>
              </p:cNvSpPr>
              <p:nvPr/>
            </p:nvSpPr>
            <p:spPr bwMode="auto">
              <a:xfrm flipH="1">
                <a:off x="905" y="652"/>
                <a:ext cx="43" cy="58"/>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81626" name="AutoShape 730"/>
              <p:cNvSpPr>
                <a:spLocks noChangeArrowheads="1"/>
              </p:cNvSpPr>
              <p:nvPr/>
            </p:nvSpPr>
            <p:spPr bwMode="auto">
              <a:xfrm>
                <a:off x="925" y="708"/>
                <a:ext cx="3" cy="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round/>
                <a:headEnd/>
                <a:tailEnd/>
              </a:ln>
            </p:spPr>
            <p:txBody>
              <a:bodyPr/>
              <a:lstStyle/>
              <a:p>
                <a:endParaRPr lang="en-US" dirty="0"/>
              </a:p>
            </p:txBody>
          </p:sp>
          <p:sp>
            <p:nvSpPr>
              <p:cNvPr id="81627" name="Rectangle 731"/>
              <p:cNvSpPr>
                <a:spLocks noChangeAspect="1" noChangeArrowheads="1"/>
              </p:cNvSpPr>
              <p:nvPr/>
            </p:nvSpPr>
            <p:spPr bwMode="auto">
              <a:xfrm flipH="1">
                <a:off x="905" y="618"/>
                <a:ext cx="43" cy="17"/>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81628" name="Rectangle 732" descr="Dark vertical"/>
              <p:cNvSpPr>
                <a:spLocks noChangeAspect="1" noChangeArrowheads="1"/>
              </p:cNvSpPr>
              <p:nvPr/>
            </p:nvSpPr>
            <p:spPr bwMode="auto">
              <a:xfrm flipH="1">
                <a:off x="912" y="727"/>
                <a:ext cx="30" cy="9"/>
              </a:xfrm>
              <a:prstGeom prst="rect">
                <a:avLst/>
              </a:prstGeom>
              <a:pattFill prst="dkVert">
                <a:fgClr>
                  <a:srgbClr val="000000"/>
                </a:fgClr>
                <a:bgClr>
                  <a:srgbClr val="808080"/>
                </a:bgClr>
              </a:pattFill>
              <a:ln w="12700">
                <a:solidFill>
                  <a:srgbClr val="000000"/>
                </a:solidFill>
                <a:miter lim="800000"/>
                <a:headEnd/>
                <a:tailEnd/>
              </a:ln>
            </p:spPr>
            <p:txBody>
              <a:bodyPr/>
              <a:lstStyle/>
              <a:p>
                <a:endParaRPr lang="en-US" dirty="0"/>
              </a:p>
            </p:txBody>
          </p:sp>
          <p:sp>
            <p:nvSpPr>
              <p:cNvPr id="81629" name="Rectangle 733"/>
              <p:cNvSpPr>
                <a:spLocks noChangeAspect="1" noChangeArrowheads="1"/>
              </p:cNvSpPr>
              <p:nvPr/>
            </p:nvSpPr>
            <p:spPr bwMode="auto">
              <a:xfrm flipH="1">
                <a:off x="909" y="734"/>
                <a:ext cx="36" cy="57"/>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81630" name="Rectangle 734"/>
              <p:cNvSpPr>
                <a:spLocks noChangeAspect="1" noChangeArrowheads="1"/>
              </p:cNvSpPr>
              <p:nvPr/>
            </p:nvSpPr>
            <p:spPr bwMode="auto">
              <a:xfrm flipH="1">
                <a:off x="909" y="712"/>
                <a:ext cx="36" cy="16"/>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81631" name="AutoShape 735"/>
              <p:cNvSpPr>
                <a:spLocks noChangeArrowheads="1"/>
              </p:cNvSpPr>
              <p:nvPr/>
            </p:nvSpPr>
            <p:spPr bwMode="auto">
              <a:xfrm>
                <a:off x="905" y="710"/>
                <a:ext cx="43" cy="2"/>
              </a:xfrm>
              <a:custGeom>
                <a:avLst/>
                <a:gdLst>
                  <a:gd name="G0" fmla="+- 1350 0 0"/>
                  <a:gd name="G1" fmla="+- 21600 0 1350"/>
                  <a:gd name="G2" fmla="*/ 1350 1 2"/>
                  <a:gd name="G3" fmla="+- 21600 0 G2"/>
                  <a:gd name="G4" fmla="+/ 1350 21600 2"/>
                  <a:gd name="G5" fmla="+/ G1 0 2"/>
                  <a:gd name="G6" fmla="*/ 21600 21600 1350"/>
                  <a:gd name="G7" fmla="*/ G6 1 2"/>
                  <a:gd name="G8" fmla="+- 21600 0 G7"/>
                  <a:gd name="G9" fmla="*/ 21600 1 2"/>
                  <a:gd name="G10" fmla="+- 1350 0 G9"/>
                  <a:gd name="G11" fmla="?: G10 G8 0"/>
                  <a:gd name="G12" fmla="?: G10 G7 21600"/>
                  <a:gd name="T0" fmla="*/ 20925 w 21600"/>
                  <a:gd name="T1" fmla="*/ 10800 h 21600"/>
                  <a:gd name="T2" fmla="*/ 10800 w 21600"/>
                  <a:gd name="T3" fmla="*/ 21600 h 21600"/>
                  <a:gd name="T4" fmla="*/ 675 w 21600"/>
                  <a:gd name="T5" fmla="*/ 10800 h 21600"/>
                  <a:gd name="T6" fmla="*/ 10800 w 21600"/>
                  <a:gd name="T7" fmla="*/ 0 h 21600"/>
                  <a:gd name="T8" fmla="*/ 2475 w 21600"/>
                  <a:gd name="T9" fmla="*/ 2475 h 21600"/>
                  <a:gd name="T10" fmla="*/ 19125 w 21600"/>
                  <a:gd name="T11" fmla="*/ 19125 h 21600"/>
                </a:gdLst>
                <a:ahLst/>
                <a:cxnLst>
                  <a:cxn ang="0">
                    <a:pos x="T0" y="T1"/>
                  </a:cxn>
                  <a:cxn ang="0">
                    <a:pos x="T2" y="T3"/>
                  </a:cxn>
                  <a:cxn ang="0">
                    <a:pos x="T4" y="T5"/>
                  </a:cxn>
                  <a:cxn ang="0">
                    <a:pos x="T6" y="T7"/>
                  </a:cxn>
                </a:cxnLst>
                <a:rect l="T8" t="T9" r="T10" b="T11"/>
                <a:pathLst>
                  <a:path w="21600" h="21600">
                    <a:moveTo>
                      <a:pt x="0" y="0"/>
                    </a:moveTo>
                    <a:lnTo>
                      <a:pt x="1350" y="21600"/>
                    </a:lnTo>
                    <a:lnTo>
                      <a:pt x="20250"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1632" name="AutoShape 736"/>
              <p:cNvSpPr>
                <a:spLocks noChangeArrowheads="1"/>
              </p:cNvSpPr>
              <p:nvPr/>
            </p:nvSpPr>
            <p:spPr bwMode="auto">
              <a:xfrm rot="10800000">
                <a:off x="905" y="791"/>
                <a:ext cx="43" cy="4"/>
              </a:xfrm>
              <a:custGeom>
                <a:avLst/>
                <a:gdLst>
                  <a:gd name="G0" fmla="+- 1694 0 0"/>
                  <a:gd name="G1" fmla="+- 21600 0 1694"/>
                  <a:gd name="G2" fmla="*/ 1694 1 2"/>
                  <a:gd name="G3" fmla="+- 21600 0 G2"/>
                  <a:gd name="G4" fmla="+/ 1694 21600 2"/>
                  <a:gd name="G5" fmla="+/ G1 0 2"/>
                  <a:gd name="G6" fmla="*/ 21600 21600 1694"/>
                  <a:gd name="G7" fmla="*/ G6 1 2"/>
                  <a:gd name="G8" fmla="+- 21600 0 G7"/>
                  <a:gd name="G9" fmla="*/ 21600 1 2"/>
                  <a:gd name="G10" fmla="+- 1694 0 G9"/>
                  <a:gd name="G11" fmla="?: G10 G8 0"/>
                  <a:gd name="G12" fmla="?: G10 G7 21600"/>
                  <a:gd name="T0" fmla="*/ 20753 w 21600"/>
                  <a:gd name="T1" fmla="*/ 10800 h 21600"/>
                  <a:gd name="T2" fmla="*/ 10800 w 21600"/>
                  <a:gd name="T3" fmla="*/ 21600 h 21600"/>
                  <a:gd name="T4" fmla="*/ 847 w 21600"/>
                  <a:gd name="T5" fmla="*/ 10800 h 21600"/>
                  <a:gd name="T6" fmla="*/ 10800 w 21600"/>
                  <a:gd name="T7" fmla="*/ 0 h 21600"/>
                  <a:gd name="T8" fmla="*/ 2647 w 21600"/>
                  <a:gd name="T9" fmla="*/ 2647 h 21600"/>
                  <a:gd name="T10" fmla="*/ 18953 w 21600"/>
                  <a:gd name="T11" fmla="*/ 18953 h 21600"/>
                </a:gdLst>
                <a:ahLst/>
                <a:cxnLst>
                  <a:cxn ang="0">
                    <a:pos x="T0" y="T1"/>
                  </a:cxn>
                  <a:cxn ang="0">
                    <a:pos x="T2" y="T3"/>
                  </a:cxn>
                  <a:cxn ang="0">
                    <a:pos x="T4" y="T5"/>
                  </a:cxn>
                  <a:cxn ang="0">
                    <a:pos x="T6" y="T7"/>
                  </a:cxn>
                </a:cxnLst>
                <a:rect l="T8" t="T9" r="T10" b="T11"/>
                <a:pathLst>
                  <a:path w="21600" h="21600">
                    <a:moveTo>
                      <a:pt x="0" y="0"/>
                    </a:moveTo>
                    <a:lnTo>
                      <a:pt x="1694" y="21600"/>
                    </a:lnTo>
                    <a:lnTo>
                      <a:pt x="19906"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633" name="Rectangle 737"/>
              <p:cNvSpPr>
                <a:spLocks noChangeAspect="1" noChangeArrowheads="1"/>
              </p:cNvSpPr>
              <p:nvPr/>
            </p:nvSpPr>
            <p:spPr bwMode="auto">
              <a:xfrm flipH="1">
                <a:off x="905" y="795"/>
                <a:ext cx="43" cy="22"/>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grpSp>
        <p:grpSp>
          <p:nvGrpSpPr>
            <p:cNvPr id="81634" name="Group 738"/>
            <p:cNvGrpSpPr>
              <a:grpSpLocks noChangeAspect="1"/>
            </p:cNvGrpSpPr>
            <p:nvPr/>
          </p:nvGrpSpPr>
          <p:grpSpPr bwMode="auto">
            <a:xfrm>
              <a:off x="1594" y="924"/>
              <a:ext cx="136" cy="104"/>
              <a:chOff x="48" y="450"/>
              <a:chExt cx="25" cy="32"/>
            </a:xfrm>
          </p:grpSpPr>
          <p:sp>
            <p:nvSpPr>
              <p:cNvPr id="81635" name="AutoShape 739"/>
              <p:cNvSpPr>
                <a:spLocks noChangeAspect="1" noChangeArrowheads="1"/>
              </p:cNvSpPr>
              <p:nvPr/>
            </p:nvSpPr>
            <p:spPr bwMode="auto">
              <a:xfrm flipV="1">
                <a:off x="48" y="450"/>
                <a:ext cx="25" cy="8"/>
              </a:xfrm>
              <a:prstGeom prst="flowChartManualOperation">
                <a:avLst/>
              </a:prstGeom>
              <a:gradFill rotWithShape="0">
                <a:gsLst>
                  <a:gs pos="0">
                    <a:schemeClr val="tx2"/>
                  </a:gs>
                  <a:gs pos="50000">
                    <a:schemeClr val="tx2">
                      <a:gamma/>
                      <a:tint val="0"/>
                      <a:invGamma/>
                    </a:schemeClr>
                  </a:gs>
                  <a:gs pos="100000">
                    <a:schemeClr val="tx2"/>
                  </a:gs>
                </a:gsLst>
                <a:lin ang="0" scaled="1"/>
              </a:gradFill>
              <a:ln w="9525">
                <a:solidFill>
                  <a:srgbClr val="000000"/>
                </a:solidFill>
                <a:miter lim="800000"/>
                <a:headEnd/>
                <a:tailEnd/>
              </a:ln>
            </p:spPr>
            <p:txBody>
              <a:bodyPr/>
              <a:lstStyle/>
              <a:p>
                <a:endParaRPr lang="en-US" dirty="0"/>
              </a:p>
            </p:txBody>
          </p:sp>
          <p:sp>
            <p:nvSpPr>
              <p:cNvPr id="81636" name="Rectangle 740"/>
              <p:cNvSpPr>
                <a:spLocks noChangeAspect="1" noChangeArrowheads="1"/>
              </p:cNvSpPr>
              <p:nvPr/>
            </p:nvSpPr>
            <p:spPr bwMode="auto">
              <a:xfrm>
                <a:off x="48" y="458"/>
                <a:ext cx="25" cy="24"/>
              </a:xfrm>
              <a:prstGeom prst="rect">
                <a:avLst/>
              </a:prstGeom>
              <a:gradFill rotWithShape="0">
                <a:gsLst>
                  <a:gs pos="0">
                    <a:schemeClr val="tx2"/>
                  </a:gs>
                  <a:gs pos="50000">
                    <a:schemeClr val="tx2">
                      <a:gamma/>
                      <a:tint val="0"/>
                      <a:invGamma/>
                    </a:schemeClr>
                  </a:gs>
                  <a:gs pos="100000">
                    <a:schemeClr val="tx2"/>
                  </a:gs>
                </a:gsLst>
                <a:lin ang="0" scaled="1"/>
              </a:gradFill>
              <a:ln w="9525">
                <a:solidFill>
                  <a:srgbClr val="000000"/>
                </a:solidFill>
                <a:miter lim="800000"/>
                <a:headEnd/>
                <a:tailEnd/>
              </a:ln>
            </p:spPr>
            <p:txBody>
              <a:bodyPr/>
              <a:lstStyle/>
              <a:p>
                <a:endParaRPr lang="en-US" dirty="0"/>
              </a:p>
            </p:txBody>
          </p:sp>
          <p:grpSp>
            <p:nvGrpSpPr>
              <p:cNvPr id="81637" name="Group 741"/>
              <p:cNvGrpSpPr>
                <a:grpSpLocks noChangeAspect="1"/>
              </p:cNvGrpSpPr>
              <p:nvPr/>
            </p:nvGrpSpPr>
            <p:grpSpPr bwMode="auto">
              <a:xfrm>
                <a:off x="52" y="461"/>
                <a:ext cx="17" cy="18"/>
                <a:chOff x="207" y="104"/>
                <a:chExt cx="22" cy="23"/>
              </a:xfrm>
            </p:grpSpPr>
            <p:sp>
              <p:nvSpPr>
                <p:cNvPr id="81638" name="AutoShape 742"/>
                <p:cNvSpPr>
                  <a:spLocks noChangeAspect="1" noChangeArrowheads="1"/>
                </p:cNvSpPr>
                <p:nvPr/>
              </p:nvSpPr>
              <p:spPr bwMode="auto">
                <a:xfrm>
                  <a:off x="207" y="104"/>
                  <a:ext cx="10" cy="10"/>
                </a:xfrm>
                <a:prstGeom prst="flowChartConnector">
                  <a:avLst/>
                </a:prstGeom>
                <a:gradFill rotWithShape="0">
                  <a:gsLst>
                    <a:gs pos="0">
                      <a:schemeClr val="tx2"/>
                    </a:gs>
                    <a:gs pos="50000">
                      <a:schemeClr val="tx2">
                        <a:gamma/>
                        <a:tint val="0"/>
                        <a:invGamma/>
                      </a:schemeClr>
                    </a:gs>
                    <a:gs pos="100000">
                      <a:schemeClr val="tx2"/>
                    </a:gs>
                  </a:gsLst>
                  <a:lin ang="0" scaled="1"/>
                </a:gradFill>
                <a:ln w="9525">
                  <a:solidFill>
                    <a:srgbClr val="000000"/>
                  </a:solidFill>
                  <a:round/>
                  <a:headEnd/>
                  <a:tailEnd/>
                </a:ln>
              </p:spPr>
              <p:txBody>
                <a:bodyPr/>
                <a:lstStyle/>
                <a:p>
                  <a:endParaRPr lang="en-US" dirty="0"/>
                </a:p>
              </p:txBody>
            </p:sp>
            <p:sp>
              <p:nvSpPr>
                <p:cNvPr id="81639" name="AutoShape 743"/>
                <p:cNvSpPr>
                  <a:spLocks noChangeAspect="1" noChangeArrowheads="1"/>
                </p:cNvSpPr>
                <p:nvPr/>
              </p:nvSpPr>
              <p:spPr bwMode="auto">
                <a:xfrm>
                  <a:off x="219" y="104"/>
                  <a:ext cx="10" cy="10"/>
                </a:xfrm>
                <a:prstGeom prst="flowChartConnector">
                  <a:avLst/>
                </a:prstGeom>
                <a:gradFill rotWithShape="0">
                  <a:gsLst>
                    <a:gs pos="0">
                      <a:schemeClr val="tx2"/>
                    </a:gs>
                    <a:gs pos="50000">
                      <a:schemeClr val="tx2">
                        <a:gamma/>
                        <a:tint val="0"/>
                        <a:invGamma/>
                      </a:schemeClr>
                    </a:gs>
                    <a:gs pos="100000">
                      <a:schemeClr val="tx2"/>
                    </a:gs>
                  </a:gsLst>
                  <a:lin ang="0" scaled="1"/>
                </a:gradFill>
                <a:ln w="9525">
                  <a:solidFill>
                    <a:srgbClr val="000000"/>
                  </a:solidFill>
                  <a:round/>
                  <a:headEnd/>
                  <a:tailEnd/>
                </a:ln>
              </p:spPr>
              <p:txBody>
                <a:bodyPr/>
                <a:lstStyle/>
                <a:p>
                  <a:endParaRPr lang="en-US" dirty="0"/>
                </a:p>
              </p:txBody>
            </p:sp>
            <p:sp>
              <p:nvSpPr>
                <p:cNvPr id="81640" name="AutoShape 744"/>
                <p:cNvSpPr>
                  <a:spLocks noChangeAspect="1" noChangeArrowheads="1"/>
                </p:cNvSpPr>
                <p:nvPr/>
              </p:nvSpPr>
              <p:spPr bwMode="auto">
                <a:xfrm>
                  <a:off x="207" y="117"/>
                  <a:ext cx="10" cy="10"/>
                </a:xfrm>
                <a:prstGeom prst="flowChartConnector">
                  <a:avLst/>
                </a:prstGeom>
                <a:gradFill rotWithShape="0">
                  <a:gsLst>
                    <a:gs pos="0">
                      <a:schemeClr val="tx2"/>
                    </a:gs>
                    <a:gs pos="50000">
                      <a:schemeClr val="tx2">
                        <a:gamma/>
                        <a:tint val="0"/>
                        <a:invGamma/>
                      </a:schemeClr>
                    </a:gs>
                    <a:gs pos="100000">
                      <a:schemeClr val="tx2"/>
                    </a:gs>
                  </a:gsLst>
                  <a:lin ang="0" scaled="1"/>
                </a:gradFill>
                <a:ln w="9525">
                  <a:solidFill>
                    <a:srgbClr val="000000"/>
                  </a:solidFill>
                  <a:round/>
                  <a:headEnd/>
                  <a:tailEnd/>
                </a:ln>
              </p:spPr>
              <p:txBody>
                <a:bodyPr/>
                <a:lstStyle/>
                <a:p>
                  <a:endParaRPr lang="en-US" dirty="0"/>
                </a:p>
              </p:txBody>
            </p:sp>
            <p:sp>
              <p:nvSpPr>
                <p:cNvPr id="81641" name="AutoShape 745"/>
                <p:cNvSpPr>
                  <a:spLocks noChangeAspect="1" noChangeArrowheads="1"/>
                </p:cNvSpPr>
                <p:nvPr/>
              </p:nvSpPr>
              <p:spPr bwMode="auto">
                <a:xfrm>
                  <a:off x="219" y="117"/>
                  <a:ext cx="10" cy="10"/>
                </a:xfrm>
                <a:prstGeom prst="flowChartConnector">
                  <a:avLst/>
                </a:prstGeom>
                <a:gradFill rotWithShape="0">
                  <a:gsLst>
                    <a:gs pos="0">
                      <a:schemeClr val="tx2"/>
                    </a:gs>
                    <a:gs pos="50000">
                      <a:schemeClr val="tx2">
                        <a:gamma/>
                        <a:tint val="0"/>
                        <a:invGamma/>
                      </a:schemeClr>
                    </a:gs>
                    <a:gs pos="100000">
                      <a:schemeClr val="tx2"/>
                    </a:gs>
                  </a:gsLst>
                  <a:lin ang="0" scaled="1"/>
                </a:gradFill>
                <a:ln w="9525">
                  <a:solidFill>
                    <a:srgbClr val="000000"/>
                  </a:solidFill>
                  <a:round/>
                  <a:headEnd/>
                  <a:tailEnd/>
                </a:ln>
              </p:spPr>
              <p:txBody>
                <a:bodyPr/>
                <a:lstStyle/>
                <a:p>
                  <a:endParaRPr lang="en-US" dirty="0"/>
                </a:p>
              </p:txBody>
            </p:sp>
          </p:grpSp>
        </p:grpSp>
        <p:grpSp>
          <p:nvGrpSpPr>
            <p:cNvPr id="81642" name="Group 746"/>
            <p:cNvGrpSpPr>
              <a:grpSpLocks noChangeAspect="1"/>
            </p:cNvGrpSpPr>
            <p:nvPr/>
          </p:nvGrpSpPr>
          <p:grpSpPr bwMode="auto">
            <a:xfrm>
              <a:off x="1594" y="1245"/>
              <a:ext cx="136" cy="118"/>
              <a:chOff x="48" y="550"/>
              <a:chExt cx="25" cy="36"/>
            </a:xfrm>
          </p:grpSpPr>
          <p:sp>
            <p:nvSpPr>
              <p:cNvPr id="81643" name="Rectangle 747"/>
              <p:cNvSpPr>
                <a:spLocks noChangeAspect="1" noChangeArrowheads="1"/>
              </p:cNvSpPr>
              <p:nvPr/>
            </p:nvSpPr>
            <p:spPr bwMode="auto">
              <a:xfrm>
                <a:off x="48" y="550"/>
                <a:ext cx="25" cy="36"/>
              </a:xfrm>
              <a:prstGeom prst="rect">
                <a:avLst/>
              </a:prstGeom>
              <a:gradFill rotWithShape="0">
                <a:gsLst>
                  <a:gs pos="0">
                    <a:schemeClr val="tx2"/>
                  </a:gs>
                  <a:gs pos="50000">
                    <a:schemeClr val="tx2">
                      <a:gamma/>
                      <a:tint val="0"/>
                      <a:invGamma/>
                    </a:schemeClr>
                  </a:gs>
                  <a:gs pos="100000">
                    <a:schemeClr val="tx2"/>
                  </a:gs>
                </a:gsLst>
                <a:lin ang="0" scaled="1"/>
              </a:gradFill>
              <a:ln w="9525">
                <a:solidFill>
                  <a:srgbClr val="000000"/>
                </a:solidFill>
                <a:miter lim="800000"/>
                <a:headEnd/>
                <a:tailEnd/>
              </a:ln>
            </p:spPr>
            <p:txBody>
              <a:bodyPr/>
              <a:lstStyle/>
              <a:p>
                <a:endParaRPr lang="en-US" dirty="0"/>
              </a:p>
            </p:txBody>
          </p:sp>
          <p:sp>
            <p:nvSpPr>
              <p:cNvPr id="81644" name="Line 748"/>
              <p:cNvSpPr>
                <a:spLocks noChangeAspect="1" noChangeShapeType="1"/>
              </p:cNvSpPr>
              <p:nvPr/>
            </p:nvSpPr>
            <p:spPr bwMode="auto">
              <a:xfrm>
                <a:off x="48" y="571"/>
                <a:ext cx="8" cy="0"/>
              </a:xfrm>
              <a:prstGeom prst="line">
                <a:avLst/>
              </a:prstGeom>
              <a:noFill/>
              <a:ln w="9525">
                <a:solidFill>
                  <a:srgbClr val="000000"/>
                </a:solidFill>
                <a:round/>
                <a:headEnd/>
                <a:tailEnd/>
              </a:ln>
            </p:spPr>
            <p:txBody>
              <a:bodyPr/>
              <a:lstStyle/>
              <a:p>
                <a:endParaRPr lang="en-US" dirty="0"/>
              </a:p>
            </p:txBody>
          </p:sp>
          <p:sp>
            <p:nvSpPr>
              <p:cNvPr id="81645" name="Line 749"/>
              <p:cNvSpPr>
                <a:spLocks noChangeAspect="1" noChangeShapeType="1"/>
              </p:cNvSpPr>
              <p:nvPr/>
            </p:nvSpPr>
            <p:spPr bwMode="auto">
              <a:xfrm>
                <a:off x="56" y="565"/>
                <a:ext cx="9" cy="0"/>
              </a:xfrm>
              <a:prstGeom prst="line">
                <a:avLst/>
              </a:prstGeom>
              <a:noFill/>
              <a:ln w="9525">
                <a:solidFill>
                  <a:srgbClr val="000000"/>
                </a:solidFill>
                <a:round/>
                <a:headEnd/>
                <a:tailEnd/>
              </a:ln>
            </p:spPr>
            <p:txBody>
              <a:bodyPr/>
              <a:lstStyle/>
              <a:p>
                <a:endParaRPr lang="en-US" dirty="0"/>
              </a:p>
            </p:txBody>
          </p:sp>
          <p:sp>
            <p:nvSpPr>
              <p:cNvPr id="81646" name="Line 750"/>
              <p:cNvSpPr>
                <a:spLocks noChangeAspect="1" noChangeShapeType="1"/>
              </p:cNvSpPr>
              <p:nvPr/>
            </p:nvSpPr>
            <p:spPr bwMode="auto">
              <a:xfrm>
                <a:off x="65" y="571"/>
                <a:ext cx="8" cy="0"/>
              </a:xfrm>
              <a:prstGeom prst="line">
                <a:avLst/>
              </a:prstGeom>
              <a:noFill/>
              <a:ln w="9525">
                <a:solidFill>
                  <a:srgbClr val="000000"/>
                </a:solidFill>
                <a:round/>
                <a:headEnd/>
                <a:tailEnd/>
              </a:ln>
            </p:spPr>
            <p:txBody>
              <a:bodyPr/>
              <a:lstStyle/>
              <a:p>
                <a:endParaRPr lang="en-US" dirty="0"/>
              </a:p>
            </p:txBody>
          </p:sp>
          <p:sp>
            <p:nvSpPr>
              <p:cNvPr id="81647" name="Line 751"/>
              <p:cNvSpPr>
                <a:spLocks noChangeAspect="1" noChangeShapeType="1"/>
              </p:cNvSpPr>
              <p:nvPr/>
            </p:nvSpPr>
            <p:spPr bwMode="auto">
              <a:xfrm flipV="1">
                <a:off x="56" y="565"/>
                <a:ext cx="0" cy="6"/>
              </a:xfrm>
              <a:prstGeom prst="line">
                <a:avLst/>
              </a:prstGeom>
              <a:noFill/>
              <a:ln w="9525">
                <a:solidFill>
                  <a:srgbClr val="000000"/>
                </a:solidFill>
                <a:round/>
                <a:headEnd/>
                <a:tailEnd/>
              </a:ln>
            </p:spPr>
            <p:txBody>
              <a:bodyPr/>
              <a:lstStyle/>
              <a:p>
                <a:endParaRPr lang="en-US" dirty="0"/>
              </a:p>
            </p:txBody>
          </p:sp>
          <p:sp>
            <p:nvSpPr>
              <p:cNvPr id="81648" name="Line 752"/>
              <p:cNvSpPr>
                <a:spLocks noChangeAspect="1" noChangeShapeType="1"/>
              </p:cNvSpPr>
              <p:nvPr/>
            </p:nvSpPr>
            <p:spPr bwMode="auto">
              <a:xfrm flipV="1">
                <a:off x="65" y="565"/>
                <a:ext cx="0" cy="6"/>
              </a:xfrm>
              <a:prstGeom prst="line">
                <a:avLst/>
              </a:prstGeom>
              <a:noFill/>
              <a:ln w="9525">
                <a:solidFill>
                  <a:srgbClr val="000000"/>
                </a:solidFill>
                <a:round/>
                <a:headEnd/>
                <a:tailEnd/>
              </a:ln>
            </p:spPr>
            <p:txBody>
              <a:bodyPr/>
              <a:lstStyle/>
              <a:p>
                <a:endParaRPr lang="en-US" dirty="0"/>
              </a:p>
            </p:txBody>
          </p:sp>
        </p:grpSp>
        <p:grpSp>
          <p:nvGrpSpPr>
            <p:cNvPr id="81649" name="Group 753"/>
            <p:cNvGrpSpPr>
              <a:grpSpLocks noChangeAspect="1"/>
            </p:cNvGrpSpPr>
            <p:nvPr/>
          </p:nvGrpSpPr>
          <p:grpSpPr bwMode="auto">
            <a:xfrm>
              <a:off x="1594" y="1028"/>
              <a:ext cx="136" cy="217"/>
              <a:chOff x="48" y="482"/>
              <a:chExt cx="25" cy="68"/>
            </a:xfrm>
          </p:grpSpPr>
          <p:sp>
            <p:nvSpPr>
              <p:cNvPr id="81650" name="Rectangle 754"/>
              <p:cNvSpPr>
                <a:spLocks noChangeAspect="1" noChangeArrowheads="1"/>
              </p:cNvSpPr>
              <p:nvPr/>
            </p:nvSpPr>
            <p:spPr bwMode="auto">
              <a:xfrm>
                <a:off x="48" y="482"/>
                <a:ext cx="25" cy="68"/>
              </a:xfrm>
              <a:prstGeom prst="rect">
                <a:avLst/>
              </a:prstGeom>
              <a:gradFill rotWithShape="0">
                <a:gsLst>
                  <a:gs pos="0">
                    <a:schemeClr val="tx2"/>
                  </a:gs>
                  <a:gs pos="50000">
                    <a:schemeClr val="tx2">
                      <a:gamma/>
                      <a:tint val="0"/>
                      <a:invGamma/>
                    </a:schemeClr>
                  </a:gs>
                  <a:gs pos="100000">
                    <a:schemeClr val="tx2"/>
                  </a:gs>
                </a:gsLst>
                <a:lin ang="0" scaled="1"/>
              </a:gradFill>
              <a:ln w="9525">
                <a:solidFill>
                  <a:srgbClr val="000000"/>
                </a:solidFill>
                <a:miter lim="800000"/>
                <a:headEnd/>
                <a:tailEnd/>
              </a:ln>
            </p:spPr>
            <p:txBody>
              <a:bodyPr/>
              <a:lstStyle/>
              <a:p>
                <a:endParaRPr lang="en-US" dirty="0"/>
              </a:p>
            </p:txBody>
          </p:sp>
          <p:grpSp>
            <p:nvGrpSpPr>
              <p:cNvPr id="81651" name="Group 755"/>
              <p:cNvGrpSpPr>
                <a:grpSpLocks noChangeAspect="1"/>
              </p:cNvGrpSpPr>
              <p:nvPr/>
            </p:nvGrpSpPr>
            <p:grpSpPr bwMode="auto">
              <a:xfrm>
                <a:off x="50" y="487"/>
                <a:ext cx="15" cy="10"/>
                <a:chOff x="788" y="221"/>
                <a:chExt cx="9" cy="6"/>
              </a:xfrm>
            </p:grpSpPr>
            <p:sp>
              <p:nvSpPr>
                <p:cNvPr id="81652" name="AutoShape 756"/>
                <p:cNvSpPr>
                  <a:spLocks noChangeAspect="1" noChangeArrowheads="1"/>
                </p:cNvSpPr>
                <p:nvPr/>
              </p:nvSpPr>
              <p:spPr bwMode="auto">
                <a:xfrm>
                  <a:off x="788" y="221"/>
                  <a:ext cx="4" cy="4"/>
                </a:xfrm>
                <a:prstGeom prst="flowChartConnector">
                  <a:avLst/>
                </a:prstGeom>
                <a:gradFill rotWithShape="0">
                  <a:gsLst>
                    <a:gs pos="0">
                      <a:schemeClr val="tx2"/>
                    </a:gs>
                    <a:gs pos="50000">
                      <a:schemeClr val="tx2">
                        <a:gamma/>
                        <a:tint val="0"/>
                        <a:invGamma/>
                      </a:schemeClr>
                    </a:gs>
                    <a:gs pos="100000">
                      <a:schemeClr val="tx2"/>
                    </a:gs>
                  </a:gsLst>
                  <a:lin ang="0" scaled="1"/>
                </a:gradFill>
                <a:ln w="9525">
                  <a:solidFill>
                    <a:srgbClr val="000000"/>
                  </a:solidFill>
                  <a:round/>
                  <a:headEnd/>
                  <a:tailEnd/>
                </a:ln>
              </p:spPr>
              <p:txBody>
                <a:bodyPr/>
                <a:lstStyle/>
                <a:p>
                  <a:endParaRPr lang="en-US" dirty="0"/>
                </a:p>
              </p:txBody>
            </p:sp>
            <p:sp>
              <p:nvSpPr>
                <p:cNvPr id="81653" name="Line 757"/>
                <p:cNvSpPr>
                  <a:spLocks noChangeAspect="1" noChangeShapeType="1"/>
                </p:cNvSpPr>
                <p:nvPr/>
              </p:nvSpPr>
              <p:spPr bwMode="auto">
                <a:xfrm>
                  <a:off x="791" y="221"/>
                  <a:ext cx="6" cy="6"/>
                </a:xfrm>
                <a:prstGeom prst="line">
                  <a:avLst/>
                </a:prstGeom>
                <a:noFill/>
                <a:ln w="9525">
                  <a:solidFill>
                    <a:srgbClr val="000000"/>
                  </a:solidFill>
                  <a:round/>
                  <a:headEnd/>
                  <a:tailEnd/>
                </a:ln>
              </p:spPr>
              <p:txBody>
                <a:bodyPr/>
                <a:lstStyle/>
                <a:p>
                  <a:endParaRPr lang="en-US" dirty="0"/>
                </a:p>
              </p:txBody>
            </p:sp>
          </p:grpSp>
          <p:grpSp>
            <p:nvGrpSpPr>
              <p:cNvPr id="81654" name="Group 758"/>
              <p:cNvGrpSpPr>
                <a:grpSpLocks noChangeAspect="1"/>
              </p:cNvGrpSpPr>
              <p:nvPr/>
            </p:nvGrpSpPr>
            <p:grpSpPr bwMode="auto">
              <a:xfrm>
                <a:off x="50" y="502"/>
                <a:ext cx="15" cy="10"/>
                <a:chOff x="788" y="221"/>
                <a:chExt cx="9" cy="6"/>
              </a:xfrm>
            </p:grpSpPr>
            <p:sp>
              <p:nvSpPr>
                <p:cNvPr id="81655" name="AutoShape 759"/>
                <p:cNvSpPr>
                  <a:spLocks noChangeAspect="1" noChangeArrowheads="1"/>
                </p:cNvSpPr>
                <p:nvPr/>
              </p:nvSpPr>
              <p:spPr bwMode="auto">
                <a:xfrm>
                  <a:off x="788" y="221"/>
                  <a:ext cx="4" cy="4"/>
                </a:xfrm>
                <a:prstGeom prst="flowChartConnector">
                  <a:avLst/>
                </a:prstGeom>
                <a:gradFill rotWithShape="0">
                  <a:gsLst>
                    <a:gs pos="0">
                      <a:schemeClr val="tx2"/>
                    </a:gs>
                    <a:gs pos="50000">
                      <a:schemeClr val="tx2">
                        <a:gamma/>
                        <a:tint val="0"/>
                        <a:invGamma/>
                      </a:schemeClr>
                    </a:gs>
                    <a:gs pos="100000">
                      <a:schemeClr val="tx2"/>
                    </a:gs>
                  </a:gsLst>
                  <a:lin ang="0" scaled="1"/>
                </a:gradFill>
                <a:ln w="9525">
                  <a:solidFill>
                    <a:srgbClr val="000000"/>
                  </a:solidFill>
                  <a:round/>
                  <a:headEnd/>
                  <a:tailEnd/>
                </a:ln>
              </p:spPr>
              <p:txBody>
                <a:bodyPr/>
                <a:lstStyle/>
                <a:p>
                  <a:endParaRPr lang="en-US" dirty="0"/>
                </a:p>
              </p:txBody>
            </p:sp>
            <p:sp>
              <p:nvSpPr>
                <p:cNvPr id="81656" name="Line 760"/>
                <p:cNvSpPr>
                  <a:spLocks noChangeAspect="1" noChangeShapeType="1"/>
                </p:cNvSpPr>
                <p:nvPr/>
              </p:nvSpPr>
              <p:spPr bwMode="auto">
                <a:xfrm>
                  <a:off x="791" y="221"/>
                  <a:ext cx="6" cy="6"/>
                </a:xfrm>
                <a:prstGeom prst="line">
                  <a:avLst/>
                </a:prstGeom>
                <a:noFill/>
                <a:ln w="9525">
                  <a:solidFill>
                    <a:srgbClr val="000000"/>
                  </a:solidFill>
                  <a:round/>
                  <a:headEnd/>
                  <a:tailEnd/>
                </a:ln>
              </p:spPr>
              <p:txBody>
                <a:bodyPr/>
                <a:lstStyle/>
                <a:p>
                  <a:endParaRPr lang="en-US" dirty="0"/>
                </a:p>
              </p:txBody>
            </p:sp>
          </p:grpSp>
          <p:sp>
            <p:nvSpPr>
              <p:cNvPr id="81657" name="AutoShape 761"/>
              <p:cNvSpPr>
                <a:spLocks noChangeAspect="1" noChangeArrowheads="1"/>
              </p:cNvSpPr>
              <p:nvPr/>
            </p:nvSpPr>
            <p:spPr bwMode="auto">
              <a:xfrm>
                <a:off x="51" y="528"/>
                <a:ext cx="9" cy="9"/>
              </a:xfrm>
              <a:prstGeom prst="flowChartConnector">
                <a:avLst/>
              </a:prstGeom>
              <a:gradFill rotWithShape="0">
                <a:gsLst>
                  <a:gs pos="0">
                    <a:schemeClr val="tx2"/>
                  </a:gs>
                  <a:gs pos="50000">
                    <a:schemeClr val="tx2">
                      <a:gamma/>
                      <a:tint val="0"/>
                      <a:invGamma/>
                    </a:schemeClr>
                  </a:gs>
                  <a:gs pos="100000">
                    <a:schemeClr val="tx2"/>
                  </a:gs>
                </a:gsLst>
                <a:lin ang="0" scaled="1"/>
              </a:gradFill>
              <a:ln w="9525">
                <a:solidFill>
                  <a:srgbClr val="000000"/>
                </a:solidFill>
                <a:round/>
                <a:headEnd/>
                <a:tailEnd/>
              </a:ln>
            </p:spPr>
            <p:txBody>
              <a:bodyPr/>
              <a:lstStyle/>
              <a:p>
                <a:endParaRPr lang="en-US" dirty="0"/>
              </a:p>
            </p:txBody>
          </p:sp>
          <p:sp>
            <p:nvSpPr>
              <p:cNvPr id="81658" name="Line 762"/>
              <p:cNvSpPr>
                <a:spLocks noChangeAspect="1" noChangeShapeType="1"/>
              </p:cNvSpPr>
              <p:nvPr/>
            </p:nvSpPr>
            <p:spPr bwMode="auto">
              <a:xfrm>
                <a:off x="68" y="482"/>
                <a:ext cx="0" cy="68"/>
              </a:xfrm>
              <a:prstGeom prst="line">
                <a:avLst/>
              </a:prstGeom>
              <a:noFill/>
              <a:ln w="9525">
                <a:solidFill>
                  <a:srgbClr val="000000"/>
                </a:solidFill>
                <a:round/>
                <a:headEnd/>
                <a:tailEnd/>
              </a:ln>
            </p:spPr>
            <p:txBody>
              <a:bodyPr/>
              <a:lstStyle/>
              <a:p>
                <a:endParaRPr lang="en-US" dirty="0"/>
              </a:p>
            </p:txBody>
          </p:sp>
        </p:grpSp>
        <p:grpSp>
          <p:nvGrpSpPr>
            <p:cNvPr id="81659" name="Group 763"/>
            <p:cNvGrpSpPr>
              <a:grpSpLocks noChangeAspect="1"/>
            </p:cNvGrpSpPr>
            <p:nvPr/>
          </p:nvGrpSpPr>
          <p:grpSpPr bwMode="auto">
            <a:xfrm>
              <a:off x="1557" y="1365"/>
              <a:ext cx="210" cy="361"/>
              <a:chOff x="880" y="830"/>
              <a:chExt cx="38" cy="85"/>
            </a:xfrm>
          </p:grpSpPr>
          <p:sp>
            <p:nvSpPr>
              <p:cNvPr id="81660" name="Rectangle 764"/>
              <p:cNvSpPr>
                <a:spLocks noChangeAspect="1" noChangeArrowheads="1"/>
              </p:cNvSpPr>
              <p:nvPr/>
            </p:nvSpPr>
            <p:spPr bwMode="auto">
              <a:xfrm>
                <a:off x="880" y="843"/>
                <a:ext cx="6" cy="59"/>
              </a:xfrm>
              <a:prstGeom prst="rect">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81661" name="Rectangle 765"/>
              <p:cNvSpPr>
                <a:spLocks noChangeAspect="1" noChangeArrowheads="1"/>
              </p:cNvSpPr>
              <p:nvPr/>
            </p:nvSpPr>
            <p:spPr bwMode="auto">
              <a:xfrm>
                <a:off x="886" y="830"/>
                <a:ext cx="26" cy="85"/>
              </a:xfrm>
              <a:prstGeom prst="rect">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81662" name="Rectangle 766"/>
              <p:cNvSpPr>
                <a:spLocks noChangeAspect="1" noChangeArrowheads="1"/>
              </p:cNvSpPr>
              <p:nvPr/>
            </p:nvSpPr>
            <p:spPr bwMode="auto">
              <a:xfrm>
                <a:off x="912" y="843"/>
                <a:ext cx="6" cy="59"/>
              </a:xfrm>
              <a:prstGeom prst="rect">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81663" name="AutoShape 767"/>
              <p:cNvSpPr>
                <a:spLocks noChangeAspect="1" noChangeArrowheads="1"/>
              </p:cNvSpPr>
              <p:nvPr/>
            </p:nvSpPr>
            <p:spPr bwMode="auto">
              <a:xfrm flipH="1" flipV="1">
                <a:off x="880" y="902"/>
                <a:ext cx="6" cy="13"/>
              </a:xfrm>
              <a:prstGeom prst="rtTriangle">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81664" name="AutoShape 768"/>
              <p:cNvSpPr>
                <a:spLocks noChangeAspect="1" noChangeArrowheads="1"/>
              </p:cNvSpPr>
              <p:nvPr/>
            </p:nvSpPr>
            <p:spPr bwMode="auto">
              <a:xfrm flipV="1">
                <a:off x="912" y="902"/>
                <a:ext cx="6" cy="13"/>
              </a:xfrm>
              <a:prstGeom prst="rtTriangle">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grpSp>
            <p:nvGrpSpPr>
              <p:cNvPr id="81665" name="Group 769"/>
              <p:cNvGrpSpPr>
                <a:grpSpLocks noChangeAspect="1"/>
              </p:cNvGrpSpPr>
              <p:nvPr/>
            </p:nvGrpSpPr>
            <p:grpSpPr bwMode="auto">
              <a:xfrm>
                <a:off x="889" y="830"/>
                <a:ext cx="8" cy="85"/>
                <a:chOff x="895" y="830"/>
                <a:chExt cx="8" cy="85"/>
              </a:xfrm>
            </p:grpSpPr>
            <p:sp>
              <p:nvSpPr>
                <p:cNvPr id="81666" name="Rectangle 770"/>
                <p:cNvSpPr>
                  <a:spLocks noChangeAspect="1" noChangeArrowheads="1"/>
                </p:cNvSpPr>
                <p:nvPr/>
              </p:nvSpPr>
              <p:spPr bwMode="auto">
                <a:xfrm>
                  <a:off x="895" y="843"/>
                  <a:ext cx="8" cy="59"/>
                </a:xfrm>
                <a:prstGeom prst="rect">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81667" name="AutoShape 771"/>
                <p:cNvSpPr>
                  <a:spLocks noChangeAspect="1" noChangeArrowheads="1"/>
                </p:cNvSpPr>
                <p:nvPr/>
              </p:nvSpPr>
              <p:spPr bwMode="auto">
                <a:xfrm flipV="1">
                  <a:off x="895" y="902"/>
                  <a:ext cx="8" cy="13"/>
                </a:xfrm>
                <a:prstGeom prst="triangle">
                  <a:avLst>
                    <a:gd name="adj" fmla="val 50000"/>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81668" name="AutoShape 772"/>
                <p:cNvSpPr>
                  <a:spLocks noChangeAspect="1" noChangeArrowheads="1"/>
                </p:cNvSpPr>
                <p:nvPr/>
              </p:nvSpPr>
              <p:spPr bwMode="auto">
                <a:xfrm>
                  <a:off x="895" y="830"/>
                  <a:ext cx="8" cy="13"/>
                </a:xfrm>
                <a:prstGeom prst="triangle">
                  <a:avLst>
                    <a:gd name="adj" fmla="val 50000"/>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grpSp>
          <p:sp>
            <p:nvSpPr>
              <p:cNvPr id="81669" name="AutoShape 773"/>
              <p:cNvSpPr>
                <a:spLocks noChangeAspect="1" noChangeArrowheads="1"/>
              </p:cNvSpPr>
              <p:nvPr/>
            </p:nvSpPr>
            <p:spPr bwMode="auto">
              <a:xfrm>
                <a:off x="912" y="830"/>
                <a:ext cx="6" cy="13"/>
              </a:xfrm>
              <a:prstGeom prst="rtTriangle">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81670" name="AutoShape 774"/>
              <p:cNvSpPr>
                <a:spLocks noChangeAspect="1" noChangeArrowheads="1"/>
              </p:cNvSpPr>
              <p:nvPr/>
            </p:nvSpPr>
            <p:spPr bwMode="auto">
              <a:xfrm flipH="1">
                <a:off x="880" y="830"/>
                <a:ext cx="6" cy="13"/>
              </a:xfrm>
              <a:prstGeom prst="rtTriangle">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grpSp>
            <p:nvGrpSpPr>
              <p:cNvPr id="81671" name="Group 775"/>
              <p:cNvGrpSpPr>
                <a:grpSpLocks noChangeAspect="1"/>
              </p:cNvGrpSpPr>
              <p:nvPr/>
            </p:nvGrpSpPr>
            <p:grpSpPr bwMode="auto">
              <a:xfrm>
                <a:off x="901" y="830"/>
                <a:ext cx="8" cy="85"/>
                <a:chOff x="895" y="830"/>
                <a:chExt cx="8" cy="85"/>
              </a:xfrm>
            </p:grpSpPr>
            <p:sp>
              <p:nvSpPr>
                <p:cNvPr id="81672" name="Rectangle 776"/>
                <p:cNvSpPr>
                  <a:spLocks noChangeAspect="1" noChangeArrowheads="1"/>
                </p:cNvSpPr>
                <p:nvPr/>
              </p:nvSpPr>
              <p:spPr bwMode="auto">
                <a:xfrm>
                  <a:off x="895" y="843"/>
                  <a:ext cx="8" cy="59"/>
                </a:xfrm>
                <a:prstGeom prst="rect">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81673" name="AutoShape 777"/>
                <p:cNvSpPr>
                  <a:spLocks noChangeAspect="1" noChangeArrowheads="1"/>
                </p:cNvSpPr>
                <p:nvPr/>
              </p:nvSpPr>
              <p:spPr bwMode="auto">
                <a:xfrm flipV="1">
                  <a:off x="895" y="902"/>
                  <a:ext cx="8" cy="13"/>
                </a:xfrm>
                <a:prstGeom prst="triangle">
                  <a:avLst>
                    <a:gd name="adj" fmla="val 50000"/>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81674" name="AutoShape 778"/>
                <p:cNvSpPr>
                  <a:spLocks noChangeAspect="1" noChangeArrowheads="1"/>
                </p:cNvSpPr>
                <p:nvPr/>
              </p:nvSpPr>
              <p:spPr bwMode="auto">
                <a:xfrm>
                  <a:off x="895" y="830"/>
                  <a:ext cx="8" cy="13"/>
                </a:xfrm>
                <a:prstGeom prst="triangle">
                  <a:avLst>
                    <a:gd name="adj" fmla="val 50000"/>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grpSp>
        </p:grpSp>
        <p:sp>
          <p:nvSpPr>
            <p:cNvPr id="81675" name="Rectangle 779"/>
            <p:cNvSpPr>
              <a:spLocks noChangeArrowheads="1"/>
            </p:cNvSpPr>
            <p:nvPr/>
          </p:nvSpPr>
          <p:spPr bwMode="auto">
            <a:xfrm>
              <a:off x="1599" y="1726"/>
              <a:ext cx="126" cy="164"/>
            </a:xfrm>
            <a:prstGeom prst="rect">
              <a:avLst/>
            </a:prstGeom>
            <a:gradFill rotWithShape="1">
              <a:gsLst>
                <a:gs pos="0">
                  <a:schemeClr val="tx2"/>
                </a:gs>
                <a:gs pos="50000">
                  <a:srgbClr val="EAEAEA"/>
                </a:gs>
                <a:gs pos="100000">
                  <a:schemeClr val="tx2"/>
                </a:gs>
              </a:gsLst>
              <a:lin ang="0" scaled="1"/>
            </a:gradFill>
            <a:ln w="9525">
              <a:solidFill>
                <a:srgbClr val="000000"/>
              </a:solidFill>
              <a:miter lim="800000"/>
              <a:headEnd/>
              <a:tailEnd/>
            </a:ln>
          </p:spPr>
          <p:txBody>
            <a:bodyPr/>
            <a:lstStyle/>
            <a:p>
              <a:endParaRPr lang="en-US" dirty="0"/>
            </a:p>
          </p:txBody>
        </p:sp>
        <p:sp>
          <p:nvSpPr>
            <p:cNvPr id="81676" name="AutoShape 780"/>
            <p:cNvSpPr>
              <a:spLocks noChangeArrowheads="1"/>
            </p:cNvSpPr>
            <p:nvPr/>
          </p:nvSpPr>
          <p:spPr bwMode="auto">
            <a:xfrm rot="10800000">
              <a:off x="1566" y="1893"/>
              <a:ext cx="195" cy="99"/>
            </a:xfrm>
            <a:custGeom>
              <a:avLst/>
              <a:gdLst>
                <a:gd name="G0" fmla="+- 3987 0 0"/>
                <a:gd name="G1" fmla="+- 21600 0 3987"/>
                <a:gd name="G2" fmla="*/ 3987 1 2"/>
                <a:gd name="G3" fmla="+- 21600 0 G2"/>
                <a:gd name="G4" fmla="+/ 3987 21600 2"/>
                <a:gd name="G5" fmla="+/ G1 0 2"/>
                <a:gd name="G6" fmla="*/ 21600 21600 3987"/>
                <a:gd name="G7" fmla="*/ G6 1 2"/>
                <a:gd name="G8" fmla="+- 21600 0 G7"/>
                <a:gd name="G9" fmla="*/ 21600 1 2"/>
                <a:gd name="G10" fmla="+- 3987 0 G9"/>
                <a:gd name="G11" fmla="?: G10 G8 0"/>
                <a:gd name="G12" fmla="?: G10 G7 21600"/>
                <a:gd name="T0" fmla="*/ 19606 w 21600"/>
                <a:gd name="T1" fmla="*/ 10800 h 21600"/>
                <a:gd name="T2" fmla="*/ 10800 w 21600"/>
                <a:gd name="T3" fmla="*/ 21600 h 21600"/>
                <a:gd name="T4" fmla="*/ 1994 w 21600"/>
                <a:gd name="T5" fmla="*/ 10800 h 21600"/>
                <a:gd name="T6" fmla="*/ 10800 w 21600"/>
                <a:gd name="T7" fmla="*/ 0 h 21600"/>
                <a:gd name="T8" fmla="*/ 3794 w 21600"/>
                <a:gd name="T9" fmla="*/ 3794 h 21600"/>
                <a:gd name="T10" fmla="*/ 17806 w 21600"/>
                <a:gd name="T11" fmla="*/ 17806 h 21600"/>
              </a:gdLst>
              <a:ahLst/>
              <a:cxnLst>
                <a:cxn ang="0">
                  <a:pos x="T0" y="T1"/>
                </a:cxn>
                <a:cxn ang="0">
                  <a:pos x="T2" y="T3"/>
                </a:cxn>
                <a:cxn ang="0">
                  <a:pos x="T4" y="T5"/>
                </a:cxn>
                <a:cxn ang="0">
                  <a:pos x="T6" y="T7"/>
                </a:cxn>
              </a:cxnLst>
              <a:rect l="T8" t="T9" r="T10" b="T11"/>
              <a:pathLst>
                <a:path w="21600" h="21600">
                  <a:moveTo>
                    <a:pt x="0" y="0"/>
                  </a:moveTo>
                  <a:lnTo>
                    <a:pt x="3987" y="21600"/>
                  </a:lnTo>
                  <a:lnTo>
                    <a:pt x="17613" y="21600"/>
                  </a:lnTo>
                  <a:lnTo>
                    <a:pt x="21600" y="0"/>
                  </a:lnTo>
                  <a:close/>
                </a:path>
              </a:pathLst>
            </a:custGeom>
            <a:gradFill rotWithShape="1">
              <a:gsLst>
                <a:gs pos="0">
                  <a:srgbClr val="CC0000"/>
                </a:gs>
                <a:gs pos="50000">
                  <a:srgbClr val="EAEAEA"/>
                </a:gs>
                <a:gs pos="100000">
                  <a:srgbClr val="CC0000"/>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dirty="0"/>
            </a:p>
          </p:txBody>
        </p:sp>
      </p:grpSp>
      <p:grpSp>
        <p:nvGrpSpPr>
          <p:cNvPr id="81677" name="Group 781"/>
          <p:cNvGrpSpPr>
            <a:grpSpLocks/>
          </p:cNvGrpSpPr>
          <p:nvPr/>
        </p:nvGrpSpPr>
        <p:grpSpPr bwMode="auto">
          <a:xfrm>
            <a:off x="2373313" y="4265613"/>
            <a:ext cx="142875" cy="314325"/>
            <a:chOff x="3293" y="3267"/>
            <a:chExt cx="96" cy="144"/>
          </a:xfrm>
        </p:grpSpPr>
        <p:sp>
          <p:nvSpPr>
            <p:cNvPr id="81678" name="Text Box 782"/>
            <p:cNvSpPr txBox="1">
              <a:spLocks noChangeArrowheads="1"/>
            </p:cNvSpPr>
            <p:nvPr/>
          </p:nvSpPr>
          <p:spPr bwMode="auto">
            <a:xfrm>
              <a:off x="3293" y="3267"/>
              <a:ext cx="94" cy="144"/>
            </a:xfrm>
            <a:prstGeom prst="rect">
              <a:avLst/>
            </a:prstGeom>
            <a:solidFill>
              <a:srgbClr val="000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81679" name="Rectangle 783"/>
            <p:cNvSpPr>
              <a:spLocks noChangeArrowheads="1"/>
            </p:cNvSpPr>
            <p:nvPr/>
          </p:nvSpPr>
          <p:spPr bwMode="auto">
            <a:xfrm>
              <a:off x="3293" y="3311"/>
              <a:ext cx="96" cy="6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81680" name="Group 784"/>
          <p:cNvGrpSpPr>
            <a:grpSpLocks/>
          </p:cNvGrpSpPr>
          <p:nvPr/>
        </p:nvGrpSpPr>
        <p:grpSpPr bwMode="auto">
          <a:xfrm>
            <a:off x="2781300" y="4264025"/>
            <a:ext cx="142875" cy="314325"/>
            <a:chOff x="3293" y="3267"/>
            <a:chExt cx="96" cy="144"/>
          </a:xfrm>
        </p:grpSpPr>
        <p:sp>
          <p:nvSpPr>
            <p:cNvPr id="81681" name="Text Box 785"/>
            <p:cNvSpPr txBox="1">
              <a:spLocks noChangeArrowheads="1"/>
            </p:cNvSpPr>
            <p:nvPr/>
          </p:nvSpPr>
          <p:spPr bwMode="auto">
            <a:xfrm>
              <a:off x="3293" y="3267"/>
              <a:ext cx="94" cy="144"/>
            </a:xfrm>
            <a:prstGeom prst="rect">
              <a:avLst/>
            </a:prstGeom>
            <a:solidFill>
              <a:srgbClr val="000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81682" name="Rectangle 786"/>
            <p:cNvSpPr>
              <a:spLocks noChangeArrowheads="1"/>
            </p:cNvSpPr>
            <p:nvPr/>
          </p:nvSpPr>
          <p:spPr bwMode="auto">
            <a:xfrm>
              <a:off x="3293" y="3311"/>
              <a:ext cx="96" cy="6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81683" name="Group 787"/>
          <p:cNvGrpSpPr>
            <a:grpSpLocks/>
          </p:cNvGrpSpPr>
          <p:nvPr/>
        </p:nvGrpSpPr>
        <p:grpSpPr bwMode="auto">
          <a:xfrm>
            <a:off x="2844800" y="3397250"/>
            <a:ext cx="80963" cy="319088"/>
            <a:chOff x="1792" y="2155"/>
            <a:chExt cx="51" cy="201"/>
          </a:xfrm>
        </p:grpSpPr>
        <p:sp>
          <p:nvSpPr>
            <p:cNvPr id="81684" name="Text Box 788"/>
            <p:cNvSpPr txBox="1">
              <a:spLocks noChangeArrowheads="1"/>
            </p:cNvSpPr>
            <p:nvPr/>
          </p:nvSpPr>
          <p:spPr bwMode="auto">
            <a:xfrm>
              <a:off x="1792" y="2230"/>
              <a:ext cx="40" cy="47"/>
            </a:xfrm>
            <a:prstGeom prst="rect">
              <a:avLst/>
            </a:prstGeom>
            <a:solidFill>
              <a:srgbClr val="808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81685" name="Text Box 789"/>
            <p:cNvSpPr txBox="1">
              <a:spLocks noChangeArrowheads="1"/>
            </p:cNvSpPr>
            <p:nvPr/>
          </p:nvSpPr>
          <p:spPr bwMode="auto">
            <a:xfrm>
              <a:off x="1815" y="2155"/>
              <a:ext cx="28" cy="201"/>
            </a:xfrm>
            <a:prstGeom prst="rect">
              <a:avLst/>
            </a:prstGeom>
            <a:solidFill>
              <a:srgbClr val="DDDDDD"/>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grpSp>
        <p:nvGrpSpPr>
          <p:cNvPr id="81686" name="Group 790"/>
          <p:cNvGrpSpPr>
            <a:grpSpLocks/>
          </p:cNvGrpSpPr>
          <p:nvPr/>
        </p:nvGrpSpPr>
        <p:grpSpPr bwMode="auto">
          <a:xfrm>
            <a:off x="2368550" y="3384550"/>
            <a:ext cx="74613" cy="328613"/>
            <a:chOff x="1492" y="2150"/>
            <a:chExt cx="47" cy="207"/>
          </a:xfrm>
        </p:grpSpPr>
        <p:sp>
          <p:nvSpPr>
            <p:cNvPr id="81687" name="Text Box 791"/>
            <p:cNvSpPr txBox="1">
              <a:spLocks noChangeArrowheads="1"/>
            </p:cNvSpPr>
            <p:nvPr/>
          </p:nvSpPr>
          <p:spPr bwMode="auto">
            <a:xfrm rot="10800000">
              <a:off x="1501" y="2233"/>
              <a:ext cx="38" cy="51"/>
            </a:xfrm>
            <a:prstGeom prst="rect">
              <a:avLst/>
            </a:prstGeom>
            <a:solidFill>
              <a:srgbClr val="808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0" hangingPunct="0">
                <a:lnSpc>
                  <a:spcPct val="125000"/>
                </a:lnSpc>
              </a:pPr>
              <a:endParaRPr lang="en-US" sz="1200" b="1" dirty="0">
                <a:latin typeface="Arial Narrow" pitchFamily="34" charset="0"/>
              </a:endParaRPr>
            </a:p>
          </p:txBody>
        </p:sp>
        <p:sp>
          <p:nvSpPr>
            <p:cNvPr id="81688" name="Text Box 792"/>
            <p:cNvSpPr txBox="1">
              <a:spLocks noChangeArrowheads="1"/>
            </p:cNvSpPr>
            <p:nvPr/>
          </p:nvSpPr>
          <p:spPr bwMode="auto">
            <a:xfrm rot="10800000">
              <a:off x="1492" y="2150"/>
              <a:ext cx="27" cy="207"/>
            </a:xfrm>
            <a:prstGeom prst="rect">
              <a:avLst/>
            </a:prstGeom>
            <a:solidFill>
              <a:srgbClr val="DDDDDD"/>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0" hangingPunct="0">
                <a:lnSpc>
                  <a:spcPct val="125000"/>
                </a:lnSpc>
              </a:pPr>
              <a:endParaRPr lang="en-US" sz="1200" b="1" dirty="0">
                <a:latin typeface="Arial Narrow" pitchFamily="34" charset="0"/>
              </a:endParaRPr>
            </a:p>
          </p:txBody>
        </p:sp>
      </p:grpSp>
      <p:sp>
        <p:nvSpPr>
          <p:cNvPr id="81689" name="Rectangle 793"/>
          <p:cNvSpPr>
            <a:spLocks noChangeAspect="1" noChangeArrowheads="1"/>
          </p:cNvSpPr>
          <p:nvPr/>
        </p:nvSpPr>
        <p:spPr bwMode="auto">
          <a:xfrm>
            <a:off x="2568575" y="733425"/>
            <a:ext cx="136525" cy="325438"/>
          </a:xfrm>
          <a:prstGeom prst="rect">
            <a:avLst/>
          </a:prstGeom>
          <a:gradFill rotWithShape="0">
            <a:gsLst>
              <a:gs pos="0">
                <a:schemeClr val="tx2"/>
              </a:gs>
              <a:gs pos="50000">
                <a:schemeClr val="tx2">
                  <a:gamma/>
                  <a:tint val="0"/>
                  <a:invGamma/>
                </a:schemeClr>
              </a:gs>
              <a:gs pos="100000">
                <a:schemeClr val="tx2"/>
              </a:gs>
            </a:gsLst>
            <a:lin ang="0" scaled="1"/>
          </a:gradFill>
          <a:ln w="9525">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33168432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0899"/>
                                        </p:tgtEl>
                                        <p:attrNameLst>
                                          <p:attrName>style.visibility</p:attrName>
                                        </p:attrNameLst>
                                      </p:cBhvr>
                                      <p:to>
                                        <p:strVal val="visible"/>
                                      </p:to>
                                    </p:set>
                                    <p:animEffect transition="in" filter="fade">
                                      <p:cBhvr>
                                        <p:cTn id="7" dur="2000"/>
                                        <p:tgtEl>
                                          <p:spTgt spid="808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81431"/>
                                        </p:tgtEl>
                                        <p:attrNameLst>
                                          <p:attrName>style.visibility</p:attrName>
                                        </p:attrNameLst>
                                      </p:cBhvr>
                                      <p:to>
                                        <p:strVal val="visible"/>
                                      </p:to>
                                    </p:set>
                                  </p:childTnLst>
                                  <p:subTnLst>
                                    <p:animClr clrSpc="rgb" dir="cw">
                                      <p:cBhvr override="childStyle">
                                        <p:cTn dur="1" fill="hold" display="0" masterRel="nextClick" afterEffect="1"/>
                                        <p:tgtEl>
                                          <p:spTgt spid="81431"/>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p:bldP spid="81431"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490538" y="6675438"/>
            <a:ext cx="2895600" cy="184150"/>
          </a:xfrm>
          <a:prstGeom prst="rect">
            <a:avLst/>
          </a:prstGeom>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pPr eaLnBrk="1" hangingPunct="1"/>
            <a:r>
              <a:rPr lang="en-US" sz="600" dirty="0">
                <a:solidFill>
                  <a:srgbClr val="DDDDDD"/>
                </a:solidFill>
                <a:latin typeface="Tahoma" pitchFamily="-109" charset="0"/>
              </a:rPr>
              <a:t>© 2010 Baker Hughes Incorporated. All Rights Reserved. </a:t>
            </a:r>
          </a:p>
        </p:txBody>
      </p:sp>
      <p:sp>
        <p:nvSpPr>
          <p:cNvPr id="5" name="Slide Number Placeholder 5"/>
          <p:cNvSpPr>
            <a:spLocks noGrp="1"/>
          </p:cNvSpPr>
          <p:nvPr>
            <p:ph type="sldNum" sz="quarter" idx="4294967295"/>
          </p:nvPr>
        </p:nvSpPr>
        <p:spPr>
          <a:xfrm>
            <a:off x="95250" y="6673850"/>
            <a:ext cx="485775" cy="176213"/>
          </a:xfrm>
          <a:prstGeom prst="rect">
            <a:avLst/>
          </a:prstGeom>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pPr eaLnBrk="1" hangingPunct="1"/>
            <a:fld id="{8618CFD6-4EBE-4050-958F-528580DFE816}" type="slidenum">
              <a:rPr lang="en-US" sz="600">
                <a:solidFill>
                  <a:srgbClr val="FFFFFF"/>
                </a:solidFill>
                <a:latin typeface="Tahoma" pitchFamily="-109" charset="0"/>
              </a:rPr>
              <a:pPr eaLnBrk="1" hangingPunct="1"/>
              <a:t>2</a:t>
            </a:fld>
            <a:endParaRPr lang="en-US" sz="600" dirty="0">
              <a:solidFill>
                <a:srgbClr val="FFFFFF"/>
              </a:solidFill>
              <a:latin typeface="Tahoma" pitchFamily="-109" charset="0"/>
            </a:endParaRPr>
          </a:p>
        </p:txBody>
      </p:sp>
      <p:sp>
        <p:nvSpPr>
          <p:cNvPr id="16388" name="Rectangle 2"/>
          <p:cNvSpPr>
            <a:spLocks noGrp="1" noChangeArrowheads="1"/>
          </p:cNvSpPr>
          <p:nvPr>
            <p:ph type="title"/>
          </p:nvPr>
        </p:nvSpPr>
        <p:spPr/>
        <p:txBody>
          <a:bodyPr/>
          <a:lstStyle/>
          <a:p>
            <a:pPr eaLnBrk="1" hangingPunct="1"/>
            <a:r>
              <a:rPr lang="en-US" dirty="0" smtClean="0">
                <a:solidFill>
                  <a:schemeClr val="tx2"/>
                </a:solidFill>
              </a:rPr>
              <a:t>Background</a:t>
            </a:r>
          </a:p>
        </p:txBody>
      </p:sp>
      <p:sp>
        <p:nvSpPr>
          <p:cNvPr id="16389" name="Rectangle 3"/>
          <p:cNvSpPr>
            <a:spLocks noGrp="1" noChangeArrowheads="1"/>
          </p:cNvSpPr>
          <p:nvPr>
            <p:ph type="body" idx="1"/>
          </p:nvPr>
        </p:nvSpPr>
        <p:spPr>
          <a:xfrm>
            <a:off x="431800" y="1089025"/>
            <a:ext cx="7048500" cy="4525963"/>
          </a:xfrm>
        </p:spPr>
        <p:txBody>
          <a:bodyPr/>
          <a:lstStyle/>
          <a:p>
            <a:pPr eaLnBrk="1" hangingPunct="1"/>
            <a:r>
              <a:rPr lang="en-US" dirty="0" smtClean="0">
                <a:solidFill>
                  <a:schemeClr val="tx2"/>
                </a:solidFill>
              </a:rPr>
              <a:t>The lower open hole completion had to be abandoned due to a screen failure resulting in sand breakthrough and sand to surface.</a:t>
            </a:r>
          </a:p>
          <a:p>
            <a:pPr marL="0" indent="0" eaLnBrk="1" hangingPunct="1">
              <a:buNone/>
            </a:pPr>
            <a:endParaRPr lang="en-US" dirty="0" smtClean="0">
              <a:solidFill>
                <a:schemeClr val="tx2"/>
              </a:solidFill>
            </a:endParaRPr>
          </a:p>
          <a:p>
            <a:pPr marL="0" indent="0" eaLnBrk="1" hangingPunct="1">
              <a:buNone/>
            </a:pPr>
            <a:endParaRPr lang="en-US" dirty="0" smtClean="0">
              <a:solidFill>
                <a:schemeClr val="tx2"/>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6548"/>
          <a:stretch/>
        </p:blipFill>
        <p:spPr>
          <a:xfrm>
            <a:off x="7556214" y="1089025"/>
            <a:ext cx="464860" cy="5501166"/>
          </a:xfrm>
          <a:prstGeom prst="rect">
            <a:avLst/>
          </a:prstGeom>
        </p:spPr>
      </p:pic>
    </p:spTree>
    <p:extLst>
      <p:ext uri="{BB962C8B-B14F-4D97-AF65-F5344CB8AC3E}">
        <p14:creationId xmlns:p14="http://schemas.microsoft.com/office/powerpoint/2010/main" val="3758272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76200" y="-79375"/>
            <a:ext cx="6629400" cy="685800"/>
          </a:xfrm>
          <a:noFill/>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GB" b="1" u="sng" dirty="0" smtClean="0">
                <a:solidFill>
                  <a:schemeClr val="tx2"/>
                </a:solidFill>
                <a:ea typeface="ＭＳ Ｐゴシック" pitchFamily="34" charset="-128"/>
              </a:rPr>
              <a:t>Deployment Sequence</a:t>
            </a:r>
          </a:p>
        </p:txBody>
      </p:sp>
      <p:sp>
        <p:nvSpPr>
          <p:cNvPr id="81923" name="Rectangle 3"/>
          <p:cNvSpPr>
            <a:spLocks noChangeArrowheads="1"/>
          </p:cNvSpPr>
          <p:nvPr/>
        </p:nvSpPr>
        <p:spPr bwMode="auto">
          <a:xfrm>
            <a:off x="5257800" y="1936750"/>
            <a:ext cx="3886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171450" indent="-171450" eaLnBrk="0" hangingPunct="0">
              <a:spcBef>
                <a:spcPct val="20000"/>
              </a:spcBef>
              <a:buClr>
                <a:srgbClr val="003EA3"/>
              </a:buClr>
              <a:buSzPct val="95000"/>
              <a:buFontTx/>
              <a:buChar char="•"/>
            </a:pPr>
            <a:r>
              <a:rPr lang="en-US" sz="2400" dirty="0">
                <a:solidFill>
                  <a:schemeClr val="tx2"/>
                </a:solidFill>
                <a:latin typeface="Tahoma" pitchFamily="34" charset="0"/>
              </a:rPr>
              <a:t>RIH with CT and set down weight on the No-Go Rams. Check CT depth tallies with pre-calculated deployment depth.</a:t>
            </a:r>
          </a:p>
          <a:p>
            <a:pPr marL="171450" indent="-171450" eaLnBrk="0" hangingPunct="0">
              <a:spcBef>
                <a:spcPct val="20000"/>
              </a:spcBef>
              <a:buClr>
                <a:srgbClr val="003EA3"/>
              </a:buClr>
              <a:buSzPct val="95000"/>
              <a:buFontTx/>
              <a:buChar char="•"/>
            </a:pPr>
            <a:r>
              <a:rPr lang="en-US" sz="2400" dirty="0">
                <a:solidFill>
                  <a:schemeClr val="tx2"/>
                </a:solidFill>
                <a:latin typeface="Tahoma" pitchFamily="34" charset="0"/>
              </a:rPr>
              <a:t>Close Internal Lock Rams</a:t>
            </a:r>
          </a:p>
        </p:txBody>
      </p:sp>
      <p:sp>
        <p:nvSpPr>
          <p:cNvPr id="82457" name="Rectangle 537"/>
          <p:cNvSpPr>
            <a:spLocks noChangeArrowheads="1"/>
          </p:cNvSpPr>
          <p:nvPr/>
        </p:nvSpPr>
        <p:spPr bwMode="auto">
          <a:xfrm>
            <a:off x="5267325" y="4286250"/>
            <a:ext cx="38862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171450" indent="-171450" eaLnBrk="0" hangingPunct="0">
              <a:spcBef>
                <a:spcPct val="20000"/>
              </a:spcBef>
              <a:buClr>
                <a:srgbClr val="003EA3"/>
              </a:buClr>
              <a:buSzPct val="95000"/>
              <a:buFontTx/>
              <a:buChar char="•"/>
            </a:pPr>
            <a:r>
              <a:rPr lang="en-US" sz="2400" dirty="0">
                <a:solidFill>
                  <a:schemeClr val="tx2"/>
                </a:solidFill>
                <a:latin typeface="Tahoma" pitchFamily="34" charset="0"/>
              </a:rPr>
              <a:t>Close Manual Locks.</a:t>
            </a:r>
          </a:p>
          <a:p>
            <a:pPr marL="171450" indent="-171450" eaLnBrk="0" hangingPunct="0">
              <a:spcBef>
                <a:spcPct val="20000"/>
              </a:spcBef>
              <a:buClr>
                <a:srgbClr val="003EA3"/>
              </a:buClr>
              <a:buSzPct val="95000"/>
              <a:buFontTx/>
              <a:buChar char="•"/>
            </a:pPr>
            <a:endParaRPr lang="en-US" sz="2400" dirty="0">
              <a:solidFill>
                <a:schemeClr val="tx2"/>
              </a:solidFill>
              <a:latin typeface="Tahoma" pitchFamily="34" charset="0"/>
            </a:endParaRPr>
          </a:p>
        </p:txBody>
      </p:sp>
      <p:sp>
        <p:nvSpPr>
          <p:cNvPr id="81924" name="Rectangle 4"/>
          <p:cNvSpPr>
            <a:spLocks noChangeArrowheads="1"/>
          </p:cNvSpPr>
          <p:nvPr/>
        </p:nvSpPr>
        <p:spPr bwMode="auto">
          <a:xfrm>
            <a:off x="2270125" y="1119188"/>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1925" name="AutoShape 5"/>
          <p:cNvSpPr>
            <a:spLocks noChangeArrowheads="1"/>
          </p:cNvSpPr>
          <p:nvPr/>
        </p:nvSpPr>
        <p:spPr bwMode="auto">
          <a:xfrm>
            <a:off x="2306638" y="693738"/>
            <a:ext cx="681037"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26" name="Rectangle 6"/>
          <p:cNvSpPr>
            <a:spLocks noChangeArrowheads="1"/>
          </p:cNvSpPr>
          <p:nvPr/>
        </p:nvSpPr>
        <p:spPr bwMode="auto">
          <a:xfrm>
            <a:off x="2422525" y="4581525"/>
            <a:ext cx="450850" cy="201613"/>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27" name="Rectangle 7"/>
          <p:cNvSpPr>
            <a:spLocks noChangeArrowheads="1"/>
          </p:cNvSpPr>
          <p:nvPr/>
        </p:nvSpPr>
        <p:spPr bwMode="auto">
          <a:xfrm>
            <a:off x="2273300" y="4783138"/>
            <a:ext cx="749300" cy="133350"/>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1928" name="Group 8"/>
          <p:cNvGrpSpPr>
            <a:grpSpLocks/>
          </p:cNvGrpSpPr>
          <p:nvPr/>
        </p:nvGrpSpPr>
        <p:grpSpPr bwMode="auto">
          <a:xfrm>
            <a:off x="812800" y="2970213"/>
            <a:ext cx="1498600" cy="836612"/>
            <a:chOff x="454" y="281"/>
            <a:chExt cx="54" cy="35"/>
          </a:xfrm>
        </p:grpSpPr>
        <p:grpSp>
          <p:nvGrpSpPr>
            <p:cNvPr id="81929" name="Group 9"/>
            <p:cNvGrpSpPr>
              <a:grpSpLocks/>
            </p:cNvGrpSpPr>
            <p:nvPr/>
          </p:nvGrpSpPr>
          <p:grpSpPr bwMode="auto">
            <a:xfrm>
              <a:off x="454" y="281"/>
              <a:ext cx="10" cy="35"/>
              <a:chOff x="119" y="899"/>
              <a:chExt cx="10" cy="35"/>
            </a:xfrm>
          </p:grpSpPr>
          <p:sp>
            <p:nvSpPr>
              <p:cNvPr id="81930" name="Rectangle 10"/>
              <p:cNvSpPr>
                <a:spLocks noChangeArrowheads="1"/>
              </p:cNvSpPr>
              <p:nvPr/>
            </p:nvSpPr>
            <p:spPr bwMode="auto">
              <a:xfrm rot="10800000">
                <a:off x="125" y="914"/>
                <a:ext cx="4"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31" name="Freeform 11"/>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32" name="Line 12"/>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33" name="Line 13"/>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34" name="Freeform 14"/>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35" name="Line 15"/>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36" name="Line 16"/>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37" name="Freeform 17"/>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38" name="Line 18"/>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39" name="Line 19"/>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40" name="Freeform 20"/>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41" name="Line 21"/>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42" name="Line 22"/>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43" name="Rectangle 23"/>
              <p:cNvSpPr>
                <a:spLocks noChangeArrowheads="1"/>
              </p:cNvSpPr>
              <p:nvPr/>
            </p:nvSpPr>
            <p:spPr bwMode="auto">
              <a:xfrm rot="10800000">
                <a:off x="123" y="914"/>
                <a:ext cx="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44" name="Rectangle 24"/>
              <p:cNvSpPr>
                <a:spLocks noChangeArrowheads="1"/>
              </p:cNvSpPr>
              <p:nvPr/>
            </p:nvSpPr>
            <p:spPr bwMode="auto">
              <a:xfrm rot="10800000">
                <a:off x="119" y="899"/>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45" name="Freeform 25"/>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1946" name="Rectangle 26"/>
            <p:cNvSpPr>
              <a:spLocks noChangeArrowheads="1"/>
            </p:cNvSpPr>
            <p:nvPr/>
          </p:nvSpPr>
          <p:spPr bwMode="auto">
            <a:xfrm rot="10800000">
              <a:off x="475" y="286"/>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47" name="Freeform 27"/>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48" name="Line 28"/>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49" name="Freeform 29"/>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50" name="Line 30"/>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51" name="Freeform 31"/>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52" name="Freeform 32"/>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53" name="Rectangle 33"/>
            <p:cNvSpPr>
              <a:spLocks noChangeArrowheads="1"/>
            </p:cNvSpPr>
            <p:nvPr/>
          </p:nvSpPr>
          <p:spPr bwMode="auto">
            <a:xfrm rot="10800000">
              <a:off x="471" y="288"/>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54" name="Rectangle 34"/>
            <p:cNvSpPr>
              <a:spLocks noChangeArrowheads="1"/>
            </p:cNvSpPr>
            <p:nvPr/>
          </p:nvSpPr>
          <p:spPr bwMode="auto">
            <a:xfrm rot="10800000">
              <a:off x="487" y="302"/>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55" name="Rectangle 35"/>
            <p:cNvSpPr>
              <a:spLocks noChangeArrowheads="1"/>
            </p:cNvSpPr>
            <p:nvPr/>
          </p:nvSpPr>
          <p:spPr bwMode="auto">
            <a:xfrm rot="10800000">
              <a:off x="504" y="286"/>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56" name="Rectangle 36"/>
            <p:cNvSpPr>
              <a:spLocks noChangeArrowheads="1"/>
            </p:cNvSpPr>
            <p:nvPr/>
          </p:nvSpPr>
          <p:spPr bwMode="auto">
            <a:xfrm rot="10800000">
              <a:off x="487" y="289"/>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57" name="Rectangle 37"/>
            <p:cNvSpPr>
              <a:spLocks noChangeArrowheads="1"/>
            </p:cNvSpPr>
            <p:nvPr/>
          </p:nvSpPr>
          <p:spPr bwMode="auto">
            <a:xfrm rot="10800000">
              <a:off x="492" y="286"/>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1958" name="Rectangle 38"/>
          <p:cNvSpPr>
            <a:spLocks noChangeArrowheads="1"/>
          </p:cNvSpPr>
          <p:nvPr/>
        </p:nvSpPr>
        <p:spPr bwMode="auto">
          <a:xfrm>
            <a:off x="3429000" y="3074988"/>
            <a:ext cx="471488" cy="4921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59" name="Freeform 39"/>
          <p:cNvSpPr>
            <a:spLocks/>
          </p:cNvSpPr>
          <p:nvPr/>
        </p:nvSpPr>
        <p:spPr bwMode="auto">
          <a:xfrm>
            <a:off x="3927475" y="3149600"/>
            <a:ext cx="28575" cy="98425"/>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60" name="Line 40"/>
          <p:cNvSpPr>
            <a:spLocks noChangeShapeType="1"/>
          </p:cNvSpPr>
          <p:nvPr/>
        </p:nvSpPr>
        <p:spPr bwMode="auto">
          <a:xfrm flipH="1">
            <a:off x="3927475" y="3149600"/>
            <a:ext cx="28575" cy="9842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61" name="Freeform 41"/>
          <p:cNvSpPr>
            <a:spLocks/>
          </p:cNvSpPr>
          <p:nvPr/>
        </p:nvSpPr>
        <p:spPr bwMode="auto">
          <a:xfrm>
            <a:off x="3927475" y="3149600"/>
            <a:ext cx="28575" cy="98425"/>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62" name="Line 42"/>
          <p:cNvSpPr>
            <a:spLocks noChangeShapeType="1"/>
          </p:cNvSpPr>
          <p:nvPr/>
        </p:nvSpPr>
        <p:spPr bwMode="auto">
          <a:xfrm>
            <a:off x="3927475" y="3149600"/>
            <a:ext cx="28575" cy="9842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63" name="Freeform 43"/>
          <p:cNvSpPr>
            <a:spLocks/>
          </p:cNvSpPr>
          <p:nvPr/>
        </p:nvSpPr>
        <p:spPr bwMode="auto">
          <a:xfrm>
            <a:off x="3956050" y="3149600"/>
            <a:ext cx="55563" cy="520700"/>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64" name="Freeform 44"/>
          <p:cNvSpPr>
            <a:spLocks/>
          </p:cNvSpPr>
          <p:nvPr/>
        </p:nvSpPr>
        <p:spPr bwMode="auto">
          <a:xfrm>
            <a:off x="3956050" y="3248025"/>
            <a:ext cx="222250" cy="323850"/>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65" name="Freeform 45"/>
          <p:cNvSpPr>
            <a:spLocks/>
          </p:cNvSpPr>
          <p:nvPr/>
        </p:nvSpPr>
        <p:spPr bwMode="auto">
          <a:xfrm>
            <a:off x="3956050" y="3248025"/>
            <a:ext cx="222250" cy="323850"/>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1966" name="Group 46"/>
          <p:cNvGrpSpPr>
            <a:grpSpLocks/>
          </p:cNvGrpSpPr>
          <p:nvPr/>
        </p:nvGrpSpPr>
        <p:grpSpPr bwMode="auto">
          <a:xfrm>
            <a:off x="4149725" y="2974975"/>
            <a:ext cx="333375" cy="869950"/>
            <a:chOff x="232" y="900"/>
            <a:chExt cx="12" cy="35"/>
          </a:xfrm>
        </p:grpSpPr>
        <p:sp>
          <p:nvSpPr>
            <p:cNvPr id="81967" name="Rectangle 47"/>
            <p:cNvSpPr>
              <a:spLocks noChangeArrowheads="1"/>
            </p:cNvSpPr>
            <p:nvPr/>
          </p:nvSpPr>
          <p:spPr bwMode="auto">
            <a:xfrm>
              <a:off x="233" y="915"/>
              <a:ext cx="5"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68" name="Freeform 48"/>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69" name="Line 49"/>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70" name="Line 50"/>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71" name="Freeform 51"/>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72" name="Line 52"/>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73" name="Line 53"/>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74" name="Freeform 54"/>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75" name="Line 55"/>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76" name="Line 56"/>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77" name="Freeform 57"/>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78" name="Line 58"/>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79" name="Line 59"/>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80" name="Rectangle 60"/>
            <p:cNvSpPr>
              <a:spLocks noChangeArrowheads="1"/>
            </p:cNvSpPr>
            <p:nvPr/>
          </p:nvSpPr>
          <p:spPr bwMode="auto">
            <a:xfrm>
              <a:off x="238" y="915"/>
              <a:ext cx="3"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81" name="Rectangle 61"/>
            <p:cNvSpPr>
              <a:spLocks noChangeArrowheads="1"/>
            </p:cNvSpPr>
            <p:nvPr/>
          </p:nvSpPr>
          <p:spPr bwMode="auto">
            <a:xfrm>
              <a:off x="241" y="900"/>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82" name="Freeform 62"/>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1983" name="Freeform 63"/>
          <p:cNvSpPr>
            <a:spLocks/>
          </p:cNvSpPr>
          <p:nvPr/>
        </p:nvSpPr>
        <p:spPr bwMode="auto">
          <a:xfrm>
            <a:off x="3595688" y="3273425"/>
            <a:ext cx="26987" cy="223838"/>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84" name="Line 64"/>
          <p:cNvSpPr>
            <a:spLocks noChangeShapeType="1"/>
          </p:cNvSpPr>
          <p:nvPr/>
        </p:nvSpPr>
        <p:spPr bwMode="auto">
          <a:xfrm flipV="1">
            <a:off x="3595688" y="3273425"/>
            <a:ext cx="26987" cy="223838"/>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85" name="Line 65"/>
          <p:cNvSpPr>
            <a:spLocks noChangeShapeType="1"/>
          </p:cNvSpPr>
          <p:nvPr/>
        </p:nvSpPr>
        <p:spPr bwMode="auto">
          <a:xfrm>
            <a:off x="3595688" y="3273425"/>
            <a:ext cx="26987" cy="223838"/>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86" name="Rectangle 66"/>
          <p:cNvSpPr>
            <a:spLocks noChangeArrowheads="1"/>
          </p:cNvSpPr>
          <p:nvPr/>
        </p:nvSpPr>
        <p:spPr bwMode="auto">
          <a:xfrm>
            <a:off x="3429000" y="3124200"/>
            <a:ext cx="582613" cy="522288"/>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87" name="Rectangle 67"/>
          <p:cNvSpPr>
            <a:spLocks noChangeArrowheads="1"/>
          </p:cNvSpPr>
          <p:nvPr/>
        </p:nvSpPr>
        <p:spPr bwMode="auto">
          <a:xfrm>
            <a:off x="3400425" y="3149600"/>
            <a:ext cx="166688" cy="14922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88" name="Rectangle 68"/>
          <p:cNvSpPr>
            <a:spLocks noChangeArrowheads="1"/>
          </p:cNvSpPr>
          <p:nvPr/>
        </p:nvSpPr>
        <p:spPr bwMode="auto">
          <a:xfrm>
            <a:off x="2984500" y="3074988"/>
            <a:ext cx="111125" cy="59531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89" name="Rectangle 69"/>
          <p:cNvSpPr>
            <a:spLocks noChangeArrowheads="1"/>
          </p:cNvSpPr>
          <p:nvPr/>
        </p:nvSpPr>
        <p:spPr bwMode="auto">
          <a:xfrm>
            <a:off x="3400425" y="3471863"/>
            <a:ext cx="166688" cy="14922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90" name="Rectangle 70"/>
          <p:cNvSpPr>
            <a:spLocks noChangeArrowheads="1"/>
          </p:cNvSpPr>
          <p:nvPr/>
        </p:nvSpPr>
        <p:spPr bwMode="auto">
          <a:xfrm>
            <a:off x="3095625" y="3074988"/>
            <a:ext cx="333375" cy="59531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91" name="Rectangle 71"/>
          <p:cNvSpPr>
            <a:spLocks noChangeArrowheads="1"/>
          </p:cNvSpPr>
          <p:nvPr/>
        </p:nvSpPr>
        <p:spPr bwMode="auto">
          <a:xfrm>
            <a:off x="2311400" y="2941638"/>
            <a:ext cx="673100" cy="1639887"/>
          </a:xfrm>
          <a:prstGeom prst="rect">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1992" name="Group 72"/>
          <p:cNvGrpSpPr>
            <a:grpSpLocks/>
          </p:cNvGrpSpPr>
          <p:nvPr/>
        </p:nvGrpSpPr>
        <p:grpSpPr bwMode="auto">
          <a:xfrm>
            <a:off x="812800" y="3811588"/>
            <a:ext cx="1498600" cy="836612"/>
            <a:chOff x="454" y="281"/>
            <a:chExt cx="54" cy="35"/>
          </a:xfrm>
        </p:grpSpPr>
        <p:grpSp>
          <p:nvGrpSpPr>
            <p:cNvPr id="81993" name="Group 73"/>
            <p:cNvGrpSpPr>
              <a:grpSpLocks/>
            </p:cNvGrpSpPr>
            <p:nvPr/>
          </p:nvGrpSpPr>
          <p:grpSpPr bwMode="auto">
            <a:xfrm>
              <a:off x="454" y="281"/>
              <a:ext cx="10" cy="35"/>
              <a:chOff x="119" y="899"/>
              <a:chExt cx="10" cy="35"/>
            </a:xfrm>
          </p:grpSpPr>
          <p:sp>
            <p:nvSpPr>
              <p:cNvPr id="81994" name="Rectangle 74"/>
              <p:cNvSpPr>
                <a:spLocks noChangeArrowheads="1"/>
              </p:cNvSpPr>
              <p:nvPr/>
            </p:nvSpPr>
            <p:spPr bwMode="auto">
              <a:xfrm rot="10800000">
                <a:off x="125" y="914"/>
                <a:ext cx="4"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95" name="Freeform 75"/>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96" name="Line 76"/>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97" name="Line 77"/>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98" name="Freeform 78"/>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999" name="Line 79"/>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00" name="Line 80"/>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01" name="Freeform 81"/>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02" name="Line 82"/>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03" name="Line 83"/>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04" name="Freeform 84"/>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05" name="Line 85"/>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06" name="Line 86"/>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07" name="Rectangle 87"/>
              <p:cNvSpPr>
                <a:spLocks noChangeArrowheads="1"/>
              </p:cNvSpPr>
              <p:nvPr/>
            </p:nvSpPr>
            <p:spPr bwMode="auto">
              <a:xfrm rot="10800000">
                <a:off x="123" y="914"/>
                <a:ext cx="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08" name="Rectangle 88"/>
              <p:cNvSpPr>
                <a:spLocks noChangeArrowheads="1"/>
              </p:cNvSpPr>
              <p:nvPr/>
            </p:nvSpPr>
            <p:spPr bwMode="auto">
              <a:xfrm rot="10800000">
                <a:off x="119" y="899"/>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09" name="Freeform 89"/>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2010" name="Rectangle 90"/>
            <p:cNvSpPr>
              <a:spLocks noChangeArrowheads="1"/>
            </p:cNvSpPr>
            <p:nvPr/>
          </p:nvSpPr>
          <p:spPr bwMode="auto">
            <a:xfrm rot="10800000">
              <a:off x="475" y="286"/>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11" name="Freeform 91"/>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12" name="Line 92"/>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13" name="Freeform 93"/>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14" name="Line 94"/>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15" name="Freeform 95"/>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16" name="Freeform 96"/>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17" name="Rectangle 97"/>
            <p:cNvSpPr>
              <a:spLocks noChangeArrowheads="1"/>
            </p:cNvSpPr>
            <p:nvPr/>
          </p:nvSpPr>
          <p:spPr bwMode="auto">
            <a:xfrm rot="10800000">
              <a:off x="471" y="288"/>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18" name="Rectangle 98"/>
            <p:cNvSpPr>
              <a:spLocks noChangeArrowheads="1"/>
            </p:cNvSpPr>
            <p:nvPr/>
          </p:nvSpPr>
          <p:spPr bwMode="auto">
            <a:xfrm rot="10800000">
              <a:off x="487" y="302"/>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19" name="Rectangle 99"/>
            <p:cNvSpPr>
              <a:spLocks noChangeArrowheads="1"/>
            </p:cNvSpPr>
            <p:nvPr/>
          </p:nvSpPr>
          <p:spPr bwMode="auto">
            <a:xfrm rot="10800000">
              <a:off x="504" y="286"/>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20" name="Rectangle 100"/>
            <p:cNvSpPr>
              <a:spLocks noChangeArrowheads="1"/>
            </p:cNvSpPr>
            <p:nvPr/>
          </p:nvSpPr>
          <p:spPr bwMode="auto">
            <a:xfrm rot="10800000">
              <a:off x="487" y="289"/>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21" name="Rectangle 101"/>
            <p:cNvSpPr>
              <a:spLocks noChangeArrowheads="1"/>
            </p:cNvSpPr>
            <p:nvPr/>
          </p:nvSpPr>
          <p:spPr bwMode="auto">
            <a:xfrm rot="10800000">
              <a:off x="492" y="286"/>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2022" name="Group 102"/>
          <p:cNvGrpSpPr>
            <a:grpSpLocks/>
          </p:cNvGrpSpPr>
          <p:nvPr/>
        </p:nvGrpSpPr>
        <p:grpSpPr bwMode="auto">
          <a:xfrm>
            <a:off x="2984500" y="3811588"/>
            <a:ext cx="1498600" cy="836612"/>
            <a:chOff x="190" y="900"/>
            <a:chExt cx="54" cy="35"/>
          </a:xfrm>
        </p:grpSpPr>
        <p:sp>
          <p:nvSpPr>
            <p:cNvPr id="82023" name="Rectangle 103"/>
            <p:cNvSpPr>
              <a:spLocks noChangeArrowheads="1"/>
            </p:cNvSpPr>
            <p:nvPr/>
          </p:nvSpPr>
          <p:spPr bwMode="auto">
            <a:xfrm>
              <a:off x="206" y="904"/>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24" name="Freeform 104"/>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25" name="Line 105"/>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26" name="Freeform 106"/>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27" name="Line 107"/>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28" name="Freeform 108"/>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29" name="Freeform 109"/>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30" name="Freeform 110"/>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2031" name="Group 111"/>
            <p:cNvGrpSpPr>
              <a:grpSpLocks/>
            </p:cNvGrpSpPr>
            <p:nvPr/>
          </p:nvGrpSpPr>
          <p:grpSpPr bwMode="auto">
            <a:xfrm>
              <a:off x="232" y="900"/>
              <a:ext cx="12" cy="35"/>
              <a:chOff x="232" y="900"/>
              <a:chExt cx="12" cy="35"/>
            </a:xfrm>
          </p:grpSpPr>
          <p:sp>
            <p:nvSpPr>
              <p:cNvPr id="82032" name="Rectangle 112"/>
              <p:cNvSpPr>
                <a:spLocks noChangeArrowheads="1"/>
              </p:cNvSpPr>
              <p:nvPr/>
            </p:nvSpPr>
            <p:spPr bwMode="auto">
              <a:xfrm>
                <a:off x="233" y="915"/>
                <a:ext cx="5"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33" name="Freeform 113"/>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34" name="Line 114"/>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35" name="Line 115"/>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36" name="Freeform 116"/>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37" name="Line 117"/>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38" name="Line 118"/>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39" name="Freeform 119"/>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40" name="Line 120"/>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41" name="Line 121"/>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42" name="Freeform 122"/>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43" name="Line 123"/>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44" name="Line 124"/>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45" name="Rectangle 125"/>
              <p:cNvSpPr>
                <a:spLocks noChangeArrowheads="1"/>
              </p:cNvSpPr>
              <p:nvPr/>
            </p:nvSpPr>
            <p:spPr bwMode="auto">
              <a:xfrm>
                <a:off x="238" y="915"/>
                <a:ext cx="3"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46" name="Rectangle 126"/>
              <p:cNvSpPr>
                <a:spLocks noChangeArrowheads="1"/>
              </p:cNvSpPr>
              <p:nvPr/>
            </p:nvSpPr>
            <p:spPr bwMode="auto">
              <a:xfrm>
                <a:off x="241" y="900"/>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47" name="Freeform 127"/>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2048" name="Freeform 128"/>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49" name="Line 129"/>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50" name="Line 130"/>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51" name="Rectangle 131"/>
            <p:cNvSpPr>
              <a:spLocks noChangeArrowheads="1"/>
            </p:cNvSpPr>
            <p:nvPr/>
          </p:nvSpPr>
          <p:spPr bwMode="auto">
            <a:xfrm>
              <a:off x="206" y="906"/>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52" name="Rectangle 132"/>
            <p:cNvSpPr>
              <a:spLocks noChangeArrowheads="1"/>
            </p:cNvSpPr>
            <p:nvPr/>
          </p:nvSpPr>
          <p:spPr bwMode="auto">
            <a:xfrm>
              <a:off x="205" y="907"/>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53" name="Rectangle 133"/>
            <p:cNvSpPr>
              <a:spLocks noChangeArrowheads="1"/>
            </p:cNvSpPr>
            <p:nvPr/>
          </p:nvSpPr>
          <p:spPr bwMode="auto">
            <a:xfrm>
              <a:off x="190" y="904"/>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54" name="Rectangle 134"/>
            <p:cNvSpPr>
              <a:spLocks noChangeArrowheads="1"/>
            </p:cNvSpPr>
            <p:nvPr/>
          </p:nvSpPr>
          <p:spPr bwMode="auto">
            <a:xfrm>
              <a:off x="205" y="920"/>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55" name="Rectangle 135"/>
            <p:cNvSpPr>
              <a:spLocks noChangeArrowheads="1"/>
            </p:cNvSpPr>
            <p:nvPr/>
          </p:nvSpPr>
          <p:spPr bwMode="auto">
            <a:xfrm>
              <a:off x="194" y="904"/>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2056" name="Group 136"/>
          <p:cNvGrpSpPr>
            <a:grpSpLocks/>
          </p:cNvGrpSpPr>
          <p:nvPr/>
        </p:nvGrpSpPr>
        <p:grpSpPr bwMode="auto">
          <a:xfrm>
            <a:off x="2273300" y="2606675"/>
            <a:ext cx="749300" cy="334963"/>
            <a:chOff x="105" y="804"/>
            <a:chExt cx="20" cy="9"/>
          </a:xfrm>
        </p:grpSpPr>
        <p:sp>
          <p:nvSpPr>
            <p:cNvPr id="82057" name="Rectangle 137"/>
            <p:cNvSpPr>
              <a:spLocks noChangeArrowheads="1"/>
            </p:cNvSpPr>
            <p:nvPr/>
          </p:nvSpPr>
          <p:spPr bwMode="auto">
            <a:xfrm>
              <a:off x="105" y="804"/>
              <a:ext cx="20" cy="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58" name="Rectangle 138"/>
            <p:cNvSpPr>
              <a:spLocks noChangeArrowheads="1"/>
            </p:cNvSpPr>
            <p:nvPr/>
          </p:nvSpPr>
          <p:spPr bwMode="auto">
            <a:xfrm>
              <a:off x="109" y="808"/>
              <a:ext cx="1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2059" name="Text Box 139"/>
          <p:cNvSpPr txBox="1">
            <a:spLocks noChangeArrowheads="1"/>
          </p:cNvSpPr>
          <p:nvPr/>
        </p:nvSpPr>
        <p:spPr bwMode="auto">
          <a:xfrm>
            <a:off x="2366963" y="2614613"/>
            <a:ext cx="558800" cy="2303462"/>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82065" name="Rectangle 145"/>
          <p:cNvSpPr>
            <a:spLocks noChangeArrowheads="1"/>
          </p:cNvSpPr>
          <p:nvPr/>
        </p:nvSpPr>
        <p:spPr bwMode="auto">
          <a:xfrm>
            <a:off x="2273300" y="1181100"/>
            <a:ext cx="750888" cy="84138"/>
          </a:xfrm>
          <a:prstGeom prst="rect">
            <a:avLst/>
          </a:prstGeom>
          <a:gradFill rotWithShape="0">
            <a:gsLst>
              <a:gs pos="0">
                <a:srgbClr val="FF0000"/>
              </a:gs>
              <a:gs pos="50000">
                <a:srgbClr val="FF0000">
                  <a:gamma/>
                  <a:tint val="34902"/>
                  <a:invGamma/>
                </a:srgbClr>
              </a:gs>
              <a:gs pos="100000">
                <a:srgbClr val="FF0000"/>
              </a:gs>
            </a:gsLst>
            <a:lin ang="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82066" name="Rectangle 146"/>
          <p:cNvSpPr>
            <a:spLocks noChangeArrowheads="1"/>
          </p:cNvSpPr>
          <p:nvPr/>
        </p:nvSpPr>
        <p:spPr bwMode="auto">
          <a:xfrm>
            <a:off x="2436813" y="2030413"/>
            <a:ext cx="423862" cy="474662"/>
          </a:xfrm>
          <a:prstGeom prst="rect">
            <a:avLst/>
          </a:prstGeom>
          <a:gradFill rotWithShape="1">
            <a:gsLst>
              <a:gs pos="0">
                <a:srgbClr val="FF0000"/>
              </a:gs>
              <a:gs pos="50000">
                <a:srgbClr val="FFFFFF"/>
              </a:gs>
              <a:gs pos="100000">
                <a:srgbClr val="FF0000"/>
              </a:gs>
            </a:gsLst>
            <a:lin ang="0" scaled="1"/>
          </a:gradFill>
          <a:ln w="0">
            <a:solidFill>
              <a:srgbClr val="000000"/>
            </a:solidFill>
            <a:miter lim="800000"/>
            <a:headEnd/>
            <a:tailEnd/>
          </a:ln>
        </p:spPr>
        <p:txBody>
          <a:bodyPr/>
          <a:lstStyle/>
          <a:p>
            <a:endParaRPr lang="en-US" dirty="0"/>
          </a:p>
        </p:txBody>
      </p:sp>
      <p:sp>
        <p:nvSpPr>
          <p:cNvPr id="82067" name="AutoShape 147"/>
          <p:cNvSpPr>
            <a:spLocks noChangeArrowheads="1"/>
          </p:cNvSpPr>
          <p:nvPr/>
        </p:nvSpPr>
        <p:spPr bwMode="auto">
          <a:xfrm>
            <a:off x="2319338" y="2098675"/>
            <a:ext cx="671512"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68" name="Rectangle 148"/>
          <p:cNvSpPr>
            <a:spLocks noChangeArrowheads="1"/>
          </p:cNvSpPr>
          <p:nvPr/>
        </p:nvSpPr>
        <p:spPr bwMode="auto">
          <a:xfrm>
            <a:off x="2273300" y="1962150"/>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2069" name="Rectangle 149"/>
          <p:cNvSpPr>
            <a:spLocks noChangeArrowheads="1"/>
          </p:cNvSpPr>
          <p:nvPr/>
        </p:nvSpPr>
        <p:spPr bwMode="auto">
          <a:xfrm>
            <a:off x="2273300" y="2505075"/>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2070" name="Rectangle 150"/>
          <p:cNvSpPr>
            <a:spLocks noChangeArrowheads="1"/>
          </p:cNvSpPr>
          <p:nvPr/>
        </p:nvSpPr>
        <p:spPr bwMode="auto">
          <a:xfrm>
            <a:off x="2436813" y="1333500"/>
            <a:ext cx="423862" cy="474663"/>
          </a:xfrm>
          <a:prstGeom prst="rect">
            <a:avLst/>
          </a:prstGeom>
          <a:gradFill rotWithShape="1">
            <a:gsLst>
              <a:gs pos="0">
                <a:srgbClr val="FF0000"/>
              </a:gs>
              <a:gs pos="50000">
                <a:srgbClr val="FFFFFF"/>
              </a:gs>
              <a:gs pos="100000">
                <a:srgbClr val="FF0000"/>
              </a:gs>
            </a:gsLst>
            <a:lin ang="0" scaled="1"/>
          </a:gradFill>
          <a:ln w="0">
            <a:solidFill>
              <a:srgbClr val="000000"/>
            </a:solidFill>
            <a:miter lim="800000"/>
            <a:headEnd/>
            <a:tailEnd/>
          </a:ln>
        </p:spPr>
        <p:txBody>
          <a:bodyPr/>
          <a:lstStyle/>
          <a:p>
            <a:endParaRPr lang="en-US" dirty="0"/>
          </a:p>
        </p:txBody>
      </p:sp>
      <p:sp>
        <p:nvSpPr>
          <p:cNvPr id="82071" name="AutoShape 151"/>
          <p:cNvSpPr>
            <a:spLocks noChangeArrowheads="1"/>
          </p:cNvSpPr>
          <p:nvPr/>
        </p:nvSpPr>
        <p:spPr bwMode="auto">
          <a:xfrm>
            <a:off x="2319338" y="1401763"/>
            <a:ext cx="671512"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72" name="Rectangle 152"/>
          <p:cNvSpPr>
            <a:spLocks noChangeArrowheads="1"/>
          </p:cNvSpPr>
          <p:nvPr/>
        </p:nvSpPr>
        <p:spPr bwMode="auto">
          <a:xfrm>
            <a:off x="2273300" y="1265238"/>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2073" name="Rectangle 153"/>
          <p:cNvSpPr>
            <a:spLocks noChangeArrowheads="1"/>
          </p:cNvSpPr>
          <p:nvPr/>
        </p:nvSpPr>
        <p:spPr bwMode="auto">
          <a:xfrm>
            <a:off x="2273300" y="1808163"/>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2074" name="Rectangle 154"/>
          <p:cNvSpPr>
            <a:spLocks noChangeArrowheads="1"/>
          </p:cNvSpPr>
          <p:nvPr/>
        </p:nvSpPr>
        <p:spPr bwMode="auto">
          <a:xfrm>
            <a:off x="2273300" y="1876425"/>
            <a:ext cx="750888" cy="85725"/>
          </a:xfrm>
          <a:prstGeom prst="rect">
            <a:avLst/>
          </a:prstGeom>
          <a:gradFill rotWithShape="0">
            <a:gsLst>
              <a:gs pos="0">
                <a:srgbClr val="FF0000"/>
              </a:gs>
              <a:gs pos="50000">
                <a:srgbClr val="FF0000">
                  <a:gamma/>
                  <a:tint val="34902"/>
                  <a:invGamma/>
                </a:srgbClr>
              </a:gs>
              <a:gs pos="100000">
                <a:srgbClr val="FF0000"/>
              </a:gs>
            </a:gsLst>
            <a:lin ang="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82075" name="Text Box 155"/>
          <p:cNvSpPr txBox="1">
            <a:spLocks noChangeArrowheads="1"/>
          </p:cNvSpPr>
          <p:nvPr/>
        </p:nvSpPr>
        <p:spPr bwMode="auto">
          <a:xfrm>
            <a:off x="2363788" y="677863"/>
            <a:ext cx="568325" cy="1979612"/>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nvGrpSpPr>
          <p:cNvPr id="82076" name="Group 156"/>
          <p:cNvGrpSpPr>
            <a:grpSpLocks/>
          </p:cNvGrpSpPr>
          <p:nvPr/>
        </p:nvGrpSpPr>
        <p:grpSpPr bwMode="auto">
          <a:xfrm>
            <a:off x="2955925" y="1247775"/>
            <a:ext cx="333375" cy="669925"/>
            <a:chOff x="232" y="900"/>
            <a:chExt cx="12" cy="35"/>
          </a:xfrm>
        </p:grpSpPr>
        <p:sp>
          <p:nvSpPr>
            <p:cNvPr id="82077" name="Rectangle 157"/>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78" name="Freeform 158"/>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79" name="Line 159"/>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80" name="Line 160"/>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81" name="Freeform 161"/>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82" name="Line 162"/>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83" name="Line 163"/>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84" name="Freeform 164"/>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85" name="Line 165"/>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86" name="Line 166"/>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87" name="Freeform 167"/>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88" name="Line 168"/>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89" name="Line 169"/>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90" name="Rectangle 170"/>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91" name="Rectangle 171"/>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92" name="Freeform 172"/>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2093" name="Group 173"/>
          <p:cNvGrpSpPr>
            <a:grpSpLocks/>
          </p:cNvGrpSpPr>
          <p:nvPr/>
        </p:nvGrpSpPr>
        <p:grpSpPr bwMode="auto">
          <a:xfrm>
            <a:off x="2965450" y="1962150"/>
            <a:ext cx="333375" cy="631825"/>
            <a:chOff x="232" y="900"/>
            <a:chExt cx="12" cy="35"/>
          </a:xfrm>
        </p:grpSpPr>
        <p:sp>
          <p:nvSpPr>
            <p:cNvPr id="82094" name="Rectangle 174"/>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95" name="Freeform 175"/>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96" name="Line 176"/>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97" name="Line 177"/>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98" name="Freeform 178"/>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099" name="Line 179"/>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00" name="Line 180"/>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01" name="Freeform 181"/>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02" name="Line 182"/>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03" name="Line 183"/>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04" name="Freeform 184"/>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05" name="Line 185"/>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06" name="Line 186"/>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07" name="Rectangle 187"/>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08" name="Rectangle 188"/>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09" name="Freeform 189"/>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2110" name="Group 190"/>
          <p:cNvGrpSpPr>
            <a:grpSpLocks/>
          </p:cNvGrpSpPr>
          <p:nvPr/>
        </p:nvGrpSpPr>
        <p:grpSpPr bwMode="auto">
          <a:xfrm>
            <a:off x="434975" y="4924425"/>
            <a:ext cx="4424363" cy="1277938"/>
            <a:chOff x="244" y="910"/>
            <a:chExt cx="118" cy="40"/>
          </a:xfrm>
        </p:grpSpPr>
        <p:sp>
          <p:nvSpPr>
            <p:cNvPr id="82111" name="Rectangle 191"/>
            <p:cNvSpPr>
              <a:spLocks noChangeArrowheads="1"/>
            </p:cNvSpPr>
            <p:nvPr/>
          </p:nvSpPr>
          <p:spPr bwMode="auto">
            <a:xfrm>
              <a:off x="297" y="914"/>
              <a:ext cx="12" cy="3"/>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2112" name="Group 192"/>
            <p:cNvGrpSpPr>
              <a:grpSpLocks/>
            </p:cNvGrpSpPr>
            <p:nvPr/>
          </p:nvGrpSpPr>
          <p:grpSpPr bwMode="auto">
            <a:xfrm>
              <a:off x="244" y="915"/>
              <a:ext cx="118" cy="32"/>
              <a:chOff x="118" y="899"/>
              <a:chExt cx="126" cy="36"/>
            </a:xfrm>
          </p:grpSpPr>
          <p:sp>
            <p:nvSpPr>
              <p:cNvPr id="82113" name="Rectangle 193"/>
              <p:cNvSpPr>
                <a:spLocks noChangeArrowheads="1"/>
              </p:cNvSpPr>
              <p:nvPr/>
            </p:nvSpPr>
            <p:spPr bwMode="auto">
              <a:xfrm>
                <a:off x="172" y="901"/>
                <a:ext cx="18" cy="29"/>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14" name="Freeform 194"/>
              <p:cNvSpPr>
                <a:spLocks/>
              </p:cNvSpPr>
              <p:nvPr/>
            </p:nvSpPr>
            <p:spPr bwMode="auto">
              <a:xfrm>
                <a:off x="186" y="930"/>
                <a:ext cx="1" cy="1"/>
              </a:xfrm>
              <a:custGeom>
                <a:avLst/>
                <a:gdLst>
                  <a:gd name="T0" fmla="*/ 0 h 1"/>
                  <a:gd name="T1" fmla="*/ 1 h 1"/>
                  <a:gd name="T2" fmla="*/ 1 h 1"/>
                  <a:gd name="T3" fmla="*/ 1 h 1"/>
                </a:gdLst>
                <a:ahLst/>
                <a:cxnLst>
                  <a:cxn ang="0">
                    <a:pos x="0" y="T0"/>
                  </a:cxn>
                  <a:cxn ang="0">
                    <a:pos x="0" y="T1"/>
                  </a:cxn>
                  <a:cxn ang="0">
                    <a:pos x="0" y="T2"/>
                  </a:cxn>
                  <a:cxn ang="0">
                    <a:pos x="0" y="T3"/>
                  </a:cxn>
                </a:cxnLst>
                <a:rect l="0" t="0" r="r" b="b"/>
                <a:pathLst>
                  <a:path h="1">
                    <a:moveTo>
                      <a:pt x="0" y="0"/>
                    </a:moveTo>
                    <a:lnTo>
                      <a:pt x="0" y="1"/>
                    </a:lnTo>
                    <a:lnTo>
                      <a:pt x="0" y="1"/>
                    </a:lnTo>
                    <a:lnTo>
                      <a:pt x="0" y="1"/>
                    </a:lnTo>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15" name="Freeform 195"/>
              <p:cNvSpPr>
                <a:spLocks/>
              </p:cNvSpPr>
              <p:nvPr/>
            </p:nvSpPr>
            <p:spPr bwMode="auto">
              <a:xfrm>
                <a:off x="174" y="930"/>
                <a:ext cx="2" cy="1"/>
              </a:xfrm>
              <a:custGeom>
                <a:avLst/>
                <a:gdLst>
                  <a:gd name="T0" fmla="*/ 0 h 1"/>
                  <a:gd name="T1" fmla="*/ 1 h 1"/>
                  <a:gd name="T2" fmla="*/ 1 h 1"/>
                  <a:gd name="T3" fmla="*/ 1 h 1"/>
                </a:gdLst>
                <a:ahLst/>
                <a:cxnLst>
                  <a:cxn ang="0">
                    <a:pos x="0" y="T0"/>
                  </a:cxn>
                  <a:cxn ang="0">
                    <a:pos x="0" y="T1"/>
                  </a:cxn>
                  <a:cxn ang="0">
                    <a:pos x="0" y="T2"/>
                  </a:cxn>
                  <a:cxn ang="0">
                    <a:pos x="0" y="T3"/>
                  </a:cxn>
                </a:cxnLst>
                <a:rect l="0" t="0" r="r" b="b"/>
                <a:pathLst>
                  <a:path h="1">
                    <a:moveTo>
                      <a:pt x="0" y="0"/>
                    </a:moveTo>
                    <a:lnTo>
                      <a:pt x="0" y="1"/>
                    </a:lnTo>
                    <a:lnTo>
                      <a:pt x="0" y="1"/>
                    </a:lnTo>
                    <a:lnTo>
                      <a:pt x="0" y="1"/>
                    </a:lnTo>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16" name="Rectangle 196"/>
              <p:cNvSpPr>
                <a:spLocks noChangeArrowheads="1"/>
              </p:cNvSpPr>
              <p:nvPr/>
            </p:nvSpPr>
            <p:spPr bwMode="auto">
              <a:xfrm>
                <a:off x="172" y="930"/>
                <a:ext cx="18" cy="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17" name="Rectangle 197"/>
              <p:cNvSpPr>
                <a:spLocks noChangeArrowheads="1"/>
              </p:cNvSpPr>
              <p:nvPr/>
            </p:nvSpPr>
            <p:spPr bwMode="auto">
              <a:xfrm>
                <a:off x="172" y="900"/>
                <a:ext cx="18" cy="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18" name="Rectangle 198"/>
              <p:cNvSpPr>
                <a:spLocks noChangeArrowheads="1"/>
              </p:cNvSpPr>
              <p:nvPr/>
            </p:nvSpPr>
            <p:spPr bwMode="auto">
              <a:xfrm>
                <a:off x="174" y="931"/>
                <a:ext cx="14" cy="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2119" name="Group 199"/>
              <p:cNvGrpSpPr>
                <a:grpSpLocks/>
              </p:cNvGrpSpPr>
              <p:nvPr/>
            </p:nvGrpSpPr>
            <p:grpSpPr bwMode="auto">
              <a:xfrm>
                <a:off x="118" y="899"/>
                <a:ext cx="54" cy="35"/>
                <a:chOff x="118" y="899"/>
                <a:chExt cx="54" cy="35"/>
              </a:xfrm>
            </p:grpSpPr>
            <p:grpSp>
              <p:nvGrpSpPr>
                <p:cNvPr id="82120" name="Group 200"/>
                <p:cNvGrpSpPr>
                  <a:grpSpLocks/>
                </p:cNvGrpSpPr>
                <p:nvPr/>
              </p:nvGrpSpPr>
              <p:grpSpPr bwMode="auto">
                <a:xfrm>
                  <a:off x="118" y="899"/>
                  <a:ext cx="10" cy="35"/>
                  <a:chOff x="119" y="899"/>
                  <a:chExt cx="10" cy="35"/>
                </a:xfrm>
              </p:grpSpPr>
              <p:sp>
                <p:nvSpPr>
                  <p:cNvPr id="82121" name="Rectangle 201"/>
                  <p:cNvSpPr>
                    <a:spLocks noChangeArrowheads="1"/>
                  </p:cNvSpPr>
                  <p:nvPr/>
                </p:nvSpPr>
                <p:spPr bwMode="auto">
                  <a:xfrm rot="10800000">
                    <a:off x="125" y="914"/>
                    <a:ext cx="4"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22" name="Freeform 202"/>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23" name="Line 203"/>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24" name="Line 204"/>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25" name="Freeform 205"/>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26" name="Line 206"/>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27" name="Line 207"/>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28" name="Freeform 208"/>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29" name="Line 209"/>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30" name="Line 210"/>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31" name="Freeform 211"/>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32" name="Line 212"/>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33" name="Line 213"/>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34" name="Rectangle 214"/>
                  <p:cNvSpPr>
                    <a:spLocks noChangeArrowheads="1"/>
                  </p:cNvSpPr>
                  <p:nvPr/>
                </p:nvSpPr>
                <p:spPr bwMode="auto">
                  <a:xfrm rot="10800000">
                    <a:off x="123" y="914"/>
                    <a:ext cx="2"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35" name="Rectangle 215"/>
                  <p:cNvSpPr>
                    <a:spLocks noChangeArrowheads="1"/>
                  </p:cNvSpPr>
                  <p:nvPr/>
                </p:nvSpPr>
                <p:spPr bwMode="auto">
                  <a:xfrm rot="10800000">
                    <a:off x="119" y="899"/>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36" name="Freeform 216"/>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2137" name="Rectangle 217"/>
                <p:cNvSpPr>
                  <a:spLocks noChangeArrowheads="1"/>
                </p:cNvSpPr>
                <p:nvPr/>
              </p:nvSpPr>
              <p:spPr bwMode="auto">
                <a:xfrm rot="10800000">
                  <a:off x="139"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38" name="Freeform 218"/>
                <p:cNvSpPr>
                  <a:spLocks/>
                </p:cNvSpPr>
                <p:nvPr/>
              </p:nvSpPr>
              <p:spPr bwMode="auto">
                <a:xfrm rot="10800000">
                  <a:off x="136" y="923"/>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39" name="Line 219"/>
                <p:cNvSpPr>
                  <a:spLocks noChangeShapeType="1"/>
                </p:cNvSpPr>
                <p:nvPr/>
              </p:nvSpPr>
              <p:spPr bwMode="auto">
                <a:xfrm rot="10800000" flipH="1">
                  <a:off x="136" y="923"/>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40" name="Freeform 220"/>
                <p:cNvSpPr>
                  <a:spLocks/>
                </p:cNvSpPr>
                <p:nvPr/>
              </p:nvSpPr>
              <p:spPr bwMode="auto">
                <a:xfrm rot="10800000">
                  <a:off x="136" y="923"/>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41" name="Line 221"/>
                <p:cNvSpPr>
                  <a:spLocks noChangeShapeType="1"/>
                </p:cNvSpPr>
                <p:nvPr/>
              </p:nvSpPr>
              <p:spPr bwMode="auto">
                <a:xfrm rot="10800000">
                  <a:off x="136" y="923"/>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42" name="Freeform 222"/>
                <p:cNvSpPr>
                  <a:spLocks/>
                </p:cNvSpPr>
                <p:nvPr/>
              </p:nvSpPr>
              <p:spPr bwMode="auto">
                <a:xfrm rot="10800000">
                  <a:off x="135" y="905"/>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43" name="Freeform 223"/>
                <p:cNvSpPr>
                  <a:spLocks/>
                </p:cNvSpPr>
                <p:nvPr/>
              </p:nvSpPr>
              <p:spPr bwMode="auto">
                <a:xfrm rot="10800000">
                  <a:off x="128" y="910"/>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44" name="Freeform 224"/>
                <p:cNvSpPr>
                  <a:spLocks/>
                </p:cNvSpPr>
                <p:nvPr/>
              </p:nvSpPr>
              <p:spPr bwMode="auto">
                <a:xfrm rot="10800000">
                  <a:off x="148" y="911"/>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45" name="Rectangle 225"/>
                <p:cNvSpPr>
                  <a:spLocks noChangeArrowheads="1"/>
                </p:cNvSpPr>
                <p:nvPr/>
              </p:nvSpPr>
              <p:spPr bwMode="auto">
                <a:xfrm rot="10800000">
                  <a:off x="135"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46" name="Rectangle 226"/>
                <p:cNvSpPr>
                  <a:spLocks noChangeArrowheads="1"/>
                </p:cNvSpPr>
                <p:nvPr/>
              </p:nvSpPr>
              <p:spPr bwMode="auto">
                <a:xfrm rot="10800000">
                  <a:off x="151"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47" name="Rectangle 227"/>
                <p:cNvSpPr>
                  <a:spLocks noChangeArrowheads="1"/>
                </p:cNvSpPr>
                <p:nvPr/>
              </p:nvSpPr>
              <p:spPr bwMode="auto">
                <a:xfrm rot="10800000">
                  <a:off x="168"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48" name="Rectangle 228"/>
                <p:cNvSpPr>
                  <a:spLocks noChangeArrowheads="1"/>
                </p:cNvSpPr>
                <p:nvPr/>
              </p:nvSpPr>
              <p:spPr bwMode="auto">
                <a:xfrm rot="10800000">
                  <a:off x="151"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49" name="Rectangle 229"/>
                <p:cNvSpPr>
                  <a:spLocks noChangeArrowheads="1"/>
                </p:cNvSpPr>
                <p:nvPr/>
              </p:nvSpPr>
              <p:spPr bwMode="auto">
                <a:xfrm rot="10800000">
                  <a:off x="156"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2150" name="Group 230"/>
              <p:cNvGrpSpPr>
                <a:grpSpLocks/>
              </p:cNvGrpSpPr>
              <p:nvPr/>
            </p:nvGrpSpPr>
            <p:grpSpPr bwMode="auto">
              <a:xfrm>
                <a:off x="190" y="900"/>
                <a:ext cx="54" cy="35"/>
                <a:chOff x="190" y="900"/>
                <a:chExt cx="54" cy="35"/>
              </a:xfrm>
            </p:grpSpPr>
            <p:sp>
              <p:nvSpPr>
                <p:cNvPr id="82151" name="Rectangle 231"/>
                <p:cNvSpPr>
                  <a:spLocks noChangeArrowheads="1"/>
                </p:cNvSpPr>
                <p:nvPr/>
              </p:nvSpPr>
              <p:spPr bwMode="auto">
                <a:xfrm>
                  <a:off x="206"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52" name="Freeform 232"/>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53" name="Line 233"/>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54" name="Freeform 234"/>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55" name="Line 235"/>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56" name="Freeform 236"/>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57" name="Freeform 237"/>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58" name="Freeform 238"/>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2159" name="Group 239"/>
                <p:cNvGrpSpPr>
                  <a:grpSpLocks/>
                </p:cNvGrpSpPr>
                <p:nvPr/>
              </p:nvGrpSpPr>
              <p:grpSpPr bwMode="auto">
                <a:xfrm>
                  <a:off x="232" y="900"/>
                  <a:ext cx="12" cy="35"/>
                  <a:chOff x="232" y="900"/>
                  <a:chExt cx="12" cy="35"/>
                </a:xfrm>
              </p:grpSpPr>
              <p:sp>
                <p:nvSpPr>
                  <p:cNvPr id="82160" name="Rectangle 240"/>
                  <p:cNvSpPr>
                    <a:spLocks noChangeArrowheads="1"/>
                  </p:cNvSpPr>
                  <p:nvPr/>
                </p:nvSpPr>
                <p:spPr bwMode="auto">
                  <a:xfrm>
                    <a:off x="233" y="915"/>
                    <a:ext cx="5"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61" name="Freeform 241"/>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62" name="Line 242"/>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63" name="Line 243"/>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64" name="Freeform 244"/>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65" name="Line 245"/>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66" name="Line 246"/>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67" name="Freeform 247"/>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68" name="Line 248"/>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69" name="Line 249"/>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70" name="Freeform 250"/>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71" name="Line 251"/>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72" name="Line 252"/>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73" name="Rectangle 253"/>
                  <p:cNvSpPr>
                    <a:spLocks noChangeArrowheads="1"/>
                  </p:cNvSpPr>
                  <p:nvPr/>
                </p:nvSpPr>
                <p:spPr bwMode="auto">
                  <a:xfrm>
                    <a:off x="238" y="915"/>
                    <a:ext cx="3"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74" name="Rectangle 254"/>
                  <p:cNvSpPr>
                    <a:spLocks noChangeArrowheads="1"/>
                  </p:cNvSpPr>
                  <p:nvPr/>
                </p:nvSpPr>
                <p:spPr bwMode="auto">
                  <a:xfrm>
                    <a:off x="241" y="900"/>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75" name="Freeform 255"/>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2176" name="Freeform 256"/>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77" name="Line 257"/>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78" name="Line 258"/>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79" name="Rectangle 259"/>
                <p:cNvSpPr>
                  <a:spLocks noChangeArrowheads="1"/>
                </p:cNvSpPr>
                <p:nvPr/>
              </p:nvSpPr>
              <p:spPr bwMode="auto">
                <a:xfrm>
                  <a:off x="206"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80" name="Rectangle 260"/>
                <p:cNvSpPr>
                  <a:spLocks noChangeArrowheads="1"/>
                </p:cNvSpPr>
                <p:nvPr/>
              </p:nvSpPr>
              <p:spPr bwMode="auto">
                <a:xfrm>
                  <a:off x="205"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81" name="Rectangle 261"/>
                <p:cNvSpPr>
                  <a:spLocks noChangeArrowheads="1"/>
                </p:cNvSpPr>
                <p:nvPr/>
              </p:nvSpPr>
              <p:spPr bwMode="auto">
                <a:xfrm>
                  <a:off x="190"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82" name="Rectangle 262"/>
                <p:cNvSpPr>
                  <a:spLocks noChangeArrowheads="1"/>
                </p:cNvSpPr>
                <p:nvPr/>
              </p:nvSpPr>
              <p:spPr bwMode="auto">
                <a:xfrm>
                  <a:off x="205"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83" name="Rectangle 263"/>
                <p:cNvSpPr>
                  <a:spLocks noChangeArrowheads="1"/>
                </p:cNvSpPr>
                <p:nvPr/>
              </p:nvSpPr>
              <p:spPr bwMode="auto">
                <a:xfrm>
                  <a:off x="194"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82184" name="Rectangle 264"/>
            <p:cNvSpPr>
              <a:spLocks noChangeArrowheads="1"/>
            </p:cNvSpPr>
            <p:nvPr/>
          </p:nvSpPr>
          <p:spPr bwMode="auto">
            <a:xfrm>
              <a:off x="293" y="910"/>
              <a:ext cx="20" cy="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85" name="Freeform 265"/>
            <p:cNvSpPr>
              <a:spLocks/>
            </p:cNvSpPr>
            <p:nvPr/>
          </p:nvSpPr>
          <p:spPr bwMode="auto">
            <a:xfrm rot="10800000">
              <a:off x="292" y="946"/>
              <a:ext cx="23" cy="4"/>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86" name="Oval 266"/>
            <p:cNvSpPr>
              <a:spLocks noChangeArrowheads="1"/>
            </p:cNvSpPr>
            <p:nvPr/>
          </p:nvSpPr>
          <p:spPr bwMode="auto">
            <a:xfrm>
              <a:off x="302" y="934"/>
              <a:ext cx="3" cy="3"/>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2187" name="Group 267"/>
            <p:cNvGrpSpPr>
              <a:grpSpLocks noChangeAspect="1"/>
            </p:cNvGrpSpPr>
            <p:nvPr/>
          </p:nvGrpSpPr>
          <p:grpSpPr bwMode="auto">
            <a:xfrm>
              <a:off x="298" y="922"/>
              <a:ext cx="10" cy="9"/>
              <a:chOff x="564" y="1431"/>
              <a:chExt cx="18" cy="18"/>
            </a:xfrm>
          </p:grpSpPr>
          <p:sp>
            <p:nvSpPr>
              <p:cNvPr id="82188" name="Oval 268"/>
              <p:cNvSpPr>
                <a:spLocks noChangeAspect="1" noChangeArrowheads="1"/>
              </p:cNvSpPr>
              <p:nvPr/>
            </p:nvSpPr>
            <p:spPr bwMode="auto">
              <a:xfrm>
                <a:off x="564" y="1431"/>
                <a:ext cx="18" cy="18"/>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89" name="Oval 269"/>
              <p:cNvSpPr>
                <a:spLocks noChangeAspect="1" noChangeArrowheads="1"/>
              </p:cNvSpPr>
              <p:nvPr/>
            </p:nvSpPr>
            <p:spPr bwMode="auto">
              <a:xfrm>
                <a:off x="569" y="1436"/>
                <a:ext cx="8" cy="8"/>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90" name="AutoShape 270"/>
              <p:cNvSpPr>
                <a:spLocks noChangeAspect="1" noChangeArrowheads="1"/>
              </p:cNvSpPr>
              <p:nvPr/>
            </p:nvSpPr>
            <p:spPr bwMode="auto">
              <a:xfrm>
                <a:off x="572" y="143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91" name="AutoShape 271"/>
              <p:cNvSpPr>
                <a:spLocks noChangeAspect="1" noChangeArrowheads="1"/>
              </p:cNvSpPr>
              <p:nvPr/>
            </p:nvSpPr>
            <p:spPr bwMode="auto">
              <a:xfrm>
                <a:off x="578" y="1439"/>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92" name="AutoShape 272"/>
              <p:cNvSpPr>
                <a:spLocks noChangeAspect="1" noChangeArrowheads="1"/>
              </p:cNvSpPr>
              <p:nvPr/>
            </p:nvSpPr>
            <p:spPr bwMode="auto">
              <a:xfrm>
                <a:off x="576" y="144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93" name="AutoShape 273"/>
              <p:cNvSpPr>
                <a:spLocks noChangeAspect="1" noChangeArrowheads="1"/>
              </p:cNvSpPr>
              <p:nvPr/>
            </p:nvSpPr>
            <p:spPr bwMode="auto">
              <a:xfrm>
                <a:off x="566" y="1439"/>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94" name="AutoShape 274"/>
              <p:cNvSpPr>
                <a:spLocks noChangeAspect="1" noChangeArrowheads="1"/>
              </p:cNvSpPr>
              <p:nvPr/>
            </p:nvSpPr>
            <p:spPr bwMode="auto">
              <a:xfrm>
                <a:off x="572" y="144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95" name="AutoShape 275"/>
              <p:cNvSpPr>
                <a:spLocks noChangeAspect="1" noChangeArrowheads="1"/>
              </p:cNvSpPr>
              <p:nvPr/>
            </p:nvSpPr>
            <p:spPr bwMode="auto">
              <a:xfrm>
                <a:off x="568" y="143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96" name="AutoShape 276"/>
              <p:cNvSpPr>
                <a:spLocks noChangeAspect="1" noChangeArrowheads="1"/>
              </p:cNvSpPr>
              <p:nvPr/>
            </p:nvSpPr>
            <p:spPr bwMode="auto">
              <a:xfrm>
                <a:off x="576" y="143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97" name="AutoShape 277"/>
              <p:cNvSpPr>
                <a:spLocks noChangeAspect="1" noChangeArrowheads="1"/>
              </p:cNvSpPr>
              <p:nvPr/>
            </p:nvSpPr>
            <p:spPr bwMode="auto">
              <a:xfrm>
                <a:off x="568" y="144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198" name="Oval 278"/>
              <p:cNvSpPr>
                <a:spLocks noChangeAspect="1" noChangeArrowheads="1"/>
              </p:cNvSpPr>
              <p:nvPr/>
            </p:nvSpPr>
            <p:spPr bwMode="auto">
              <a:xfrm>
                <a:off x="572" y="1439"/>
                <a:ext cx="2" cy="2"/>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82199" name="Text Box 279"/>
          <p:cNvSpPr txBox="1">
            <a:spLocks noChangeArrowheads="1"/>
          </p:cNvSpPr>
          <p:nvPr/>
        </p:nvSpPr>
        <p:spPr bwMode="auto">
          <a:xfrm>
            <a:off x="2360613" y="4875213"/>
            <a:ext cx="558800" cy="1665287"/>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nvGrpSpPr>
          <p:cNvPr id="82440" name="Group 520"/>
          <p:cNvGrpSpPr>
            <a:grpSpLocks/>
          </p:cNvGrpSpPr>
          <p:nvPr/>
        </p:nvGrpSpPr>
        <p:grpSpPr bwMode="auto">
          <a:xfrm>
            <a:off x="2952750" y="549275"/>
            <a:ext cx="333375" cy="660400"/>
            <a:chOff x="232" y="900"/>
            <a:chExt cx="12" cy="35"/>
          </a:xfrm>
        </p:grpSpPr>
        <p:sp>
          <p:nvSpPr>
            <p:cNvPr id="82441" name="Rectangle 521"/>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442" name="Freeform 522"/>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443" name="Line 523"/>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444" name="Line 524"/>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445" name="Freeform 525"/>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446" name="Line 526"/>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447" name="Line 527"/>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448" name="Freeform 528"/>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449" name="Line 529"/>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450" name="Line 530"/>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451" name="Freeform 531"/>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452" name="Line 532"/>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453" name="Line 533"/>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454" name="Rectangle 534"/>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455" name="Rectangle 535"/>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456" name="Freeform 536"/>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2458" name="Group 538"/>
          <p:cNvGrpSpPr>
            <a:grpSpLocks/>
          </p:cNvGrpSpPr>
          <p:nvPr/>
        </p:nvGrpSpPr>
        <p:grpSpPr bwMode="auto">
          <a:xfrm>
            <a:off x="1990725" y="566738"/>
            <a:ext cx="276225" cy="2105025"/>
            <a:chOff x="1254" y="483"/>
            <a:chExt cx="174" cy="1326"/>
          </a:xfrm>
        </p:grpSpPr>
        <p:grpSp>
          <p:nvGrpSpPr>
            <p:cNvPr id="82459" name="Group 539"/>
            <p:cNvGrpSpPr>
              <a:grpSpLocks/>
            </p:cNvGrpSpPr>
            <p:nvPr/>
          </p:nvGrpSpPr>
          <p:grpSpPr bwMode="auto">
            <a:xfrm>
              <a:off x="1254" y="811"/>
              <a:ext cx="174" cy="118"/>
              <a:chOff x="313" y="743"/>
              <a:chExt cx="29" cy="10"/>
            </a:xfrm>
          </p:grpSpPr>
          <p:grpSp>
            <p:nvGrpSpPr>
              <p:cNvPr id="82460" name="Group 540"/>
              <p:cNvGrpSpPr>
                <a:grpSpLocks/>
              </p:cNvGrpSpPr>
              <p:nvPr/>
            </p:nvGrpSpPr>
            <p:grpSpPr bwMode="auto">
              <a:xfrm>
                <a:off x="322" y="743"/>
                <a:ext cx="8" cy="10"/>
                <a:chOff x="248" y="952"/>
                <a:chExt cx="6" cy="7"/>
              </a:xfrm>
            </p:grpSpPr>
            <p:sp>
              <p:nvSpPr>
                <p:cNvPr id="82461" name="Rectangle 541"/>
                <p:cNvSpPr>
                  <a:spLocks noChangeArrowheads="1"/>
                </p:cNvSpPr>
                <p:nvPr/>
              </p:nvSpPr>
              <p:spPr bwMode="auto">
                <a:xfrm>
                  <a:off x="248" y="955"/>
                  <a:ext cx="6" cy="4"/>
                </a:xfrm>
                <a:prstGeom prst="rect">
                  <a:avLst/>
                </a:prstGeom>
                <a:solidFill>
                  <a:srgbClr val="FF0000"/>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462" name="Line 542"/>
                <p:cNvSpPr>
                  <a:spLocks noChangeShapeType="1"/>
                </p:cNvSpPr>
                <p:nvPr/>
              </p:nvSpPr>
              <p:spPr bwMode="auto">
                <a:xfrm flipV="1">
                  <a:off x="251" y="952"/>
                  <a:ext cx="0" cy="3"/>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463" name="Line 543"/>
                <p:cNvSpPr>
                  <a:spLocks noChangeShapeType="1"/>
                </p:cNvSpPr>
                <p:nvPr/>
              </p:nvSpPr>
              <p:spPr bwMode="auto">
                <a:xfrm>
                  <a:off x="249" y="952"/>
                  <a:ext cx="4"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2464" name="Line 544"/>
              <p:cNvSpPr>
                <a:spLocks noChangeShapeType="1"/>
              </p:cNvSpPr>
              <p:nvPr/>
            </p:nvSpPr>
            <p:spPr bwMode="auto">
              <a:xfrm>
                <a:off x="330" y="750"/>
                <a:ext cx="12"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465" name="Line 545"/>
              <p:cNvSpPr>
                <a:spLocks noChangeShapeType="1"/>
              </p:cNvSpPr>
              <p:nvPr/>
            </p:nvSpPr>
            <p:spPr bwMode="auto">
              <a:xfrm>
                <a:off x="313" y="750"/>
                <a:ext cx="9"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2466" name="Line 546"/>
            <p:cNvSpPr>
              <a:spLocks noChangeShapeType="1"/>
            </p:cNvSpPr>
            <p:nvPr/>
          </p:nvSpPr>
          <p:spPr bwMode="auto">
            <a:xfrm flipV="1">
              <a:off x="1254" y="1791"/>
              <a:ext cx="174" cy="6"/>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2467" name="Group 547"/>
            <p:cNvGrpSpPr>
              <a:grpSpLocks/>
            </p:cNvGrpSpPr>
            <p:nvPr/>
          </p:nvGrpSpPr>
          <p:grpSpPr bwMode="auto">
            <a:xfrm>
              <a:off x="1254" y="483"/>
              <a:ext cx="0" cy="1326"/>
              <a:chOff x="342" y="715"/>
              <a:chExt cx="0" cy="113"/>
            </a:xfrm>
          </p:grpSpPr>
          <p:sp>
            <p:nvSpPr>
              <p:cNvPr id="82468" name="Line 548"/>
              <p:cNvSpPr>
                <a:spLocks noChangeShapeType="1"/>
              </p:cNvSpPr>
              <p:nvPr/>
            </p:nvSpPr>
            <p:spPr bwMode="auto">
              <a:xfrm>
                <a:off x="342" y="715"/>
                <a:ext cx="0" cy="43"/>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469" name="Line 549"/>
              <p:cNvSpPr>
                <a:spLocks noChangeShapeType="1"/>
              </p:cNvSpPr>
              <p:nvPr/>
            </p:nvSpPr>
            <p:spPr bwMode="auto">
              <a:xfrm>
                <a:off x="342" y="791"/>
                <a:ext cx="0" cy="37"/>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470" name="Line 550"/>
              <p:cNvSpPr>
                <a:spLocks noChangeShapeType="1"/>
              </p:cNvSpPr>
              <p:nvPr/>
            </p:nvSpPr>
            <p:spPr bwMode="auto">
              <a:xfrm flipV="1">
                <a:off x="342" y="758"/>
                <a:ext cx="0" cy="3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2471" name="Group 551"/>
            <p:cNvGrpSpPr>
              <a:grpSpLocks/>
            </p:cNvGrpSpPr>
            <p:nvPr/>
          </p:nvGrpSpPr>
          <p:grpSpPr bwMode="auto">
            <a:xfrm>
              <a:off x="1254" y="1257"/>
              <a:ext cx="174" cy="117"/>
              <a:chOff x="313" y="784"/>
              <a:chExt cx="29" cy="10"/>
            </a:xfrm>
          </p:grpSpPr>
          <p:grpSp>
            <p:nvGrpSpPr>
              <p:cNvPr id="82472" name="Group 552"/>
              <p:cNvGrpSpPr>
                <a:grpSpLocks/>
              </p:cNvGrpSpPr>
              <p:nvPr/>
            </p:nvGrpSpPr>
            <p:grpSpPr bwMode="auto">
              <a:xfrm>
                <a:off x="322" y="784"/>
                <a:ext cx="8" cy="10"/>
                <a:chOff x="248" y="952"/>
                <a:chExt cx="6" cy="7"/>
              </a:xfrm>
            </p:grpSpPr>
            <p:sp>
              <p:nvSpPr>
                <p:cNvPr id="82473" name="Rectangle 553"/>
                <p:cNvSpPr>
                  <a:spLocks noChangeArrowheads="1"/>
                </p:cNvSpPr>
                <p:nvPr/>
              </p:nvSpPr>
              <p:spPr bwMode="auto">
                <a:xfrm>
                  <a:off x="248" y="955"/>
                  <a:ext cx="6" cy="4"/>
                </a:xfrm>
                <a:prstGeom prst="rect">
                  <a:avLst/>
                </a:prstGeom>
                <a:solidFill>
                  <a:srgbClr val="FF0000"/>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474" name="Line 554"/>
                <p:cNvSpPr>
                  <a:spLocks noChangeShapeType="1"/>
                </p:cNvSpPr>
                <p:nvPr/>
              </p:nvSpPr>
              <p:spPr bwMode="auto">
                <a:xfrm flipV="1">
                  <a:off x="251" y="952"/>
                  <a:ext cx="0" cy="3"/>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475" name="Line 555"/>
                <p:cNvSpPr>
                  <a:spLocks noChangeShapeType="1"/>
                </p:cNvSpPr>
                <p:nvPr/>
              </p:nvSpPr>
              <p:spPr bwMode="auto">
                <a:xfrm>
                  <a:off x="249" y="952"/>
                  <a:ext cx="4"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2476" name="Line 556"/>
              <p:cNvSpPr>
                <a:spLocks noChangeShapeType="1"/>
              </p:cNvSpPr>
              <p:nvPr/>
            </p:nvSpPr>
            <p:spPr bwMode="auto">
              <a:xfrm>
                <a:off x="330" y="791"/>
                <a:ext cx="12"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477" name="Line 557"/>
              <p:cNvSpPr>
                <a:spLocks noChangeShapeType="1"/>
              </p:cNvSpPr>
              <p:nvPr/>
            </p:nvSpPr>
            <p:spPr bwMode="auto">
              <a:xfrm>
                <a:off x="313" y="791"/>
                <a:ext cx="9"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82723" name="Group 803"/>
          <p:cNvGrpSpPr>
            <a:grpSpLocks/>
          </p:cNvGrpSpPr>
          <p:nvPr/>
        </p:nvGrpSpPr>
        <p:grpSpPr bwMode="auto">
          <a:xfrm>
            <a:off x="2489200" y="5030788"/>
            <a:ext cx="303213" cy="1506537"/>
            <a:chOff x="1568" y="3169"/>
            <a:chExt cx="191" cy="949"/>
          </a:xfrm>
        </p:grpSpPr>
        <p:sp>
          <p:nvSpPr>
            <p:cNvPr id="82483" name="Rectangle 563"/>
            <p:cNvSpPr>
              <a:spLocks noChangeArrowheads="1"/>
            </p:cNvSpPr>
            <p:nvPr/>
          </p:nvSpPr>
          <p:spPr bwMode="auto">
            <a:xfrm>
              <a:off x="1568" y="3169"/>
              <a:ext cx="191" cy="948"/>
            </a:xfrm>
            <a:prstGeom prst="rect">
              <a:avLst/>
            </a:prstGeom>
            <a:gradFill rotWithShape="1">
              <a:gsLst>
                <a:gs pos="0">
                  <a:srgbClr val="333333"/>
                </a:gs>
                <a:gs pos="50000">
                  <a:srgbClr val="DDDDDD"/>
                </a:gs>
                <a:gs pos="100000">
                  <a:srgbClr val="333333"/>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2489" name="Group 569"/>
            <p:cNvGrpSpPr>
              <a:grpSpLocks/>
            </p:cNvGrpSpPr>
            <p:nvPr/>
          </p:nvGrpSpPr>
          <p:grpSpPr bwMode="auto">
            <a:xfrm>
              <a:off x="1580" y="3376"/>
              <a:ext cx="166" cy="98"/>
              <a:chOff x="63" y="428"/>
              <a:chExt cx="36" cy="19"/>
            </a:xfrm>
          </p:grpSpPr>
          <p:sp>
            <p:nvSpPr>
              <p:cNvPr id="82490" name="AutoShape 570"/>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491" name="AutoShape 571"/>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492" name="AutoShape 572"/>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2505" name="Group 585"/>
            <p:cNvGrpSpPr>
              <a:grpSpLocks/>
            </p:cNvGrpSpPr>
            <p:nvPr/>
          </p:nvGrpSpPr>
          <p:grpSpPr bwMode="auto">
            <a:xfrm>
              <a:off x="1580" y="3281"/>
              <a:ext cx="166" cy="104"/>
              <a:chOff x="220" y="413"/>
              <a:chExt cx="36" cy="20"/>
            </a:xfrm>
          </p:grpSpPr>
          <p:sp>
            <p:nvSpPr>
              <p:cNvPr id="82506" name="AutoShape 586"/>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07" name="AutoShape 587"/>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08" name="AutoShape 588"/>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2509" name="Group 589"/>
            <p:cNvGrpSpPr>
              <a:grpSpLocks/>
            </p:cNvGrpSpPr>
            <p:nvPr/>
          </p:nvGrpSpPr>
          <p:grpSpPr bwMode="auto">
            <a:xfrm>
              <a:off x="1580" y="3454"/>
              <a:ext cx="166" cy="98"/>
              <a:chOff x="220" y="413"/>
              <a:chExt cx="36" cy="20"/>
            </a:xfrm>
          </p:grpSpPr>
          <p:sp>
            <p:nvSpPr>
              <p:cNvPr id="82510" name="AutoShape 590"/>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11" name="AutoShape 591"/>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12" name="AutoShape 592"/>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2513" name="Group 593"/>
            <p:cNvGrpSpPr>
              <a:grpSpLocks/>
            </p:cNvGrpSpPr>
            <p:nvPr/>
          </p:nvGrpSpPr>
          <p:grpSpPr bwMode="auto">
            <a:xfrm>
              <a:off x="1583" y="3529"/>
              <a:ext cx="166" cy="589"/>
              <a:chOff x="3381" y="1201"/>
              <a:chExt cx="216" cy="684"/>
            </a:xfrm>
          </p:grpSpPr>
          <p:grpSp>
            <p:nvGrpSpPr>
              <p:cNvPr id="82514" name="Group 594"/>
              <p:cNvGrpSpPr>
                <a:grpSpLocks/>
              </p:cNvGrpSpPr>
              <p:nvPr/>
            </p:nvGrpSpPr>
            <p:grpSpPr bwMode="auto">
              <a:xfrm>
                <a:off x="3381" y="1201"/>
                <a:ext cx="216" cy="114"/>
                <a:chOff x="220" y="413"/>
                <a:chExt cx="36" cy="20"/>
              </a:xfrm>
            </p:grpSpPr>
            <p:sp>
              <p:nvSpPr>
                <p:cNvPr id="82515" name="AutoShape 595"/>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16" name="AutoShape 596"/>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17" name="AutoShape 597"/>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2518" name="Group 598"/>
              <p:cNvGrpSpPr>
                <a:grpSpLocks/>
              </p:cNvGrpSpPr>
              <p:nvPr/>
            </p:nvGrpSpPr>
            <p:grpSpPr bwMode="auto">
              <a:xfrm>
                <a:off x="3381" y="1681"/>
                <a:ext cx="216" cy="114"/>
                <a:chOff x="63" y="428"/>
                <a:chExt cx="36" cy="19"/>
              </a:xfrm>
            </p:grpSpPr>
            <p:sp>
              <p:nvSpPr>
                <p:cNvPr id="82519" name="AutoShape 599"/>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20" name="AutoShape 600"/>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21" name="AutoShape 601"/>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2522" name="Group 602"/>
              <p:cNvGrpSpPr>
                <a:grpSpLocks/>
              </p:cNvGrpSpPr>
              <p:nvPr/>
            </p:nvGrpSpPr>
            <p:grpSpPr bwMode="auto">
              <a:xfrm>
                <a:off x="3381" y="1297"/>
                <a:ext cx="216" cy="120"/>
                <a:chOff x="220" y="413"/>
                <a:chExt cx="36" cy="20"/>
              </a:xfrm>
            </p:grpSpPr>
            <p:sp>
              <p:nvSpPr>
                <p:cNvPr id="82523" name="AutoShape 603"/>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24" name="AutoShape 604"/>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25" name="AutoShape 605"/>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2526" name="Group 606"/>
              <p:cNvGrpSpPr>
                <a:grpSpLocks/>
              </p:cNvGrpSpPr>
              <p:nvPr/>
            </p:nvGrpSpPr>
            <p:grpSpPr bwMode="auto">
              <a:xfrm>
                <a:off x="3381" y="1393"/>
                <a:ext cx="216" cy="114"/>
                <a:chOff x="220" y="413"/>
                <a:chExt cx="36" cy="20"/>
              </a:xfrm>
            </p:grpSpPr>
            <p:sp>
              <p:nvSpPr>
                <p:cNvPr id="82527" name="AutoShape 607"/>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28" name="AutoShape 608"/>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29" name="AutoShape 609"/>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2530" name="Group 610"/>
              <p:cNvGrpSpPr>
                <a:grpSpLocks/>
              </p:cNvGrpSpPr>
              <p:nvPr/>
            </p:nvGrpSpPr>
            <p:grpSpPr bwMode="auto">
              <a:xfrm>
                <a:off x="3381" y="1489"/>
                <a:ext cx="216" cy="120"/>
                <a:chOff x="220" y="413"/>
                <a:chExt cx="36" cy="20"/>
              </a:xfrm>
            </p:grpSpPr>
            <p:sp>
              <p:nvSpPr>
                <p:cNvPr id="82531" name="AutoShape 611"/>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32" name="AutoShape 612"/>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33" name="AutoShape 613"/>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2534" name="Group 614"/>
              <p:cNvGrpSpPr>
                <a:grpSpLocks/>
              </p:cNvGrpSpPr>
              <p:nvPr/>
            </p:nvGrpSpPr>
            <p:grpSpPr bwMode="auto">
              <a:xfrm>
                <a:off x="3381" y="1585"/>
                <a:ext cx="216" cy="120"/>
                <a:chOff x="220" y="413"/>
                <a:chExt cx="36" cy="20"/>
              </a:xfrm>
            </p:grpSpPr>
            <p:sp>
              <p:nvSpPr>
                <p:cNvPr id="82535" name="AutoShape 615"/>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36" name="AutoShape 616"/>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37" name="AutoShape 617"/>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2538" name="Group 618"/>
              <p:cNvGrpSpPr>
                <a:grpSpLocks/>
              </p:cNvGrpSpPr>
              <p:nvPr/>
            </p:nvGrpSpPr>
            <p:grpSpPr bwMode="auto">
              <a:xfrm>
                <a:off x="3381" y="1771"/>
                <a:ext cx="216" cy="114"/>
                <a:chOff x="220" y="413"/>
                <a:chExt cx="36" cy="20"/>
              </a:xfrm>
            </p:grpSpPr>
            <p:sp>
              <p:nvSpPr>
                <p:cNvPr id="82539" name="AutoShape 619"/>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40" name="AutoShape 620"/>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41" name="AutoShape 621"/>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grpSp>
        <p:nvGrpSpPr>
          <p:cNvPr id="82542" name="Group 622"/>
          <p:cNvGrpSpPr>
            <a:grpSpLocks/>
          </p:cNvGrpSpPr>
          <p:nvPr/>
        </p:nvGrpSpPr>
        <p:grpSpPr bwMode="auto">
          <a:xfrm>
            <a:off x="2471738" y="1266825"/>
            <a:ext cx="333375" cy="3757613"/>
            <a:chOff x="1557" y="924"/>
            <a:chExt cx="210" cy="2367"/>
          </a:xfrm>
        </p:grpSpPr>
        <p:grpSp>
          <p:nvGrpSpPr>
            <p:cNvPr id="82543" name="Group 623"/>
            <p:cNvGrpSpPr>
              <a:grpSpLocks/>
            </p:cNvGrpSpPr>
            <p:nvPr/>
          </p:nvGrpSpPr>
          <p:grpSpPr bwMode="auto">
            <a:xfrm>
              <a:off x="1570" y="1995"/>
              <a:ext cx="189" cy="1296"/>
              <a:chOff x="905" y="601"/>
              <a:chExt cx="43" cy="216"/>
            </a:xfrm>
          </p:grpSpPr>
          <p:sp>
            <p:nvSpPr>
              <p:cNvPr id="82544" name="Oval 624"/>
              <p:cNvSpPr>
                <a:spLocks noChangeArrowheads="1"/>
              </p:cNvSpPr>
              <p:nvPr/>
            </p:nvSpPr>
            <p:spPr bwMode="auto">
              <a:xfrm>
                <a:off x="919" y="644"/>
                <a:ext cx="16" cy="11"/>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45" name="Oval 625"/>
              <p:cNvSpPr>
                <a:spLocks noChangeArrowheads="1"/>
              </p:cNvSpPr>
              <p:nvPr/>
            </p:nvSpPr>
            <p:spPr bwMode="auto">
              <a:xfrm>
                <a:off x="919" y="733"/>
                <a:ext cx="16" cy="14"/>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46" name="Oval 626"/>
              <p:cNvSpPr>
                <a:spLocks noChangeArrowheads="1"/>
              </p:cNvSpPr>
              <p:nvPr/>
            </p:nvSpPr>
            <p:spPr bwMode="auto">
              <a:xfrm>
                <a:off x="919" y="704"/>
                <a:ext cx="16" cy="11"/>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47" name="Oval 627"/>
              <p:cNvSpPr>
                <a:spLocks noChangeArrowheads="1"/>
              </p:cNvSpPr>
              <p:nvPr/>
            </p:nvSpPr>
            <p:spPr bwMode="auto">
              <a:xfrm>
                <a:off x="919" y="609"/>
                <a:ext cx="16" cy="11"/>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48" name="Oval 628"/>
              <p:cNvSpPr>
                <a:spLocks noChangeAspect="1" noChangeArrowheads="1"/>
              </p:cNvSpPr>
              <p:nvPr/>
            </p:nvSpPr>
            <p:spPr bwMode="auto">
              <a:xfrm>
                <a:off x="907" y="659"/>
                <a:ext cx="40" cy="31"/>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49" name="Oval 629"/>
              <p:cNvSpPr>
                <a:spLocks noChangeAspect="1" noChangeArrowheads="1"/>
              </p:cNvSpPr>
              <p:nvPr/>
            </p:nvSpPr>
            <p:spPr bwMode="auto">
              <a:xfrm>
                <a:off x="918" y="668"/>
                <a:ext cx="18" cy="13"/>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50" name="AutoShape 630"/>
              <p:cNvSpPr>
                <a:spLocks noChangeAspect="1" noChangeArrowheads="1"/>
              </p:cNvSpPr>
              <p:nvPr/>
            </p:nvSpPr>
            <p:spPr bwMode="auto">
              <a:xfrm>
                <a:off x="925" y="662"/>
                <a:ext cx="4" cy="4"/>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51" name="AutoShape 631"/>
              <p:cNvSpPr>
                <a:spLocks noChangeAspect="1" noChangeArrowheads="1"/>
              </p:cNvSpPr>
              <p:nvPr/>
            </p:nvSpPr>
            <p:spPr bwMode="auto">
              <a:xfrm>
                <a:off x="938" y="673"/>
                <a:ext cx="5"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52" name="AutoShape 632"/>
              <p:cNvSpPr>
                <a:spLocks noChangeAspect="1" noChangeArrowheads="1"/>
              </p:cNvSpPr>
              <p:nvPr/>
            </p:nvSpPr>
            <p:spPr bwMode="auto">
              <a:xfrm>
                <a:off x="934" y="680"/>
                <a:ext cx="4"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53" name="AutoShape 633"/>
              <p:cNvSpPr>
                <a:spLocks noChangeAspect="1" noChangeArrowheads="1"/>
              </p:cNvSpPr>
              <p:nvPr/>
            </p:nvSpPr>
            <p:spPr bwMode="auto">
              <a:xfrm>
                <a:off x="911" y="673"/>
                <a:ext cx="5"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54" name="AutoShape 634"/>
              <p:cNvSpPr>
                <a:spLocks noChangeAspect="1" noChangeArrowheads="1"/>
              </p:cNvSpPr>
              <p:nvPr/>
            </p:nvSpPr>
            <p:spPr bwMode="auto">
              <a:xfrm>
                <a:off x="925" y="683"/>
                <a:ext cx="4" cy="4"/>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55" name="AutoShape 635"/>
              <p:cNvSpPr>
                <a:spLocks noChangeAspect="1" noChangeArrowheads="1"/>
              </p:cNvSpPr>
              <p:nvPr/>
            </p:nvSpPr>
            <p:spPr bwMode="auto">
              <a:xfrm>
                <a:off x="916" y="666"/>
                <a:ext cx="4"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56" name="AutoShape 636"/>
              <p:cNvSpPr>
                <a:spLocks noChangeAspect="1" noChangeArrowheads="1"/>
              </p:cNvSpPr>
              <p:nvPr/>
            </p:nvSpPr>
            <p:spPr bwMode="auto">
              <a:xfrm>
                <a:off x="934" y="666"/>
                <a:ext cx="4"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57" name="AutoShape 637"/>
              <p:cNvSpPr>
                <a:spLocks noChangeAspect="1" noChangeArrowheads="1"/>
              </p:cNvSpPr>
              <p:nvPr/>
            </p:nvSpPr>
            <p:spPr bwMode="auto">
              <a:xfrm>
                <a:off x="916" y="680"/>
                <a:ext cx="4"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58" name="Oval 638"/>
              <p:cNvSpPr>
                <a:spLocks noChangeAspect="1" noChangeArrowheads="1"/>
              </p:cNvSpPr>
              <p:nvPr/>
            </p:nvSpPr>
            <p:spPr bwMode="auto">
              <a:xfrm>
                <a:off x="925" y="673"/>
                <a:ext cx="4" cy="3"/>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2559" name="Group 639"/>
              <p:cNvGrpSpPr>
                <a:grpSpLocks/>
              </p:cNvGrpSpPr>
              <p:nvPr/>
            </p:nvGrpSpPr>
            <p:grpSpPr bwMode="auto">
              <a:xfrm>
                <a:off x="905" y="601"/>
                <a:ext cx="43" cy="20"/>
                <a:chOff x="504" y="778"/>
                <a:chExt cx="43" cy="29"/>
              </a:xfrm>
            </p:grpSpPr>
            <p:sp>
              <p:nvSpPr>
                <p:cNvPr id="82560" name="AutoShape 640"/>
                <p:cNvSpPr>
                  <a:spLocks noChangeArrowheads="1"/>
                </p:cNvSpPr>
                <p:nvPr/>
              </p:nvSpPr>
              <p:spPr bwMode="auto">
                <a:xfrm>
                  <a:off x="504" y="799"/>
                  <a:ext cx="43" cy="8"/>
                </a:xfrm>
                <a:custGeom>
                  <a:avLst/>
                  <a:gdLst>
                    <a:gd name="G0" fmla="+- 2298 0 0"/>
                    <a:gd name="G1" fmla="+- 21600 0 2298"/>
                    <a:gd name="G2" fmla="*/ 2298 1 2"/>
                    <a:gd name="G3" fmla="+- 21600 0 G2"/>
                    <a:gd name="G4" fmla="+/ 2298 21600 2"/>
                    <a:gd name="G5" fmla="+/ G1 0 2"/>
                    <a:gd name="G6" fmla="*/ 21600 21600 2298"/>
                    <a:gd name="G7" fmla="*/ G6 1 2"/>
                    <a:gd name="G8" fmla="+- 21600 0 G7"/>
                    <a:gd name="G9" fmla="*/ 21600 1 2"/>
                    <a:gd name="G10" fmla="+- 2298 0 G9"/>
                    <a:gd name="G11" fmla="?: G10 G8 0"/>
                    <a:gd name="G12" fmla="?: G10 G7 21600"/>
                    <a:gd name="T0" fmla="*/ 20451 w 21600"/>
                    <a:gd name="T1" fmla="*/ 10800 h 21600"/>
                    <a:gd name="T2" fmla="*/ 10800 w 21600"/>
                    <a:gd name="T3" fmla="*/ 21600 h 21600"/>
                    <a:gd name="T4" fmla="*/ 1149 w 21600"/>
                    <a:gd name="T5" fmla="*/ 10800 h 21600"/>
                    <a:gd name="T6" fmla="*/ 10800 w 21600"/>
                    <a:gd name="T7" fmla="*/ 0 h 21600"/>
                    <a:gd name="T8" fmla="*/ 2949 w 21600"/>
                    <a:gd name="T9" fmla="*/ 2949 h 21600"/>
                    <a:gd name="T10" fmla="*/ 18651 w 21600"/>
                    <a:gd name="T11" fmla="*/ 18651 h 21600"/>
                  </a:gdLst>
                  <a:ahLst/>
                  <a:cxnLst>
                    <a:cxn ang="0">
                      <a:pos x="T0" y="T1"/>
                    </a:cxn>
                    <a:cxn ang="0">
                      <a:pos x="T2" y="T3"/>
                    </a:cxn>
                    <a:cxn ang="0">
                      <a:pos x="T4" y="T5"/>
                    </a:cxn>
                    <a:cxn ang="0">
                      <a:pos x="T6" y="T7"/>
                    </a:cxn>
                  </a:cxnLst>
                  <a:rect l="T8" t="T9" r="T10" b="T11"/>
                  <a:pathLst>
                    <a:path w="21600" h="21600">
                      <a:moveTo>
                        <a:pt x="0" y="0"/>
                      </a:moveTo>
                      <a:lnTo>
                        <a:pt x="2298" y="21600"/>
                      </a:lnTo>
                      <a:lnTo>
                        <a:pt x="19302"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2561" name="Rectangle 641"/>
                <p:cNvSpPr>
                  <a:spLocks noChangeAspect="1" noChangeArrowheads="1"/>
                </p:cNvSpPr>
                <p:nvPr/>
              </p:nvSpPr>
              <p:spPr bwMode="auto">
                <a:xfrm flipH="1">
                  <a:off x="504" y="778"/>
                  <a:ext cx="43" cy="2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grpSp>
              <p:nvGrpSpPr>
                <p:cNvPr id="82562" name="Group 642"/>
                <p:cNvGrpSpPr>
                  <a:grpSpLocks/>
                </p:cNvGrpSpPr>
                <p:nvPr/>
              </p:nvGrpSpPr>
              <p:grpSpPr bwMode="auto">
                <a:xfrm>
                  <a:off x="504" y="779"/>
                  <a:ext cx="43" cy="19"/>
                  <a:chOff x="298" y="230"/>
                  <a:chExt cx="51" cy="39"/>
                </a:xfrm>
              </p:grpSpPr>
              <p:grpSp>
                <p:nvGrpSpPr>
                  <p:cNvPr id="82563" name="Group 643"/>
                  <p:cNvGrpSpPr>
                    <a:grpSpLocks/>
                  </p:cNvGrpSpPr>
                  <p:nvPr/>
                </p:nvGrpSpPr>
                <p:grpSpPr bwMode="auto">
                  <a:xfrm>
                    <a:off x="298" y="249"/>
                    <a:ext cx="26" cy="20"/>
                    <a:chOff x="420" y="48"/>
                    <a:chExt cx="70" cy="71"/>
                  </a:xfrm>
                </p:grpSpPr>
                <p:grpSp>
                  <p:nvGrpSpPr>
                    <p:cNvPr id="82564" name="Group 644"/>
                    <p:cNvGrpSpPr>
                      <a:grpSpLocks/>
                    </p:cNvGrpSpPr>
                    <p:nvPr/>
                  </p:nvGrpSpPr>
                  <p:grpSpPr bwMode="auto">
                    <a:xfrm>
                      <a:off x="420" y="48"/>
                      <a:ext cx="70" cy="69"/>
                      <a:chOff x="420" y="48"/>
                      <a:chExt cx="70" cy="69"/>
                    </a:xfrm>
                  </p:grpSpPr>
                  <p:sp>
                    <p:nvSpPr>
                      <p:cNvPr id="82565" name="Line 645"/>
                      <p:cNvSpPr>
                        <a:spLocks noChangeShapeType="1"/>
                      </p:cNvSpPr>
                      <p:nvPr/>
                    </p:nvSpPr>
                    <p:spPr bwMode="auto">
                      <a:xfrm flipV="1">
                        <a:off x="428" y="56"/>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66" name="Line 646"/>
                      <p:cNvSpPr>
                        <a:spLocks noChangeShapeType="1"/>
                      </p:cNvSpPr>
                      <p:nvPr/>
                    </p:nvSpPr>
                    <p:spPr bwMode="auto">
                      <a:xfrm flipV="1">
                        <a:off x="420" y="48"/>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67" name="Line 647"/>
                      <p:cNvSpPr>
                        <a:spLocks noChangeShapeType="1"/>
                      </p:cNvSpPr>
                      <p:nvPr/>
                    </p:nvSpPr>
                    <p:spPr bwMode="auto">
                      <a:xfrm flipV="1">
                        <a:off x="445" y="73"/>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68" name="Line 648"/>
                      <p:cNvSpPr>
                        <a:spLocks noChangeShapeType="1"/>
                      </p:cNvSpPr>
                      <p:nvPr/>
                    </p:nvSpPr>
                    <p:spPr bwMode="auto">
                      <a:xfrm flipV="1">
                        <a:off x="420" y="48"/>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69" name="Line 649"/>
                      <p:cNvSpPr>
                        <a:spLocks noChangeShapeType="1"/>
                      </p:cNvSpPr>
                      <p:nvPr/>
                    </p:nvSpPr>
                    <p:spPr bwMode="auto">
                      <a:xfrm flipV="1">
                        <a:off x="462" y="90"/>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70" name="Line 650"/>
                      <p:cNvSpPr>
                        <a:spLocks noChangeShapeType="1"/>
                      </p:cNvSpPr>
                      <p:nvPr/>
                    </p:nvSpPr>
                    <p:spPr bwMode="auto">
                      <a:xfrm flipV="1">
                        <a:off x="420" y="48"/>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71" name="Line 651"/>
                      <p:cNvSpPr>
                        <a:spLocks noChangeShapeType="1"/>
                      </p:cNvSpPr>
                      <p:nvPr/>
                    </p:nvSpPr>
                    <p:spPr bwMode="auto">
                      <a:xfrm flipV="1">
                        <a:off x="480" y="107"/>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72" name="Line 652"/>
                      <p:cNvSpPr>
                        <a:spLocks noChangeShapeType="1"/>
                      </p:cNvSpPr>
                      <p:nvPr/>
                    </p:nvSpPr>
                    <p:spPr bwMode="auto">
                      <a:xfrm flipV="1">
                        <a:off x="422" y="48"/>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2573" name="Group 653"/>
                    <p:cNvGrpSpPr>
                      <a:grpSpLocks/>
                    </p:cNvGrpSpPr>
                    <p:nvPr/>
                  </p:nvGrpSpPr>
                  <p:grpSpPr bwMode="auto">
                    <a:xfrm>
                      <a:off x="421" y="48"/>
                      <a:ext cx="69" cy="71"/>
                      <a:chOff x="421" y="48"/>
                      <a:chExt cx="69" cy="71"/>
                    </a:xfrm>
                  </p:grpSpPr>
                  <p:sp>
                    <p:nvSpPr>
                      <p:cNvPr id="82574" name="Line 654"/>
                      <p:cNvSpPr>
                        <a:spLocks noChangeShapeType="1"/>
                      </p:cNvSpPr>
                      <p:nvPr/>
                    </p:nvSpPr>
                    <p:spPr bwMode="auto">
                      <a:xfrm rot="5400000" flipV="1">
                        <a:off x="420" y="58"/>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75" name="Line 655"/>
                      <p:cNvSpPr>
                        <a:spLocks noChangeShapeType="1"/>
                      </p:cNvSpPr>
                      <p:nvPr/>
                    </p:nvSpPr>
                    <p:spPr bwMode="auto">
                      <a:xfrm rot="5400000" flipV="1">
                        <a:off x="428" y="50"/>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76" name="Line 656"/>
                      <p:cNvSpPr>
                        <a:spLocks noChangeShapeType="1"/>
                      </p:cNvSpPr>
                      <p:nvPr/>
                    </p:nvSpPr>
                    <p:spPr bwMode="auto">
                      <a:xfrm rot="5400000" flipV="1">
                        <a:off x="420" y="74"/>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77" name="Line 657"/>
                      <p:cNvSpPr>
                        <a:spLocks noChangeShapeType="1"/>
                      </p:cNvSpPr>
                      <p:nvPr/>
                    </p:nvSpPr>
                    <p:spPr bwMode="auto">
                      <a:xfrm rot="5400000" flipV="1">
                        <a:off x="445" y="49"/>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78" name="Line 658"/>
                      <p:cNvSpPr>
                        <a:spLocks noChangeShapeType="1"/>
                      </p:cNvSpPr>
                      <p:nvPr/>
                    </p:nvSpPr>
                    <p:spPr bwMode="auto">
                      <a:xfrm rot="5400000" flipV="1">
                        <a:off x="420" y="91"/>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79" name="Line 659"/>
                      <p:cNvSpPr>
                        <a:spLocks noChangeShapeType="1"/>
                      </p:cNvSpPr>
                      <p:nvPr/>
                    </p:nvSpPr>
                    <p:spPr bwMode="auto">
                      <a:xfrm rot="5400000" flipV="1">
                        <a:off x="461" y="49"/>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80" name="Line 660"/>
                      <p:cNvSpPr>
                        <a:spLocks noChangeShapeType="1"/>
                      </p:cNvSpPr>
                      <p:nvPr/>
                    </p:nvSpPr>
                    <p:spPr bwMode="auto">
                      <a:xfrm rot="5400000" flipV="1">
                        <a:off x="422" y="109"/>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81" name="Line 661"/>
                      <p:cNvSpPr>
                        <a:spLocks noChangeShapeType="1"/>
                      </p:cNvSpPr>
                      <p:nvPr/>
                    </p:nvSpPr>
                    <p:spPr bwMode="auto">
                      <a:xfrm rot="5400000" flipV="1">
                        <a:off x="480" y="50"/>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82582" name="Group 662"/>
                  <p:cNvGrpSpPr>
                    <a:grpSpLocks/>
                  </p:cNvGrpSpPr>
                  <p:nvPr/>
                </p:nvGrpSpPr>
                <p:grpSpPr bwMode="auto">
                  <a:xfrm>
                    <a:off x="298" y="230"/>
                    <a:ext cx="26" cy="20"/>
                    <a:chOff x="420" y="48"/>
                    <a:chExt cx="70" cy="71"/>
                  </a:xfrm>
                </p:grpSpPr>
                <p:grpSp>
                  <p:nvGrpSpPr>
                    <p:cNvPr id="82583" name="Group 663"/>
                    <p:cNvGrpSpPr>
                      <a:grpSpLocks/>
                    </p:cNvGrpSpPr>
                    <p:nvPr/>
                  </p:nvGrpSpPr>
                  <p:grpSpPr bwMode="auto">
                    <a:xfrm>
                      <a:off x="420" y="48"/>
                      <a:ext cx="70" cy="69"/>
                      <a:chOff x="420" y="48"/>
                      <a:chExt cx="70" cy="69"/>
                    </a:xfrm>
                  </p:grpSpPr>
                  <p:sp>
                    <p:nvSpPr>
                      <p:cNvPr id="82584" name="Line 664"/>
                      <p:cNvSpPr>
                        <a:spLocks noChangeShapeType="1"/>
                      </p:cNvSpPr>
                      <p:nvPr/>
                    </p:nvSpPr>
                    <p:spPr bwMode="auto">
                      <a:xfrm flipV="1">
                        <a:off x="428" y="56"/>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85" name="Line 665"/>
                      <p:cNvSpPr>
                        <a:spLocks noChangeShapeType="1"/>
                      </p:cNvSpPr>
                      <p:nvPr/>
                    </p:nvSpPr>
                    <p:spPr bwMode="auto">
                      <a:xfrm flipV="1">
                        <a:off x="420" y="48"/>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86" name="Line 666"/>
                      <p:cNvSpPr>
                        <a:spLocks noChangeShapeType="1"/>
                      </p:cNvSpPr>
                      <p:nvPr/>
                    </p:nvSpPr>
                    <p:spPr bwMode="auto">
                      <a:xfrm flipV="1">
                        <a:off x="445" y="73"/>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87" name="Line 667"/>
                      <p:cNvSpPr>
                        <a:spLocks noChangeShapeType="1"/>
                      </p:cNvSpPr>
                      <p:nvPr/>
                    </p:nvSpPr>
                    <p:spPr bwMode="auto">
                      <a:xfrm flipV="1">
                        <a:off x="420" y="48"/>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88" name="Line 668"/>
                      <p:cNvSpPr>
                        <a:spLocks noChangeShapeType="1"/>
                      </p:cNvSpPr>
                      <p:nvPr/>
                    </p:nvSpPr>
                    <p:spPr bwMode="auto">
                      <a:xfrm flipV="1">
                        <a:off x="462" y="90"/>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89" name="Line 669"/>
                      <p:cNvSpPr>
                        <a:spLocks noChangeShapeType="1"/>
                      </p:cNvSpPr>
                      <p:nvPr/>
                    </p:nvSpPr>
                    <p:spPr bwMode="auto">
                      <a:xfrm flipV="1">
                        <a:off x="420" y="48"/>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90" name="Line 670"/>
                      <p:cNvSpPr>
                        <a:spLocks noChangeShapeType="1"/>
                      </p:cNvSpPr>
                      <p:nvPr/>
                    </p:nvSpPr>
                    <p:spPr bwMode="auto">
                      <a:xfrm flipV="1">
                        <a:off x="480" y="107"/>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91" name="Line 671"/>
                      <p:cNvSpPr>
                        <a:spLocks noChangeShapeType="1"/>
                      </p:cNvSpPr>
                      <p:nvPr/>
                    </p:nvSpPr>
                    <p:spPr bwMode="auto">
                      <a:xfrm flipV="1">
                        <a:off x="422" y="48"/>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2592" name="Group 672"/>
                    <p:cNvGrpSpPr>
                      <a:grpSpLocks/>
                    </p:cNvGrpSpPr>
                    <p:nvPr/>
                  </p:nvGrpSpPr>
                  <p:grpSpPr bwMode="auto">
                    <a:xfrm>
                      <a:off x="421" y="48"/>
                      <a:ext cx="69" cy="71"/>
                      <a:chOff x="421" y="48"/>
                      <a:chExt cx="69" cy="71"/>
                    </a:xfrm>
                  </p:grpSpPr>
                  <p:sp>
                    <p:nvSpPr>
                      <p:cNvPr id="82593" name="Line 673"/>
                      <p:cNvSpPr>
                        <a:spLocks noChangeShapeType="1"/>
                      </p:cNvSpPr>
                      <p:nvPr/>
                    </p:nvSpPr>
                    <p:spPr bwMode="auto">
                      <a:xfrm rot="5400000" flipV="1">
                        <a:off x="420" y="58"/>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94" name="Line 674"/>
                      <p:cNvSpPr>
                        <a:spLocks noChangeShapeType="1"/>
                      </p:cNvSpPr>
                      <p:nvPr/>
                    </p:nvSpPr>
                    <p:spPr bwMode="auto">
                      <a:xfrm rot="5400000" flipV="1">
                        <a:off x="428" y="50"/>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95" name="Line 675"/>
                      <p:cNvSpPr>
                        <a:spLocks noChangeShapeType="1"/>
                      </p:cNvSpPr>
                      <p:nvPr/>
                    </p:nvSpPr>
                    <p:spPr bwMode="auto">
                      <a:xfrm rot="5400000" flipV="1">
                        <a:off x="420" y="74"/>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96" name="Line 676"/>
                      <p:cNvSpPr>
                        <a:spLocks noChangeShapeType="1"/>
                      </p:cNvSpPr>
                      <p:nvPr/>
                    </p:nvSpPr>
                    <p:spPr bwMode="auto">
                      <a:xfrm rot="5400000" flipV="1">
                        <a:off x="445" y="49"/>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97" name="Line 677"/>
                      <p:cNvSpPr>
                        <a:spLocks noChangeShapeType="1"/>
                      </p:cNvSpPr>
                      <p:nvPr/>
                    </p:nvSpPr>
                    <p:spPr bwMode="auto">
                      <a:xfrm rot="5400000" flipV="1">
                        <a:off x="420" y="91"/>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98" name="Line 678"/>
                      <p:cNvSpPr>
                        <a:spLocks noChangeShapeType="1"/>
                      </p:cNvSpPr>
                      <p:nvPr/>
                    </p:nvSpPr>
                    <p:spPr bwMode="auto">
                      <a:xfrm rot="5400000" flipV="1">
                        <a:off x="461" y="49"/>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599" name="Line 679"/>
                      <p:cNvSpPr>
                        <a:spLocks noChangeShapeType="1"/>
                      </p:cNvSpPr>
                      <p:nvPr/>
                    </p:nvSpPr>
                    <p:spPr bwMode="auto">
                      <a:xfrm rot="5400000" flipV="1">
                        <a:off x="422" y="109"/>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600" name="Line 680"/>
                      <p:cNvSpPr>
                        <a:spLocks noChangeShapeType="1"/>
                      </p:cNvSpPr>
                      <p:nvPr/>
                    </p:nvSpPr>
                    <p:spPr bwMode="auto">
                      <a:xfrm rot="5400000" flipV="1">
                        <a:off x="480" y="50"/>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82601" name="Group 681"/>
                  <p:cNvGrpSpPr>
                    <a:grpSpLocks/>
                  </p:cNvGrpSpPr>
                  <p:nvPr/>
                </p:nvGrpSpPr>
                <p:grpSpPr bwMode="auto">
                  <a:xfrm>
                    <a:off x="323" y="230"/>
                    <a:ext cx="26" cy="20"/>
                    <a:chOff x="420" y="48"/>
                    <a:chExt cx="70" cy="71"/>
                  </a:xfrm>
                </p:grpSpPr>
                <p:grpSp>
                  <p:nvGrpSpPr>
                    <p:cNvPr id="82602" name="Group 682"/>
                    <p:cNvGrpSpPr>
                      <a:grpSpLocks/>
                    </p:cNvGrpSpPr>
                    <p:nvPr/>
                  </p:nvGrpSpPr>
                  <p:grpSpPr bwMode="auto">
                    <a:xfrm>
                      <a:off x="420" y="48"/>
                      <a:ext cx="70" cy="69"/>
                      <a:chOff x="420" y="48"/>
                      <a:chExt cx="70" cy="69"/>
                    </a:xfrm>
                  </p:grpSpPr>
                  <p:sp>
                    <p:nvSpPr>
                      <p:cNvPr id="82603" name="Line 683"/>
                      <p:cNvSpPr>
                        <a:spLocks noChangeShapeType="1"/>
                      </p:cNvSpPr>
                      <p:nvPr/>
                    </p:nvSpPr>
                    <p:spPr bwMode="auto">
                      <a:xfrm flipV="1">
                        <a:off x="428" y="56"/>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604" name="Line 684"/>
                      <p:cNvSpPr>
                        <a:spLocks noChangeShapeType="1"/>
                      </p:cNvSpPr>
                      <p:nvPr/>
                    </p:nvSpPr>
                    <p:spPr bwMode="auto">
                      <a:xfrm flipV="1">
                        <a:off x="420" y="48"/>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605" name="Line 685"/>
                      <p:cNvSpPr>
                        <a:spLocks noChangeShapeType="1"/>
                      </p:cNvSpPr>
                      <p:nvPr/>
                    </p:nvSpPr>
                    <p:spPr bwMode="auto">
                      <a:xfrm flipV="1">
                        <a:off x="445" y="73"/>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606" name="Line 686"/>
                      <p:cNvSpPr>
                        <a:spLocks noChangeShapeType="1"/>
                      </p:cNvSpPr>
                      <p:nvPr/>
                    </p:nvSpPr>
                    <p:spPr bwMode="auto">
                      <a:xfrm flipV="1">
                        <a:off x="420" y="48"/>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607" name="Line 687"/>
                      <p:cNvSpPr>
                        <a:spLocks noChangeShapeType="1"/>
                      </p:cNvSpPr>
                      <p:nvPr/>
                    </p:nvSpPr>
                    <p:spPr bwMode="auto">
                      <a:xfrm flipV="1">
                        <a:off x="462" y="90"/>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608" name="Line 688"/>
                      <p:cNvSpPr>
                        <a:spLocks noChangeShapeType="1"/>
                      </p:cNvSpPr>
                      <p:nvPr/>
                    </p:nvSpPr>
                    <p:spPr bwMode="auto">
                      <a:xfrm flipV="1">
                        <a:off x="420" y="48"/>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609" name="Line 689"/>
                      <p:cNvSpPr>
                        <a:spLocks noChangeShapeType="1"/>
                      </p:cNvSpPr>
                      <p:nvPr/>
                    </p:nvSpPr>
                    <p:spPr bwMode="auto">
                      <a:xfrm flipV="1">
                        <a:off x="480" y="107"/>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610" name="Line 690"/>
                      <p:cNvSpPr>
                        <a:spLocks noChangeShapeType="1"/>
                      </p:cNvSpPr>
                      <p:nvPr/>
                    </p:nvSpPr>
                    <p:spPr bwMode="auto">
                      <a:xfrm flipV="1">
                        <a:off x="422" y="48"/>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2611" name="Group 691"/>
                    <p:cNvGrpSpPr>
                      <a:grpSpLocks/>
                    </p:cNvGrpSpPr>
                    <p:nvPr/>
                  </p:nvGrpSpPr>
                  <p:grpSpPr bwMode="auto">
                    <a:xfrm>
                      <a:off x="421" y="48"/>
                      <a:ext cx="69" cy="71"/>
                      <a:chOff x="421" y="48"/>
                      <a:chExt cx="69" cy="71"/>
                    </a:xfrm>
                  </p:grpSpPr>
                  <p:sp>
                    <p:nvSpPr>
                      <p:cNvPr id="82612" name="Line 692"/>
                      <p:cNvSpPr>
                        <a:spLocks noChangeShapeType="1"/>
                      </p:cNvSpPr>
                      <p:nvPr/>
                    </p:nvSpPr>
                    <p:spPr bwMode="auto">
                      <a:xfrm rot="5400000" flipV="1">
                        <a:off x="420" y="58"/>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613" name="Line 693"/>
                      <p:cNvSpPr>
                        <a:spLocks noChangeShapeType="1"/>
                      </p:cNvSpPr>
                      <p:nvPr/>
                    </p:nvSpPr>
                    <p:spPr bwMode="auto">
                      <a:xfrm rot="5400000" flipV="1">
                        <a:off x="428" y="50"/>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614" name="Line 694"/>
                      <p:cNvSpPr>
                        <a:spLocks noChangeShapeType="1"/>
                      </p:cNvSpPr>
                      <p:nvPr/>
                    </p:nvSpPr>
                    <p:spPr bwMode="auto">
                      <a:xfrm rot="5400000" flipV="1">
                        <a:off x="420" y="74"/>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615" name="Line 695"/>
                      <p:cNvSpPr>
                        <a:spLocks noChangeShapeType="1"/>
                      </p:cNvSpPr>
                      <p:nvPr/>
                    </p:nvSpPr>
                    <p:spPr bwMode="auto">
                      <a:xfrm rot="5400000" flipV="1">
                        <a:off x="445" y="49"/>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616" name="Line 696"/>
                      <p:cNvSpPr>
                        <a:spLocks noChangeShapeType="1"/>
                      </p:cNvSpPr>
                      <p:nvPr/>
                    </p:nvSpPr>
                    <p:spPr bwMode="auto">
                      <a:xfrm rot="5400000" flipV="1">
                        <a:off x="420" y="91"/>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617" name="Line 697"/>
                      <p:cNvSpPr>
                        <a:spLocks noChangeShapeType="1"/>
                      </p:cNvSpPr>
                      <p:nvPr/>
                    </p:nvSpPr>
                    <p:spPr bwMode="auto">
                      <a:xfrm rot="5400000" flipV="1">
                        <a:off x="461" y="49"/>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618" name="Line 698"/>
                      <p:cNvSpPr>
                        <a:spLocks noChangeShapeType="1"/>
                      </p:cNvSpPr>
                      <p:nvPr/>
                    </p:nvSpPr>
                    <p:spPr bwMode="auto">
                      <a:xfrm rot="5400000" flipV="1">
                        <a:off x="422" y="109"/>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619" name="Line 699"/>
                      <p:cNvSpPr>
                        <a:spLocks noChangeShapeType="1"/>
                      </p:cNvSpPr>
                      <p:nvPr/>
                    </p:nvSpPr>
                    <p:spPr bwMode="auto">
                      <a:xfrm rot="5400000" flipV="1">
                        <a:off x="480" y="50"/>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82620" name="Group 700"/>
                  <p:cNvGrpSpPr>
                    <a:grpSpLocks/>
                  </p:cNvGrpSpPr>
                  <p:nvPr/>
                </p:nvGrpSpPr>
                <p:grpSpPr bwMode="auto">
                  <a:xfrm>
                    <a:off x="323" y="249"/>
                    <a:ext cx="26" cy="20"/>
                    <a:chOff x="420" y="48"/>
                    <a:chExt cx="70" cy="71"/>
                  </a:xfrm>
                </p:grpSpPr>
                <p:grpSp>
                  <p:nvGrpSpPr>
                    <p:cNvPr id="82621" name="Group 701"/>
                    <p:cNvGrpSpPr>
                      <a:grpSpLocks/>
                    </p:cNvGrpSpPr>
                    <p:nvPr/>
                  </p:nvGrpSpPr>
                  <p:grpSpPr bwMode="auto">
                    <a:xfrm>
                      <a:off x="420" y="48"/>
                      <a:ext cx="70" cy="69"/>
                      <a:chOff x="420" y="48"/>
                      <a:chExt cx="70" cy="69"/>
                    </a:xfrm>
                  </p:grpSpPr>
                  <p:sp>
                    <p:nvSpPr>
                      <p:cNvPr id="82622" name="Line 702"/>
                      <p:cNvSpPr>
                        <a:spLocks noChangeShapeType="1"/>
                      </p:cNvSpPr>
                      <p:nvPr/>
                    </p:nvSpPr>
                    <p:spPr bwMode="auto">
                      <a:xfrm flipV="1">
                        <a:off x="428" y="56"/>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623" name="Line 703"/>
                      <p:cNvSpPr>
                        <a:spLocks noChangeShapeType="1"/>
                      </p:cNvSpPr>
                      <p:nvPr/>
                    </p:nvSpPr>
                    <p:spPr bwMode="auto">
                      <a:xfrm flipV="1">
                        <a:off x="420" y="48"/>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624" name="Line 704"/>
                      <p:cNvSpPr>
                        <a:spLocks noChangeShapeType="1"/>
                      </p:cNvSpPr>
                      <p:nvPr/>
                    </p:nvSpPr>
                    <p:spPr bwMode="auto">
                      <a:xfrm flipV="1">
                        <a:off x="445" y="73"/>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625" name="Line 705"/>
                      <p:cNvSpPr>
                        <a:spLocks noChangeShapeType="1"/>
                      </p:cNvSpPr>
                      <p:nvPr/>
                    </p:nvSpPr>
                    <p:spPr bwMode="auto">
                      <a:xfrm flipV="1">
                        <a:off x="420" y="48"/>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626" name="Line 706"/>
                      <p:cNvSpPr>
                        <a:spLocks noChangeShapeType="1"/>
                      </p:cNvSpPr>
                      <p:nvPr/>
                    </p:nvSpPr>
                    <p:spPr bwMode="auto">
                      <a:xfrm flipV="1">
                        <a:off x="462" y="90"/>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627" name="Line 707"/>
                      <p:cNvSpPr>
                        <a:spLocks noChangeShapeType="1"/>
                      </p:cNvSpPr>
                      <p:nvPr/>
                    </p:nvSpPr>
                    <p:spPr bwMode="auto">
                      <a:xfrm flipV="1">
                        <a:off x="420" y="48"/>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628" name="Line 708"/>
                      <p:cNvSpPr>
                        <a:spLocks noChangeShapeType="1"/>
                      </p:cNvSpPr>
                      <p:nvPr/>
                    </p:nvSpPr>
                    <p:spPr bwMode="auto">
                      <a:xfrm flipV="1">
                        <a:off x="480" y="107"/>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629" name="Line 709"/>
                      <p:cNvSpPr>
                        <a:spLocks noChangeShapeType="1"/>
                      </p:cNvSpPr>
                      <p:nvPr/>
                    </p:nvSpPr>
                    <p:spPr bwMode="auto">
                      <a:xfrm flipV="1">
                        <a:off x="422" y="48"/>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2630" name="Group 710"/>
                    <p:cNvGrpSpPr>
                      <a:grpSpLocks/>
                    </p:cNvGrpSpPr>
                    <p:nvPr/>
                  </p:nvGrpSpPr>
                  <p:grpSpPr bwMode="auto">
                    <a:xfrm>
                      <a:off x="421" y="48"/>
                      <a:ext cx="69" cy="71"/>
                      <a:chOff x="421" y="48"/>
                      <a:chExt cx="69" cy="71"/>
                    </a:xfrm>
                  </p:grpSpPr>
                  <p:sp>
                    <p:nvSpPr>
                      <p:cNvPr id="82631" name="Line 711"/>
                      <p:cNvSpPr>
                        <a:spLocks noChangeShapeType="1"/>
                      </p:cNvSpPr>
                      <p:nvPr/>
                    </p:nvSpPr>
                    <p:spPr bwMode="auto">
                      <a:xfrm rot="5400000" flipV="1">
                        <a:off x="420" y="58"/>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632" name="Line 712"/>
                      <p:cNvSpPr>
                        <a:spLocks noChangeShapeType="1"/>
                      </p:cNvSpPr>
                      <p:nvPr/>
                    </p:nvSpPr>
                    <p:spPr bwMode="auto">
                      <a:xfrm rot="5400000" flipV="1">
                        <a:off x="428" y="50"/>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633" name="Line 713"/>
                      <p:cNvSpPr>
                        <a:spLocks noChangeShapeType="1"/>
                      </p:cNvSpPr>
                      <p:nvPr/>
                    </p:nvSpPr>
                    <p:spPr bwMode="auto">
                      <a:xfrm rot="5400000" flipV="1">
                        <a:off x="420" y="74"/>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634" name="Line 714"/>
                      <p:cNvSpPr>
                        <a:spLocks noChangeShapeType="1"/>
                      </p:cNvSpPr>
                      <p:nvPr/>
                    </p:nvSpPr>
                    <p:spPr bwMode="auto">
                      <a:xfrm rot="5400000" flipV="1">
                        <a:off x="445" y="49"/>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635" name="Line 715"/>
                      <p:cNvSpPr>
                        <a:spLocks noChangeShapeType="1"/>
                      </p:cNvSpPr>
                      <p:nvPr/>
                    </p:nvSpPr>
                    <p:spPr bwMode="auto">
                      <a:xfrm rot="5400000" flipV="1">
                        <a:off x="420" y="91"/>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636" name="Line 716"/>
                      <p:cNvSpPr>
                        <a:spLocks noChangeShapeType="1"/>
                      </p:cNvSpPr>
                      <p:nvPr/>
                    </p:nvSpPr>
                    <p:spPr bwMode="auto">
                      <a:xfrm rot="5400000" flipV="1">
                        <a:off x="461" y="49"/>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637" name="Line 717"/>
                      <p:cNvSpPr>
                        <a:spLocks noChangeShapeType="1"/>
                      </p:cNvSpPr>
                      <p:nvPr/>
                    </p:nvSpPr>
                    <p:spPr bwMode="auto">
                      <a:xfrm rot="5400000" flipV="1">
                        <a:off x="422" y="109"/>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638" name="Line 718"/>
                      <p:cNvSpPr>
                        <a:spLocks noChangeShapeType="1"/>
                      </p:cNvSpPr>
                      <p:nvPr/>
                    </p:nvSpPr>
                    <p:spPr bwMode="auto">
                      <a:xfrm rot="5400000" flipV="1">
                        <a:off x="480" y="50"/>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82639" name="Line 719"/>
                  <p:cNvSpPr>
                    <a:spLocks noChangeShapeType="1"/>
                  </p:cNvSpPr>
                  <p:nvPr/>
                </p:nvSpPr>
                <p:spPr bwMode="auto">
                  <a:xfrm>
                    <a:off x="298" y="230"/>
                    <a:ext cx="51" cy="0"/>
                  </a:xfrm>
                  <a:prstGeom prst="line">
                    <a:avLst/>
                  </a:prstGeom>
                  <a:noFill/>
                  <a:ln w="6350">
                    <a:solidFill>
                      <a:srgbClr val="000000"/>
                    </a:solidFill>
                    <a:round/>
                    <a:headEnd/>
                    <a:tailEnd/>
                  </a:ln>
                </p:spPr>
                <p:txBody>
                  <a:bodyPr/>
                  <a:lstStyle/>
                  <a:p>
                    <a:endParaRPr lang="en-US" dirty="0"/>
                  </a:p>
                </p:txBody>
              </p:sp>
              <p:sp>
                <p:nvSpPr>
                  <p:cNvPr id="82640" name="Line 720"/>
                  <p:cNvSpPr>
                    <a:spLocks noChangeShapeType="1"/>
                  </p:cNvSpPr>
                  <p:nvPr/>
                </p:nvSpPr>
                <p:spPr bwMode="auto">
                  <a:xfrm>
                    <a:off x="349" y="231"/>
                    <a:ext cx="0" cy="38"/>
                  </a:xfrm>
                  <a:prstGeom prst="line">
                    <a:avLst/>
                  </a:prstGeom>
                  <a:noFill/>
                  <a:ln w="6350">
                    <a:solidFill>
                      <a:srgbClr val="000000"/>
                    </a:solidFill>
                    <a:round/>
                    <a:headEnd/>
                    <a:tailEnd/>
                  </a:ln>
                </p:spPr>
                <p:txBody>
                  <a:bodyPr/>
                  <a:lstStyle/>
                  <a:p>
                    <a:endParaRPr lang="en-US" dirty="0"/>
                  </a:p>
                </p:txBody>
              </p:sp>
              <p:sp>
                <p:nvSpPr>
                  <p:cNvPr id="82641" name="Line 721"/>
                  <p:cNvSpPr>
                    <a:spLocks noChangeShapeType="1"/>
                  </p:cNvSpPr>
                  <p:nvPr/>
                </p:nvSpPr>
                <p:spPr bwMode="auto">
                  <a:xfrm flipH="1">
                    <a:off x="298" y="269"/>
                    <a:ext cx="51" cy="0"/>
                  </a:xfrm>
                  <a:prstGeom prst="line">
                    <a:avLst/>
                  </a:prstGeom>
                  <a:noFill/>
                  <a:ln w="6350">
                    <a:solidFill>
                      <a:srgbClr val="000000"/>
                    </a:solidFill>
                    <a:round/>
                    <a:headEnd/>
                    <a:tailEnd/>
                  </a:ln>
                </p:spPr>
                <p:txBody>
                  <a:bodyPr/>
                  <a:lstStyle/>
                  <a:p>
                    <a:endParaRPr lang="en-US" dirty="0"/>
                  </a:p>
                </p:txBody>
              </p:sp>
              <p:sp>
                <p:nvSpPr>
                  <p:cNvPr id="82642" name="Line 722"/>
                  <p:cNvSpPr>
                    <a:spLocks noChangeShapeType="1"/>
                  </p:cNvSpPr>
                  <p:nvPr/>
                </p:nvSpPr>
                <p:spPr bwMode="auto">
                  <a:xfrm>
                    <a:off x="298" y="231"/>
                    <a:ext cx="0" cy="38"/>
                  </a:xfrm>
                  <a:prstGeom prst="line">
                    <a:avLst/>
                  </a:prstGeom>
                  <a:noFill/>
                  <a:ln w="6350">
                    <a:solidFill>
                      <a:srgbClr val="000000"/>
                    </a:solidFill>
                    <a:round/>
                    <a:headEnd/>
                    <a:tailEnd/>
                  </a:ln>
                </p:spPr>
                <p:txBody>
                  <a:bodyPr/>
                  <a:lstStyle/>
                  <a:p>
                    <a:endParaRPr lang="en-US" dirty="0"/>
                  </a:p>
                </p:txBody>
              </p:sp>
            </p:grpSp>
          </p:grpSp>
          <p:grpSp>
            <p:nvGrpSpPr>
              <p:cNvPr id="82643" name="Group 723"/>
              <p:cNvGrpSpPr>
                <a:grpSpLocks/>
              </p:cNvGrpSpPr>
              <p:nvPr/>
            </p:nvGrpSpPr>
            <p:grpSpPr bwMode="auto">
              <a:xfrm>
                <a:off x="905" y="631"/>
                <a:ext cx="43" cy="45"/>
                <a:chOff x="332" y="155"/>
                <a:chExt cx="44" cy="91"/>
              </a:xfrm>
            </p:grpSpPr>
            <p:grpSp>
              <p:nvGrpSpPr>
                <p:cNvPr id="82644" name="Group 724"/>
                <p:cNvGrpSpPr>
                  <a:grpSpLocks/>
                </p:cNvGrpSpPr>
                <p:nvPr/>
              </p:nvGrpSpPr>
              <p:grpSpPr bwMode="auto">
                <a:xfrm>
                  <a:off x="332" y="165"/>
                  <a:ext cx="8" cy="30"/>
                  <a:chOff x="426" y="168"/>
                  <a:chExt cx="7" cy="30"/>
                </a:xfrm>
              </p:grpSpPr>
              <p:sp>
                <p:nvSpPr>
                  <p:cNvPr id="82645" name="AutoShape 725"/>
                  <p:cNvSpPr>
                    <a:spLocks noChangeArrowheads="1"/>
                  </p:cNvSpPr>
                  <p:nvPr/>
                </p:nvSpPr>
                <p:spPr bwMode="auto">
                  <a:xfrm rot="5400000">
                    <a:off x="420" y="181"/>
                    <a:ext cx="16" cy="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2646" name="Rectangle 726"/>
                  <p:cNvSpPr>
                    <a:spLocks noChangeArrowheads="1"/>
                  </p:cNvSpPr>
                  <p:nvPr/>
                </p:nvSpPr>
                <p:spPr bwMode="auto">
                  <a:xfrm>
                    <a:off x="429" y="168"/>
                    <a:ext cx="4" cy="3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grpSp>
            <p:grpSp>
              <p:nvGrpSpPr>
                <p:cNvPr id="82647" name="Group 727"/>
                <p:cNvGrpSpPr>
                  <a:grpSpLocks/>
                </p:cNvGrpSpPr>
                <p:nvPr/>
              </p:nvGrpSpPr>
              <p:grpSpPr bwMode="auto">
                <a:xfrm>
                  <a:off x="368" y="165"/>
                  <a:ext cx="8" cy="30"/>
                  <a:chOff x="451" y="168"/>
                  <a:chExt cx="7" cy="30"/>
                </a:xfrm>
              </p:grpSpPr>
              <p:sp>
                <p:nvSpPr>
                  <p:cNvPr id="82648" name="AutoShape 728"/>
                  <p:cNvSpPr>
                    <a:spLocks noChangeArrowheads="1"/>
                  </p:cNvSpPr>
                  <p:nvPr/>
                </p:nvSpPr>
                <p:spPr bwMode="auto">
                  <a:xfrm rot="16200000">
                    <a:off x="447" y="182"/>
                    <a:ext cx="17" cy="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2649" name="Rectangle 729"/>
                  <p:cNvSpPr>
                    <a:spLocks noChangeArrowheads="1"/>
                  </p:cNvSpPr>
                  <p:nvPr/>
                </p:nvSpPr>
                <p:spPr bwMode="auto">
                  <a:xfrm rot="10800000">
                    <a:off x="451" y="168"/>
                    <a:ext cx="4" cy="3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grpSp>
            <p:sp>
              <p:nvSpPr>
                <p:cNvPr id="82650" name="Rectangle 730"/>
                <p:cNvSpPr>
                  <a:spLocks noChangeAspect="1" noChangeArrowheads="1"/>
                </p:cNvSpPr>
                <p:nvPr/>
              </p:nvSpPr>
              <p:spPr bwMode="auto">
                <a:xfrm flipH="1">
                  <a:off x="337" y="155"/>
                  <a:ext cx="34" cy="74"/>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2651" name="Rectangle 731"/>
                <p:cNvSpPr>
                  <a:spLocks noChangeArrowheads="1"/>
                </p:cNvSpPr>
                <p:nvPr/>
              </p:nvSpPr>
              <p:spPr bwMode="auto">
                <a:xfrm flipV="1">
                  <a:off x="340" y="229"/>
                  <a:ext cx="27" cy="17"/>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2652" name="Rectangle 732"/>
                <p:cNvSpPr>
                  <a:spLocks noChangeArrowheads="1"/>
                </p:cNvSpPr>
                <p:nvPr/>
              </p:nvSpPr>
              <p:spPr bwMode="auto">
                <a:xfrm>
                  <a:off x="337" y="158"/>
                  <a:ext cx="34" cy="4"/>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2653" name="Rectangle 733"/>
                <p:cNvSpPr>
                  <a:spLocks noChangeArrowheads="1"/>
                </p:cNvSpPr>
                <p:nvPr/>
              </p:nvSpPr>
              <p:spPr bwMode="auto">
                <a:xfrm>
                  <a:off x="351" y="165"/>
                  <a:ext cx="7" cy="3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2654" name="Rectangle 734"/>
                <p:cNvSpPr>
                  <a:spLocks noChangeArrowheads="1"/>
                </p:cNvSpPr>
                <p:nvPr/>
              </p:nvSpPr>
              <p:spPr bwMode="auto">
                <a:xfrm>
                  <a:off x="351" y="173"/>
                  <a:ext cx="7" cy="14"/>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grpSp>
          <p:sp>
            <p:nvSpPr>
              <p:cNvPr id="82655" name="Rectangle 735"/>
              <p:cNvSpPr>
                <a:spLocks noChangeAspect="1" noChangeArrowheads="1"/>
              </p:cNvSpPr>
              <p:nvPr/>
            </p:nvSpPr>
            <p:spPr bwMode="auto">
              <a:xfrm flipH="1">
                <a:off x="905" y="652"/>
                <a:ext cx="43" cy="58"/>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82656" name="AutoShape 736"/>
              <p:cNvSpPr>
                <a:spLocks noChangeArrowheads="1"/>
              </p:cNvSpPr>
              <p:nvPr/>
            </p:nvSpPr>
            <p:spPr bwMode="auto">
              <a:xfrm>
                <a:off x="925" y="708"/>
                <a:ext cx="3" cy="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round/>
                <a:headEnd/>
                <a:tailEnd/>
              </a:ln>
            </p:spPr>
            <p:txBody>
              <a:bodyPr/>
              <a:lstStyle/>
              <a:p>
                <a:endParaRPr lang="en-US" dirty="0"/>
              </a:p>
            </p:txBody>
          </p:sp>
          <p:sp>
            <p:nvSpPr>
              <p:cNvPr id="82657" name="Rectangle 737"/>
              <p:cNvSpPr>
                <a:spLocks noChangeAspect="1" noChangeArrowheads="1"/>
              </p:cNvSpPr>
              <p:nvPr/>
            </p:nvSpPr>
            <p:spPr bwMode="auto">
              <a:xfrm flipH="1">
                <a:off x="905" y="618"/>
                <a:ext cx="43" cy="17"/>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82658" name="Rectangle 738" descr="Dark vertical"/>
              <p:cNvSpPr>
                <a:spLocks noChangeAspect="1" noChangeArrowheads="1"/>
              </p:cNvSpPr>
              <p:nvPr/>
            </p:nvSpPr>
            <p:spPr bwMode="auto">
              <a:xfrm flipH="1">
                <a:off x="912" y="727"/>
                <a:ext cx="30" cy="9"/>
              </a:xfrm>
              <a:prstGeom prst="rect">
                <a:avLst/>
              </a:prstGeom>
              <a:pattFill prst="dkVert">
                <a:fgClr>
                  <a:srgbClr val="000000"/>
                </a:fgClr>
                <a:bgClr>
                  <a:srgbClr val="808080"/>
                </a:bgClr>
              </a:pattFill>
              <a:ln w="12700">
                <a:solidFill>
                  <a:srgbClr val="000000"/>
                </a:solidFill>
                <a:miter lim="800000"/>
                <a:headEnd/>
                <a:tailEnd/>
              </a:ln>
            </p:spPr>
            <p:txBody>
              <a:bodyPr/>
              <a:lstStyle/>
              <a:p>
                <a:endParaRPr lang="en-US" dirty="0"/>
              </a:p>
            </p:txBody>
          </p:sp>
          <p:sp>
            <p:nvSpPr>
              <p:cNvPr id="82659" name="Rectangle 739"/>
              <p:cNvSpPr>
                <a:spLocks noChangeAspect="1" noChangeArrowheads="1"/>
              </p:cNvSpPr>
              <p:nvPr/>
            </p:nvSpPr>
            <p:spPr bwMode="auto">
              <a:xfrm flipH="1">
                <a:off x="909" y="734"/>
                <a:ext cx="36" cy="57"/>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82660" name="Rectangle 740"/>
              <p:cNvSpPr>
                <a:spLocks noChangeAspect="1" noChangeArrowheads="1"/>
              </p:cNvSpPr>
              <p:nvPr/>
            </p:nvSpPr>
            <p:spPr bwMode="auto">
              <a:xfrm flipH="1">
                <a:off x="909" y="712"/>
                <a:ext cx="36" cy="16"/>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82661" name="AutoShape 741"/>
              <p:cNvSpPr>
                <a:spLocks noChangeArrowheads="1"/>
              </p:cNvSpPr>
              <p:nvPr/>
            </p:nvSpPr>
            <p:spPr bwMode="auto">
              <a:xfrm>
                <a:off x="905" y="710"/>
                <a:ext cx="43" cy="2"/>
              </a:xfrm>
              <a:custGeom>
                <a:avLst/>
                <a:gdLst>
                  <a:gd name="G0" fmla="+- 1350 0 0"/>
                  <a:gd name="G1" fmla="+- 21600 0 1350"/>
                  <a:gd name="G2" fmla="*/ 1350 1 2"/>
                  <a:gd name="G3" fmla="+- 21600 0 G2"/>
                  <a:gd name="G4" fmla="+/ 1350 21600 2"/>
                  <a:gd name="G5" fmla="+/ G1 0 2"/>
                  <a:gd name="G6" fmla="*/ 21600 21600 1350"/>
                  <a:gd name="G7" fmla="*/ G6 1 2"/>
                  <a:gd name="G8" fmla="+- 21600 0 G7"/>
                  <a:gd name="G9" fmla="*/ 21600 1 2"/>
                  <a:gd name="G10" fmla="+- 1350 0 G9"/>
                  <a:gd name="G11" fmla="?: G10 G8 0"/>
                  <a:gd name="G12" fmla="?: G10 G7 21600"/>
                  <a:gd name="T0" fmla="*/ 20925 w 21600"/>
                  <a:gd name="T1" fmla="*/ 10800 h 21600"/>
                  <a:gd name="T2" fmla="*/ 10800 w 21600"/>
                  <a:gd name="T3" fmla="*/ 21600 h 21600"/>
                  <a:gd name="T4" fmla="*/ 675 w 21600"/>
                  <a:gd name="T5" fmla="*/ 10800 h 21600"/>
                  <a:gd name="T6" fmla="*/ 10800 w 21600"/>
                  <a:gd name="T7" fmla="*/ 0 h 21600"/>
                  <a:gd name="T8" fmla="*/ 2475 w 21600"/>
                  <a:gd name="T9" fmla="*/ 2475 h 21600"/>
                  <a:gd name="T10" fmla="*/ 19125 w 21600"/>
                  <a:gd name="T11" fmla="*/ 19125 h 21600"/>
                </a:gdLst>
                <a:ahLst/>
                <a:cxnLst>
                  <a:cxn ang="0">
                    <a:pos x="T0" y="T1"/>
                  </a:cxn>
                  <a:cxn ang="0">
                    <a:pos x="T2" y="T3"/>
                  </a:cxn>
                  <a:cxn ang="0">
                    <a:pos x="T4" y="T5"/>
                  </a:cxn>
                  <a:cxn ang="0">
                    <a:pos x="T6" y="T7"/>
                  </a:cxn>
                </a:cxnLst>
                <a:rect l="T8" t="T9" r="T10" b="T11"/>
                <a:pathLst>
                  <a:path w="21600" h="21600">
                    <a:moveTo>
                      <a:pt x="0" y="0"/>
                    </a:moveTo>
                    <a:lnTo>
                      <a:pt x="1350" y="21600"/>
                    </a:lnTo>
                    <a:lnTo>
                      <a:pt x="20250"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2662" name="AutoShape 742"/>
              <p:cNvSpPr>
                <a:spLocks noChangeArrowheads="1"/>
              </p:cNvSpPr>
              <p:nvPr/>
            </p:nvSpPr>
            <p:spPr bwMode="auto">
              <a:xfrm rot="10800000">
                <a:off x="905" y="791"/>
                <a:ext cx="43" cy="4"/>
              </a:xfrm>
              <a:custGeom>
                <a:avLst/>
                <a:gdLst>
                  <a:gd name="G0" fmla="+- 1694 0 0"/>
                  <a:gd name="G1" fmla="+- 21600 0 1694"/>
                  <a:gd name="G2" fmla="*/ 1694 1 2"/>
                  <a:gd name="G3" fmla="+- 21600 0 G2"/>
                  <a:gd name="G4" fmla="+/ 1694 21600 2"/>
                  <a:gd name="G5" fmla="+/ G1 0 2"/>
                  <a:gd name="G6" fmla="*/ 21600 21600 1694"/>
                  <a:gd name="G7" fmla="*/ G6 1 2"/>
                  <a:gd name="G8" fmla="+- 21600 0 G7"/>
                  <a:gd name="G9" fmla="*/ 21600 1 2"/>
                  <a:gd name="G10" fmla="+- 1694 0 G9"/>
                  <a:gd name="G11" fmla="?: G10 G8 0"/>
                  <a:gd name="G12" fmla="?: G10 G7 21600"/>
                  <a:gd name="T0" fmla="*/ 20753 w 21600"/>
                  <a:gd name="T1" fmla="*/ 10800 h 21600"/>
                  <a:gd name="T2" fmla="*/ 10800 w 21600"/>
                  <a:gd name="T3" fmla="*/ 21600 h 21600"/>
                  <a:gd name="T4" fmla="*/ 847 w 21600"/>
                  <a:gd name="T5" fmla="*/ 10800 h 21600"/>
                  <a:gd name="T6" fmla="*/ 10800 w 21600"/>
                  <a:gd name="T7" fmla="*/ 0 h 21600"/>
                  <a:gd name="T8" fmla="*/ 2647 w 21600"/>
                  <a:gd name="T9" fmla="*/ 2647 h 21600"/>
                  <a:gd name="T10" fmla="*/ 18953 w 21600"/>
                  <a:gd name="T11" fmla="*/ 18953 h 21600"/>
                </a:gdLst>
                <a:ahLst/>
                <a:cxnLst>
                  <a:cxn ang="0">
                    <a:pos x="T0" y="T1"/>
                  </a:cxn>
                  <a:cxn ang="0">
                    <a:pos x="T2" y="T3"/>
                  </a:cxn>
                  <a:cxn ang="0">
                    <a:pos x="T4" y="T5"/>
                  </a:cxn>
                  <a:cxn ang="0">
                    <a:pos x="T6" y="T7"/>
                  </a:cxn>
                </a:cxnLst>
                <a:rect l="T8" t="T9" r="T10" b="T11"/>
                <a:pathLst>
                  <a:path w="21600" h="21600">
                    <a:moveTo>
                      <a:pt x="0" y="0"/>
                    </a:moveTo>
                    <a:lnTo>
                      <a:pt x="1694" y="21600"/>
                    </a:lnTo>
                    <a:lnTo>
                      <a:pt x="19906"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663" name="Rectangle 743"/>
              <p:cNvSpPr>
                <a:spLocks noChangeAspect="1" noChangeArrowheads="1"/>
              </p:cNvSpPr>
              <p:nvPr/>
            </p:nvSpPr>
            <p:spPr bwMode="auto">
              <a:xfrm flipH="1">
                <a:off x="905" y="795"/>
                <a:ext cx="43" cy="22"/>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grpSp>
        <p:grpSp>
          <p:nvGrpSpPr>
            <p:cNvPr id="82664" name="Group 744"/>
            <p:cNvGrpSpPr>
              <a:grpSpLocks noChangeAspect="1"/>
            </p:cNvGrpSpPr>
            <p:nvPr/>
          </p:nvGrpSpPr>
          <p:grpSpPr bwMode="auto">
            <a:xfrm>
              <a:off x="1594" y="924"/>
              <a:ext cx="136" cy="104"/>
              <a:chOff x="48" y="450"/>
              <a:chExt cx="25" cy="32"/>
            </a:xfrm>
          </p:grpSpPr>
          <p:sp>
            <p:nvSpPr>
              <p:cNvPr id="82665" name="AutoShape 745"/>
              <p:cNvSpPr>
                <a:spLocks noChangeAspect="1" noChangeArrowheads="1"/>
              </p:cNvSpPr>
              <p:nvPr/>
            </p:nvSpPr>
            <p:spPr bwMode="auto">
              <a:xfrm flipV="1">
                <a:off x="48" y="450"/>
                <a:ext cx="25" cy="8"/>
              </a:xfrm>
              <a:prstGeom prst="flowChartManualOperation">
                <a:avLst/>
              </a:prstGeom>
              <a:gradFill rotWithShape="0">
                <a:gsLst>
                  <a:gs pos="0">
                    <a:schemeClr val="tx2"/>
                  </a:gs>
                  <a:gs pos="50000">
                    <a:schemeClr val="tx2">
                      <a:gamma/>
                      <a:tint val="0"/>
                      <a:invGamma/>
                    </a:schemeClr>
                  </a:gs>
                  <a:gs pos="100000">
                    <a:schemeClr val="tx2"/>
                  </a:gs>
                </a:gsLst>
                <a:lin ang="0" scaled="1"/>
              </a:gradFill>
              <a:ln w="9525">
                <a:solidFill>
                  <a:srgbClr val="000000"/>
                </a:solidFill>
                <a:miter lim="800000"/>
                <a:headEnd/>
                <a:tailEnd/>
              </a:ln>
            </p:spPr>
            <p:txBody>
              <a:bodyPr/>
              <a:lstStyle/>
              <a:p>
                <a:endParaRPr lang="en-US" dirty="0"/>
              </a:p>
            </p:txBody>
          </p:sp>
          <p:sp>
            <p:nvSpPr>
              <p:cNvPr id="82666" name="Rectangle 746"/>
              <p:cNvSpPr>
                <a:spLocks noChangeAspect="1" noChangeArrowheads="1"/>
              </p:cNvSpPr>
              <p:nvPr/>
            </p:nvSpPr>
            <p:spPr bwMode="auto">
              <a:xfrm>
                <a:off x="48" y="458"/>
                <a:ext cx="25" cy="24"/>
              </a:xfrm>
              <a:prstGeom prst="rect">
                <a:avLst/>
              </a:prstGeom>
              <a:gradFill rotWithShape="0">
                <a:gsLst>
                  <a:gs pos="0">
                    <a:schemeClr val="tx2"/>
                  </a:gs>
                  <a:gs pos="50000">
                    <a:schemeClr val="tx2">
                      <a:gamma/>
                      <a:tint val="0"/>
                      <a:invGamma/>
                    </a:schemeClr>
                  </a:gs>
                  <a:gs pos="100000">
                    <a:schemeClr val="tx2"/>
                  </a:gs>
                </a:gsLst>
                <a:lin ang="0" scaled="1"/>
              </a:gradFill>
              <a:ln w="9525">
                <a:solidFill>
                  <a:srgbClr val="000000"/>
                </a:solidFill>
                <a:miter lim="800000"/>
                <a:headEnd/>
                <a:tailEnd/>
              </a:ln>
            </p:spPr>
            <p:txBody>
              <a:bodyPr/>
              <a:lstStyle/>
              <a:p>
                <a:endParaRPr lang="en-US" dirty="0"/>
              </a:p>
            </p:txBody>
          </p:sp>
          <p:grpSp>
            <p:nvGrpSpPr>
              <p:cNvPr id="82667" name="Group 747"/>
              <p:cNvGrpSpPr>
                <a:grpSpLocks noChangeAspect="1"/>
              </p:cNvGrpSpPr>
              <p:nvPr/>
            </p:nvGrpSpPr>
            <p:grpSpPr bwMode="auto">
              <a:xfrm>
                <a:off x="52" y="461"/>
                <a:ext cx="17" cy="18"/>
                <a:chOff x="207" y="104"/>
                <a:chExt cx="22" cy="23"/>
              </a:xfrm>
            </p:grpSpPr>
            <p:sp>
              <p:nvSpPr>
                <p:cNvPr id="82668" name="AutoShape 748"/>
                <p:cNvSpPr>
                  <a:spLocks noChangeAspect="1" noChangeArrowheads="1"/>
                </p:cNvSpPr>
                <p:nvPr/>
              </p:nvSpPr>
              <p:spPr bwMode="auto">
                <a:xfrm>
                  <a:off x="207" y="104"/>
                  <a:ext cx="10" cy="10"/>
                </a:xfrm>
                <a:prstGeom prst="flowChartConnector">
                  <a:avLst/>
                </a:prstGeom>
                <a:gradFill rotWithShape="0">
                  <a:gsLst>
                    <a:gs pos="0">
                      <a:schemeClr val="tx2"/>
                    </a:gs>
                    <a:gs pos="50000">
                      <a:schemeClr val="tx2">
                        <a:gamma/>
                        <a:tint val="0"/>
                        <a:invGamma/>
                      </a:schemeClr>
                    </a:gs>
                    <a:gs pos="100000">
                      <a:schemeClr val="tx2"/>
                    </a:gs>
                  </a:gsLst>
                  <a:lin ang="0" scaled="1"/>
                </a:gradFill>
                <a:ln w="9525">
                  <a:solidFill>
                    <a:srgbClr val="000000"/>
                  </a:solidFill>
                  <a:round/>
                  <a:headEnd/>
                  <a:tailEnd/>
                </a:ln>
              </p:spPr>
              <p:txBody>
                <a:bodyPr/>
                <a:lstStyle/>
                <a:p>
                  <a:endParaRPr lang="en-US" dirty="0"/>
                </a:p>
              </p:txBody>
            </p:sp>
            <p:sp>
              <p:nvSpPr>
                <p:cNvPr id="82669" name="AutoShape 749"/>
                <p:cNvSpPr>
                  <a:spLocks noChangeAspect="1" noChangeArrowheads="1"/>
                </p:cNvSpPr>
                <p:nvPr/>
              </p:nvSpPr>
              <p:spPr bwMode="auto">
                <a:xfrm>
                  <a:off x="219" y="104"/>
                  <a:ext cx="10" cy="10"/>
                </a:xfrm>
                <a:prstGeom prst="flowChartConnector">
                  <a:avLst/>
                </a:prstGeom>
                <a:gradFill rotWithShape="0">
                  <a:gsLst>
                    <a:gs pos="0">
                      <a:schemeClr val="tx2"/>
                    </a:gs>
                    <a:gs pos="50000">
                      <a:schemeClr val="tx2">
                        <a:gamma/>
                        <a:tint val="0"/>
                        <a:invGamma/>
                      </a:schemeClr>
                    </a:gs>
                    <a:gs pos="100000">
                      <a:schemeClr val="tx2"/>
                    </a:gs>
                  </a:gsLst>
                  <a:lin ang="0" scaled="1"/>
                </a:gradFill>
                <a:ln w="9525">
                  <a:solidFill>
                    <a:srgbClr val="000000"/>
                  </a:solidFill>
                  <a:round/>
                  <a:headEnd/>
                  <a:tailEnd/>
                </a:ln>
              </p:spPr>
              <p:txBody>
                <a:bodyPr/>
                <a:lstStyle/>
                <a:p>
                  <a:endParaRPr lang="en-US" dirty="0"/>
                </a:p>
              </p:txBody>
            </p:sp>
            <p:sp>
              <p:nvSpPr>
                <p:cNvPr id="82670" name="AutoShape 750"/>
                <p:cNvSpPr>
                  <a:spLocks noChangeAspect="1" noChangeArrowheads="1"/>
                </p:cNvSpPr>
                <p:nvPr/>
              </p:nvSpPr>
              <p:spPr bwMode="auto">
                <a:xfrm>
                  <a:off x="207" y="117"/>
                  <a:ext cx="10" cy="10"/>
                </a:xfrm>
                <a:prstGeom prst="flowChartConnector">
                  <a:avLst/>
                </a:prstGeom>
                <a:gradFill rotWithShape="0">
                  <a:gsLst>
                    <a:gs pos="0">
                      <a:schemeClr val="tx2"/>
                    </a:gs>
                    <a:gs pos="50000">
                      <a:schemeClr val="tx2">
                        <a:gamma/>
                        <a:tint val="0"/>
                        <a:invGamma/>
                      </a:schemeClr>
                    </a:gs>
                    <a:gs pos="100000">
                      <a:schemeClr val="tx2"/>
                    </a:gs>
                  </a:gsLst>
                  <a:lin ang="0" scaled="1"/>
                </a:gradFill>
                <a:ln w="9525">
                  <a:solidFill>
                    <a:srgbClr val="000000"/>
                  </a:solidFill>
                  <a:round/>
                  <a:headEnd/>
                  <a:tailEnd/>
                </a:ln>
              </p:spPr>
              <p:txBody>
                <a:bodyPr/>
                <a:lstStyle/>
                <a:p>
                  <a:endParaRPr lang="en-US" dirty="0"/>
                </a:p>
              </p:txBody>
            </p:sp>
            <p:sp>
              <p:nvSpPr>
                <p:cNvPr id="82671" name="AutoShape 751"/>
                <p:cNvSpPr>
                  <a:spLocks noChangeAspect="1" noChangeArrowheads="1"/>
                </p:cNvSpPr>
                <p:nvPr/>
              </p:nvSpPr>
              <p:spPr bwMode="auto">
                <a:xfrm>
                  <a:off x="219" y="117"/>
                  <a:ext cx="10" cy="10"/>
                </a:xfrm>
                <a:prstGeom prst="flowChartConnector">
                  <a:avLst/>
                </a:prstGeom>
                <a:gradFill rotWithShape="0">
                  <a:gsLst>
                    <a:gs pos="0">
                      <a:schemeClr val="tx2"/>
                    </a:gs>
                    <a:gs pos="50000">
                      <a:schemeClr val="tx2">
                        <a:gamma/>
                        <a:tint val="0"/>
                        <a:invGamma/>
                      </a:schemeClr>
                    </a:gs>
                    <a:gs pos="100000">
                      <a:schemeClr val="tx2"/>
                    </a:gs>
                  </a:gsLst>
                  <a:lin ang="0" scaled="1"/>
                </a:gradFill>
                <a:ln w="9525">
                  <a:solidFill>
                    <a:srgbClr val="000000"/>
                  </a:solidFill>
                  <a:round/>
                  <a:headEnd/>
                  <a:tailEnd/>
                </a:ln>
              </p:spPr>
              <p:txBody>
                <a:bodyPr/>
                <a:lstStyle/>
                <a:p>
                  <a:endParaRPr lang="en-US" dirty="0"/>
                </a:p>
              </p:txBody>
            </p:sp>
          </p:grpSp>
        </p:grpSp>
        <p:grpSp>
          <p:nvGrpSpPr>
            <p:cNvPr id="82672" name="Group 752"/>
            <p:cNvGrpSpPr>
              <a:grpSpLocks noChangeAspect="1"/>
            </p:cNvGrpSpPr>
            <p:nvPr/>
          </p:nvGrpSpPr>
          <p:grpSpPr bwMode="auto">
            <a:xfrm>
              <a:off x="1594" y="1245"/>
              <a:ext cx="136" cy="118"/>
              <a:chOff x="48" y="550"/>
              <a:chExt cx="25" cy="36"/>
            </a:xfrm>
          </p:grpSpPr>
          <p:sp>
            <p:nvSpPr>
              <p:cNvPr id="82673" name="Rectangle 753"/>
              <p:cNvSpPr>
                <a:spLocks noChangeAspect="1" noChangeArrowheads="1"/>
              </p:cNvSpPr>
              <p:nvPr/>
            </p:nvSpPr>
            <p:spPr bwMode="auto">
              <a:xfrm>
                <a:off x="48" y="550"/>
                <a:ext cx="25" cy="36"/>
              </a:xfrm>
              <a:prstGeom prst="rect">
                <a:avLst/>
              </a:prstGeom>
              <a:gradFill rotWithShape="0">
                <a:gsLst>
                  <a:gs pos="0">
                    <a:schemeClr val="tx2"/>
                  </a:gs>
                  <a:gs pos="50000">
                    <a:schemeClr val="tx2">
                      <a:gamma/>
                      <a:tint val="0"/>
                      <a:invGamma/>
                    </a:schemeClr>
                  </a:gs>
                  <a:gs pos="100000">
                    <a:schemeClr val="tx2"/>
                  </a:gs>
                </a:gsLst>
                <a:lin ang="0" scaled="1"/>
              </a:gradFill>
              <a:ln w="9525">
                <a:solidFill>
                  <a:srgbClr val="000000"/>
                </a:solidFill>
                <a:miter lim="800000"/>
                <a:headEnd/>
                <a:tailEnd/>
              </a:ln>
            </p:spPr>
            <p:txBody>
              <a:bodyPr/>
              <a:lstStyle/>
              <a:p>
                <a:endParaRPr lang="en-US" dirty="0"/>
              </a:p>
            </p:txBody>
          </p:sp>
          <p:sp>
            <p:nvSpPr>
              <p:cNvPr id="82674" name="Line 754"/>
              <p:cNvSpPr>
                <a:spLocks noChangeAspect="1" noChangeShapeType="1"/>
              </p:cNvSpPr>
              <p:nvPr/>
            </p:nvSpPr>
            <p:spPr bwMode="auto">
              <a:xfrm>
                <a:off x="48" y="571"/>
                <a:ext cx="8" cy="0"/>
              </a:xfrm>
              <a:prstGeom prst="line">
                <a:avLst/>
              </a:prstGeom>
              <a:noFill/>
              <a:ln w="9525">
                <a:solidFill>
                  <a:srgbClr val="000000"/>
                </a:solidFill>
                <a:round/>
                <a:headEnd/>
                <a:tailEnd/>
              </a:ln>
            </p:spPr>
            <p:txBody>
              <a:bodyPr/>
              <a:lstStyle/>
              <a:p>
                <a:endParaRPr lang="en-US" dirty="0"/>
              </a:p>
            </p:txBody>
          </p:sp>
          <p:sp>
            <p:nvSpPr>
              <p:cNvPr id="82675" name="Line 755"/>
              <p:cNvSpPr>
                <a:spLocks noChangeAspect="1" noChangeShapeType="1"/>
              </p:cNvSpPr>
              <p:nvPr/>
            </p:nvSpPr>
            <p:spPr bwMode="auto">
              <a:xfrm>
                <a:off x="56" y="565"/>
                <a:ext cx="9" cy="0"/>
              </a:xfrm>
              <a:prstGeom prst="line">
                <a:avLst/>
              </a:prstGeom>
              <a:noFill/>
              <a:ln w="9525">
                <a:solidFill>
                  <a:srgbClr val="000000"/>
                </a:solidFill>
                <a:round/>
                <a:headEnd/>
                <a:tailEnd/>
              </a:ln>
            </p:spPr>
            <p:txBody>
              <a:bodyPr/>
              <a:lstStyle/>
              <a:p>
                <a:endParaRPr lang="en-US" dirty="0"/>
              </a:p>
            </p:txBody>
          </p:sp>
          <p:sp>
            <p:nvSpPr>
              <p:cNvPr id="82676" name="Line 756"/>
              <p:cNvSpPr>
                <a:spLocks noChangeAspect="1" noChangeShapeType="1"/>
              </p:cNvSpPr>
              <p:nvPr/>
            </p:nvSpPr>
            <p:spPr bwMode="auto">
              <a:xfrm>
                <a:off x="65" y="571"/>
                <a:ext cx="8" cy="0"/>
              </a:xfrm>
              <a:prstGeom prst="line">
                <a:avLst/>
              </a:prstGeom>
              <a:noFill/>
              <a:ln w="9525">
                <a:solidFill>
                  <a:srgbClr val="000000"/>
                </a:solidFill>
                <a:round/>
                <a:headEnd/>
                <a:tailEnd/>
              </a:ln>
            </p:spPr>
            <p:txBody>
              <a:bodyPr/>
              <a:lstStyle/>
              <a:p>
                <a:endParaRPr lang="en-US" dirty="0"/>
              </a:p>
            </p:txBody>
          </p:sp>
          <p:sp>
            <p:nvSpPr>
              <p:cNvPr id="82677" name="Line 757"/>
              <p:cNvSpPr>
                <a:spLocks noChangeAspect="1" noChangeShapeType="1"/>
              </p:cNvSpPr>
              <p:nvPr/>
            </p:nvSpPr>
            <p:spPr bwMode="auto">
              <a:xfrm flipV="1">
                <a:off x="56" y="565"/>
                <a:ext cx="0" cy="6"/>
              </a:xfrm>
              <a:prstGeom prst="line">
                <a:avLst/>
              </a:prstGeom>
              <a:noFill/>
              <a:ln w="9525">
                <a:solidFill>
                  <a:srgbClr val="000000"/>
                </a:solidFill>
                <a:round/>
                <a:headEnd/>
                <a:tailEnd/>
              </a:ln>
            </p:spPr>
            <p:txBody>
              <a:bodyPr/>
              <a:lstStyle/>
              <a:p>
                <a:endParaRPr lang="en-US" dirty="0"/>
              </a:p>
            </p:txBody>
          </p:sp>
          <p:sp>
            <p:nvSpPr>
              <p:cNvPr id="82678" name="Line 758"/>
              <p:cNvSpPr>
                <a:spLocks noChangeAspect="1" noChangeShapeType="1"/>
              </p:cNvSpPr>
              <p:nvPr/>
            </p:nvSpPr>
            <p:spPr bwMode="auto">
              <a:xfrm flipV="1">
                <a:off x="65" y="565"/>
                <a:ext cx="0" cy="6"/>
              </a:xfrm>
              <a:prstGeom prst="line">
                <a:avLst/>
              </a:prstGeom>
              <a:noFill/>
              <a:ln w="9525">
                <a:solidFill>
                  <a:srgbClr val="000000"/>
                </a:solidFill>
                <a:round/>
                <a:headEnd/>
                <a:tailEnd/>
              </a:ln>
            </p:spPr>
            <p:txBody>
              <a:bodyPr/>
              <a:lstStyle/>
              <a:p>
                <a:endParaRPr lang="en-US" dirty="0"/>
              </a:p>
            </p:txBody>
          </p:sp>
        </p:grpSp>
        <p:grpSp>
          <p:nvGrpSpPr>
            <p:cNvPr id="82679" name="Group 759"/>
            <p:cNvGrpSpPr>
              <a:grpSpLocks noChangeAspect="1"/>
            </p:cNvGrpSpPr>
            <p:nvPr/>
          </p:nvGrpSpPr>
          <p:grpSpPr bwMode="auto">
            <a:xfrm>
              <a:off x="1594" y="1028"/>
              <a:ext cx="136" cy="217"/>
              <a:chOff x="48" y="482"/>
              <a:chExt cx="25" cy="68"/>
            </a:xfrm>
          </p:grpSpPr>
          <p:sp>
            <p:nvSpPr>
              <p:cNvPr id="82680" name="Rectangle 760"/>
              <p:cNvSpPr>
                <a:spLocks noChangeAspect="1" noChangeArrowheads="1"/>
              </p:cNvSpPr>
              <p:nvPr/>
            </p:nvSpPr>
            <p:spPr bwMode="auto">
              <a:xfrm>
                <a:off x="48" y="482"/>
                <a:ext cx="25" cy="68"/>
              </a:xfrm>
              <a:prstGeom prst="rect">
                <a:avLst/>
              </a:prstGeom>
              <a:gradFill rotWithShape="0">
                <a:gsLst>
                  <a:gs pos="0">
                    <a:schemeClr val="tx2"/>
                  </a:gs>
                  <a:gs pos="50000">
                    <a:schemeClr val="tx2">
                      <a:gamma/>
                      <a:tint val="0"/>
                      <a:invGamma/>
                    </a:schemeClr>
                  </a:gs>
                  <a:gs pos="100000">
                    <a:schemeClr val="tx2"/>
                  </a:gs>
                </a:gsLst>
                <a:lin ang="0" scaled="1"/>
              </a:gradFill>
              <a:ln w="9525">
                <a:solidFill>
                  <a:srgbClr val="000000"/>
                </a:solidFill>
                <a:miter lim="800000"/>
                <a:headEnd/>
                <a:tailEnd/>
              </a:ln>
            </p:spPr>
            <p:txBody>
              <a:bodyPr/>
              <a:lstStyle/>
              <a:p>
                <a:endParaRPr lang="en-US" dirty="0"/>
              </a:p>
            </p:txBody>
          </p:sp>
          <p:grpSp>
            <p:nvGrpSpPr>
              <p:cNvPr id="82681" name="Group 761"/>
              <p:cNvGrpSpPr>
                <a:grpSpLocks noChangeAspect="1"/>
              </p:cNvGrpSpPr>
              <p:nvPr/>
            </p:nvGrpSpPr>
            <p:grpSpPr bwMode="auto">
              <a:xfrm>
                <a:off x="50" y="487"/>
                <a:ext cx="15" cy="10"/>
                <a:chOff x="788" y="221"/>
                <a:chExt cx="9" cy="6"/>
              </a:xfrm>
            </p:grpSpPr>
            <p:sp>
              <p:nvSpPr>
                <p:cNvPr id="82682" name="AutoShape 762"/>
                <p:cNvSpPr>
                  <a:spLocks noChangeAspect="1" noChangeArrowheads="1"/>
                </p:cNvSpPr>
                <p:nvPr/>
              </p:nvSpPr>
              <p:spPr bwMode="auto">
                <a:xfrm>
                  <a:off x="788" y="221"/>
                  <a:ext cx="4" cy="4"/>
                </a:xfrm>
                <a:prstGeom prst="flowChartConnector">
                  <a:avLst/>
                </a:prstGeom>
                <a:gradFill rotWithShape="0">
                  <a:gsLst>
                    <a:gs pos="0">
                      <a:schemeClr val="tx2"/>
                    </a:gs>
                    <a:gs pos="50000">
                      <a:schemeClr val="tx2">
                        <a:gamma/>
                        <a:tint val="0"/>
                        <a:invGamma/>
                      </a:schemeClr>
                    </a:gs>
                    <a:gs pos="100000">
                      <a:schemeClr val="tx2"/>
                    </a:gs>
                  </a:gsLst>
                  <a:lin ang="0" scaled="1"/>
                </a:gradFill>
                <a:ln w="9525">
                  <a:solidFill>
                    <a:srgbClr val="000000"/>
                  </a:solidFill>
                  <a:round/>
                  <a:headEnd/>
                  <a:tailEnd/>
                </a:ln>
              </p:spPr>
              <p:txBody>
                <a:bodyPr/>
                <a:lstStyle/>
                <a:p>
                  <a:endParaRPr lang="en-US" dirty="0"/>
                </a:p>
              </p:txBody>
            </p:sp>
            <p:sp>
              <p:nvSpPr>
                <p:cNvPr id="82683" name="Line 763"/>
                <p:cNvSpPr>
                  <a:spLocks noChangeAspect="1" noChangeShapeType="1"/>
                </p:cNvSpPr>
                <p:nvPr/>
              </p:nvSpPr>
              <p:spPr bwMode="auto">
                <a:xfrm>
                  <a:off x="791" y="221"/>
                  <a:ext cx="6" cy="6"/>
                </a:xfrm>
                <a:prstGeom prst="line">
                  <a:avLst/>
                </a:prstGeom>
                <a:noFill/>
                <a:ln w="9525">
                  <a:solidFill>
                    <a:srgbClr val="000000"/>
                  </a:solidFill>
                  <a:round/>
                  <a:headEnd/>
                  <a:tailEnd/>
                </a:ln>
              </p:spPr>
              <p:txBody>
                <a:bodyPr/>
                <a:lstStyle/>
                <a:p>
                  <a:endParaRPr lang="en-US" dirty="0"/>
                </a:p>
              </p:txBody>
            </p:sp>
          </p:grpSp>
          <p:grpSp>
            <p:nvGrpSpPr>
              <p:cNvPr id="82684" name="Group 764"/>
              <p:cNvGrpSpPr>
                <a:grpSpLocks noChangeAspect="1"/>
              </p:cNvGrpSpPr>
              <p:nvPr/>
            </p:nvGrpSpPr>
            <p:grpSpPr bwMode="auto">
              <a:xfrm>
                <a:off x="50" y="502"/>
                <a:ext cx="15" cy="10"/>
                <a:chOff x="788" y="221"/>
                <a:chExt cx="9" cy="6"/>
              </a:xfrm>
            </p:grpSpPr>
            <p:sp>
              <p:nvSpPr>
                <p:cNvPr id="82685" name="AutoShape 765"/>
                <p:cNvSpPr>
                  <a:spLocks noChangeAspect="1" noChangeArrowheads="1"/>
                </p:cNvSpPr>
                <p:nvPr/>
              </p:nvSpPr>
              <p:spPr bwMode="auto">
                <a:xfrm>
                  <a:off x="788" y="221"/>
                  <a:ext cx="4" cy="4"/>
                </a:xfrm>
                <a:prstGeom prst="flowChartConnector">
                  <a:avLst/>
                </a:prstGeom>
                <a:gradFill rotWithShape="0">
                  <a:gsLst>
                    <a:gs pos="0">
                      <a:schemeClr val="tx2"/>
                    </a:gs>
                    <a:gs pos="50000">
                      <a:schemeClr val="tx2">
                        <a:gamma/>
                        <a:tint val="0"/>
                        <a:invGamma/>
                      </a:schemeClr>
                    </a:gs>
                    <a:gs pos="100000">
                      <a:schemeClr val="tx2"/>
                    </a:gs>
                  </a:gsLst>
                  <a:lin ang="0" scaled="1"/>
                </a:gradFill>
                <a:ln w="9525">
                  <a:solidFill>
                    <a:srgbClr val="000000"/>
                  </a:solidFill>
                  <a:round/>
                  <a:headEnd/>
                  <a:tailEnd/>
                </a:ln>
              </p:spPr>
              <p:txBody>
                <a:bodyPr/>
                <a:lstStyle/>
                <a:p>
                  <a:endParaRPr lang="en-US" dirty="0"/>
                </a:p>
              </p:txBody>
            </p:sp>
            <p:sp>
              <p:nvSpPr>
                <p:cNvPr id="82686" name="Line 766"/>
                <p:cNvSpPr>
                  <a:spLocks noChangeAspect="1" noChangeShapeType="1"/>
                </p:cNvSpPr>
                <p:nvPr/>
              </p:nvSpPr>
              <p:spPr bwMode="auto">
                <a:xfrm>
                  <a:off x="791" y="221"/>
                  <a:ext cx="6" cy="6"/>
                </a:xfrm>
                <a:prstGeom prst="line">
                  <a:avLst/>
                </a:prstGeom>
                <a:noFill/>
                <a:ln w="9525">
                  <a:solidFill>
                    <a:srgbClr val="000000"/>
                  </a:solidFill>
                  <a:round/>
                  <a:headEnd/>
                  <a:tailEnd/>
                </a:ln>
              </p:spPr>
              <p:txBody>
                <a:bodyPr/>
                <a:lstStyle/>
                <a:p>
                  <a:endParaRPr lang="en-US" dirty="0"/>
                </a:p>
              </p:txBody>
            </p:sp>
          </p:grpSp>
          <p:sp>
            <p:nvSpPr>
              <p:cNvPr id="82687" name="AutoShape 767"/>
              <p:cNvSpPr>
                <a:spLocks noChangeAspect="1" noChangeArrowheads="1"/>
              </p:cNvSpPr>
              <p:nvPr/>
            </p:nvSpPr>
            <p:spPr bwMode="auto">
              <a:xfrm>
                <a:off x="51" y="528"/>
                <a:ext cx="9" cy="9"/>
              </a:xfrm>
              <a:prstGeom prst="flowChartConnector">
                <a:avLst/>
              </a:prstGeom>
              <a:gradFill rotWithShape="0">
                <a:gsLst>
                  <a:gs pos="0">
                    <a:schemeClr val="tx2"/>
                  </a:gs>
                  <a:gs pos="50000">
                    <a:schemeClr val="tx2">
                      <a:gamma/>
                      <a:tint val="0"/>
                      <a:invGamma/>
                    </a:schemeClr>
                  </a:gs>
                  <a:gs pos="100000">
                    <a:schemeClr val="tx2"/>
                  </a:gs>
                </a:gsLst>
                <a:lin ang="0" scaled="1"/>
              </a:gradFill>
              <a:ln w="9525">
                <a:solidFill>
                  <a:srgbClr val="000000"/>
                </a:solidFill>
                <a:round/>
                <a:headEnd/>
                <a:tailEnd/>
              </a:ln>
            </p:spPr>
            <p:txBody>
              <a:bodyPr/>
              <a:lstStyle/>
              <a:p>
                <a:endParaRPr lang="en-US" dirty="0"/>
              </a:p>
            </p:txBody>
          </p:sp>
          <p:sp>
            <p:nvSpPr>
              <p:cNvPr id="82688" name="Line 768"/>
              <p:cNvSpPr>
                <a:spLocks noChangeAspect="1" noChangeShapeType="1"/>
              </p:cNvSpPr>
              <p:nvPr/>
            </p:nvSpPr>
            <p:spPr bwMode="auto">
              <a:xfrm>
                <a:off x="68" y="482"/>
                <a:ext cx="0" cy="68"/>
              </a:xfrm>
              <a:prstGeom prst="line">
                <a:avLst/>
              </a:prstGeom>
              <a:noFill/>
              <a:ln w="9525">
                <a:solidFill>
                  <a:srgbClr val="000000"/>
                </a:solidFill>
                <a:round/>
                <a:headEnd/>
                <a:tailEnd/>
              </a:ln>
            </p:spPr>
            <p:txBody>
              <a:bodyPr/>
              <a:lstStyle/>
              <a:p>
                <a:endParaRPr lang="en-US" dirty="0"/>
              </a:p>
            </p:txBody>
          </p:sp>
        </p:grpSp>
        <p:grpSp>
          <p:nvGrpSpPr>
            <p:cNvPr id="82689" name="Group 769"/>
            <p:cNvGrpSpPr>
              <a:grpSpLocks noChangeAspect="1"/>
            </p:cNvGrpSpPr>
            <p:nvPr/>
          </p:nvGrpSpPr>
          <p:grpSpPr bwMode="auto">
            <a:xfrm>
              <a:off x="1557" y="1365"/>
              <a:ext cx="210" cy="361"/>
              <a:chOff x="880" y="830"/>
              <a:chExt cx="38" cy="85"/>
            </a:xfrm>
          </p:grpSpPr>
          <p:sp>
            <p:nvSpPr>
              <p:cNvPr id="82690" name="Rectangle 770"/>
              <p:cNvSpPr>
                <a:spLocks noChangeAspect="1" noChangeArrowheads="1"/>
              </p:cNvSpPr>
              <p:nvPr/>
            </p:nvSpPr>
            <p:spPr bwMode="auto">
              <a:xfrm>
                <a:off x="880" y="843"/>
                <a:ext cx="6" cy="59"/>
              </a:xfrm>
              <a:prstGeom prst="rect">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82691" name="Rectangle 771"/>
              <p:cNvSpPr>
                <a:spLocks noChangeAspect="1" noChangeArrowheads="1"/>
              </p:cNvSpPr>
              <p:nvPr/>
            </p:nvSpPr>
            <p:spPr bwMode="auto">
              <a:xfrm>
                <a:off x="886" y="830"/>
                <a:ext cx="26" cy="85"/>
              </a:xfrm>
              <a:prstGeom prst="rect">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82692" name="Rectangle 772"/>
              <p:cNvSpPr>
                <a:spLocks noChangeAspect="1" noChangeArrowheads="1"/>
              </p:cNvSpPr>
              <p:nvPr/>
            </p:nvSpPr>
            <p:spPr bwMode="auto">
              <a:xfrm>
                <a:off x="912" y="843"/>
                <a:ext cx="6" cy="59"/>
              </a:xfrm>
              <a:prstGeom prst="rect">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82693" name="AutoShape 773"/>
              <p:cNvSpPr>
                <a:spLocks noChangeAspect="1" noChangeArrowheads="1"/>
              </p:cNvSpPr>
              <p:nvPr/>
            </p:nvSpPr>
            <p:spPr bwMode="auto">
              <a:xfrm flipH="1" flipV="1">
                <a:off x="880" y="902"/>
                <a:ext cx="6" cy="13"/>
              </a:xfrm>
              <a:prstGeom prst="rtTriangle">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82694" name="AutoShape 774"/>
              <p:cNvSpPr>
                <a:spLocks noChangeAspect="1" noChangeArrowheads="1"/>
              </p:cNvSpPr>
              <p:nvPr/>
            </p:nvSpPr>
            <p:spPr bwMode="auto">
              <a:xfrm flipV="1">
                <a:off x="912" y="902"/>
                <a:ext cx="6" cy="13"/>
              </a:xfrm>
              <a:prstGeom prst="rtTriangle">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grpSp>
            <p:nvGrpSpPr>
              <p:cNvPr id="82695" name="Group 775"/>
              <p:cNvGrpSpPr>
                <a:grpSpLocks noChangeAspect="1"/>
              </p:cNvGrpSpPr>
              <p:nvPr/>
            </p:nvGrpSpPr>
            <p:grpSpPr bwMode="auto">
              <a:xfrm>
                <a:off x="889" y="830"/>
                <a:ext cx="8" cy="85"/>
                <a:chOff x="895" y="830"/>
                <a:chExt cx="8" cy="85"/>
              </a:xfrm>
            </p:grpSpPr>
            <p:sp>
              <p:nvSpPr>
                <p:cNvPr id="82696" name="Rectangle 776"/>
                <p:cNvSpPr>
                  <a:spLocks noChangeAspect="1" noChangeArrowheads="1"/>
                </p:cNvSpPr>
                <p:nvPr/>
              </p:nvSpPr>
              <p:spPr bwMode="auto">
                <a:xfrm>
                  <a:off x="895" y="843"/>
                  <a:ext cx="8" cy="59"/>
                </a:xfrm>
                <a:prstGeom prst="rect">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82697" name="AutoShape 777"/>
                <p:cNvSpPr>
                  <a:spLocks noChangeAspect="1" noChangeArrowheads="1"/>
                </p:cNvSpPr>
                <p:nvPr/>
              </p:nvSpPr>
              <p:spPr bwMode="auto">
                <a:xfrm flipV="1">
                  <a:off x="895" y="902"/>
                  <a:ext cx="8" cy="13"/>
                </a:xfrm>
                <a:prstGeom prst="triangle">
                  <a:avLst>
                    <a:gd name="adj" fmla="val 50000"/>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82698" name="AutoShape 778"/>
                <p:cNvSpPr>
                  <a:spLocks noChangeAspect="1" noChangeArrowheads="1"/>
                </p:cNvSpPr>
                <p:nvPr/>
              </p:nvSpPr>
              <p:spPr bwMode="auto">
                <a:xfrm>
                  <a:off x="895" y="830"/>
                  <a:ext cx="8" cy="13"/>
                </a:xfrm>
                <a:prstGeom prst="triangle">
                  <a:avLst>
                    <a:gd name="adj" fmla="val 50000"/>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grpSp>
          <p:sp>
            <p:nvSpPr>
              <p:cNvPr id="82699" name="AutoShape 779"/>
              <p:cNvSpPr>
                <a:spLocks noChangeAspect="1" noChangeArrowheads="1"/>
              </p:cNvSpPr>
              <p:nvPr/>
            </p:nvSpPr>
            <p:spPr bwMode="auto">
              <a:xfrm>
                <a:off x="912" y="830"/>
                <a:ext cx="6" cy="13"/>
              </a:xfrm>
              <a:prstGeom prst="rtTriangle">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82700" name="AutoShape 780"/>
              <p:cNvSpPr>
                <a:spLocks noChangeAspect="1" noChangeArrowheads="1"/>
              </p:cNvSpPr>
              <p:nvPr/>
            </p:nvSpPr>
            <p:spPr bwMode="auto">
              <a:xfrm flipH="1">
                <a:off x="880" y="830"/>
                <a:ext cx="6" cy="13"/>
              </a:xfrm>
              <a:prstGeom prst="rtTriangle">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grpSp>
            <p:nvGrpSpPr>
              <p:cNvPr id="82701" name="Group 781"/>
              <p:cNvGrpSpPr>
                <a:grpSpLocks noChangeAspect="1"/>
              </p:cNvGrpSpPr>
              <p:nvPr/>
            </p:nvGrpSpPr>
            <p:grpSpPr bwMode="auto">
              <a:xfrm>
                <a:off x="901" y="830"/>
                <a:ext cx="8" cy="85"/>
                <a:chOff x="895" y="830"/>
                <a:chExt cx="8" cy="85"/>
              </a:xfrm>
            </p:grpSpPr>
            <p:sp>
              <p:nvSpPr>
                <p:cNvPr id="82702" name="Rectangle 782"/>
                <p:cNvSpPr>
                  <a:spLocks noChangeAspect="1" noChangeArrowheads="1"/>
                </p:cNvSpPr>
                <p:nvPr/>
              </p:nvSpPr>
              <p:spPr bwMode="auto">
                <a:xfrm>
                  <a:off x="895" y="843"/>
                  <a:ext cx="8" cy="59"/>
                </a:xfrm>
                <a:prstGeom prst="rect">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82703" name="AutoShape 783"/>
                <p:cNvSpPr>
                  <a:spLocks noChangeAspect="1" noChangeArrowheads="1"/>
                </p:cNvSpPr>
                <p:nvPr/>
              </p:nvSpPr>
              <p:spPr bwMode="auto">
                <a:xfrm flipV="1">
                  <a:off x="895" y="902"/>
                  <a:ext cx="8" cy="13"/>
                </a:xfrm>
                <a:prstGeom prst="triangle">
                  <a:avLst>
                    <a:gd name="adj" fmla="val 50000"/>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82704" name="AutoShape 784"/>
                <p:cNvSpPr>
                  <a:spLocks noChangeAspect="1" noChangeArrowheads="1"/>
                </p:cNvSpPr>
                <p:nvPr/>
              </p:nvSpPr>
              <p:spPr bwMode="auto">
                <a:xfrm>
                  <a:off x="895" y="830"/>
                  <a:ext cx="8" cy="13"/>
                </a:xfrm>
                <a:prstGeom prst="triangle">
                  <a:avLst>
                    <a:gd name="adj" fmla="val 50000"/>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grpSp>
        </p:grpSp>
        <p:sp>
          <p:nvSpPr>
            <p:cNvPr id="82705" name="Rectangle 785"/>
            <p:cNvSpPr>
              <a:spLocks noChangeArrowheads="1"/>
            </p:cNvSpPr>
            <p:nvPr/>
          </p:nvSpPr>
          <p:spPr bwMode="auto">
            <a:xfrm>
              <a:off x="1599" y="1726"/>
              <a:ext cx="126" cy="164"/>
            </a:xfrm>
            <a:prstGeom prst="rect">
              <a:avLst/>
            </a:prstGeom>
            <a:gradFill rotWithShape="1">
              <a:gsLst>
                <a:gs pos="0">
                  <a:schemeClr val="tx2"/>
                </a:gs>
                <a:gs pos="50000">
                  <a:srgbClr val="EAEAEA"/>
                </a:gs>
                <a:gs pos="100000">
                  <a:schemeClr val="tx2"/>
                </a:gs>
              </a:gsLst>
              <a:lin ang="0" scaled="1"/>
            </a:gradFill>
            <a:ln w="9525">
              <a:solidFill>
                <a:srgbClr val="000000"/>
              </a:solidFill>
              <a:miter lim="800000"/>
              <a:headEnd/>
              <a:tailEnd/>
            </a:ln>
          </p:spPr>
          <p:txBody>
            <a:bodyPr/>
            <a:lstStyle/>
            <a:p>
              <a:endParaRPr lang="en-US" dirty="0"/>
            </a:p>
          </p:txBody>
        </p:sp>
        <p:sp>
          <p:nvSpPr>
            <p:cNvPr id="82706" name="AutoShape 786"/>
            <p:cNvSpPr>
              <a:spLocks noChangeArrowheads="1"/>
            </p:cNvSpPr>
            <p:nvPr/>
          </p:nvSpPr>
          <p:spPr bwMode="auto">
            <a:xfrm rot="10800000">
              <a:off x="1566" y="1893"/>
              <a:ext cx="195" cy="99"/>
            </a:xfrm>
            <a:custGeom>
              <a:avLst/>
              <a:gdLst>
                <a:gd name="G0" fmla="+- 3987 0 0"/>
                <a:gd name="G1" fmla="+- 21600 0 3987"/>
                <a:gd name="G2" fmla="*/ 3987 1 2"/>
                <a:gd name="G3" fmla="+- 21600 0 G2"/>
                <a:gd name="G4" fmla="+/ 3987 21600 2"/>
                <a:gd name="G5" fmla="+/ G1 0 2"/>
                <a:gd name="G6" fmla="*/ 21600 21600 3987"/>
                <a:gd name="G7" fmla="*/ G6 1 2"/>
                <a:gd name="G8" fmla="+- 21600 0 G7"/>
                <a:gd name="G9" fmla="*/ 21600 1 2"/>
                <a:gd name="G10" fmla="+- 3987 0 G9"/>
                <a:gd name="G11" fmla="?: G10 G8 0"/>
                <a:gd name="G12" fmla="?: G10 G7 21600"/>
                <a:gd name="T0" fmla="*/ 19606 w 21600"/>
                <a:gd name="T1" fmla="*/ 10800 h 21600"/>
                <a:gd name="T2" fmla="*/ 10800 w 21600"/>
                <a:gd name="T3" fmla="*/ 21600 h 21600"/>
                <a:gd name="T4" fmla="*/ 1994 w 21600"/>
                <a:gd name="T5" fmla="*/ 10800 h 21600"/>
                <a:gd name="T6" fmla="*/ 10800 w 21600"/>
                <a:gd name="T7" fmla="*/ 0 h 21600"/>
                <a:gd name="T8" fmla="*/ 3794 w 21600"/>
                <a:gd name="T9" fmla="*/ 3794 h 21600"/>
                <a:gd name="T10" fmla="*/ 17806 w 21600"/>
                <a:gd name="T11" fmla="*/ 17806 h 21600"/>
              </a:gdLst>
              <a:ahLst/>
              <a:cxnLst>
                <a:cxn ang="0">
                  <a:pos x="T0" y="T1"/>
                </a:cxn>
                <a:cxn ang="0">
                  <a:pos x="T2" y="T3"/>
                </a:cxn>
                <a:cxn ang="0">
                  <a:pos x="T4" y="T5"/>
                </a:cxn>
                <a:cxn ang="0">
                  <a:pos x="T6" y="T7"/>
                </a:cxn>
              </a:cxnLst>
              <a:rect l="T8" t="T9" r="T10" b="T11"/>
              <a:pathLst>
                <a:path w="21600" h="21600">
                  <a:moveTo>
                    <a:pt x="0" y="0"/>
                  </a:moveTo>
                  <a:lnTo>
                    <a:pt x="3987" y="21600"/>
                  </a:lnTo>
                  <a:lnTo>
                    <a:pt x="17613" y="21600"/>
                  </a:lnTo>
                  <a:lnTo>
                    <a:pt x="21600" y="0"/>
                  </a:lnTo>
                  <a:close/>
                </a:path>
              </a:pathLst>
            </a:custGeom>
            <a:gradFill rotWithShape="1">
              <a:gsLst>
                <a:gs pos="0">
                  <a:srgbClr val="CC0000"/>
                </a:gs>
                <a:gs pos="50000">
                  <a:srgbClr val="EAEAEA"/>
                </a:gs>
                <a:gs pos="100000">
                  <a:srgbClr val="CC0000"/>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dirty="0"/>
            </a:p>
          </p:txBody>
        </p:sp>
      </p:grpSp>
      <p:grpSp>
        <p:nvGrpSpPr>
          <p:cNvPr id="82707" name="Group 787"/>
          <p:cNvGrpSpPr>
            <a:grpSpLocks/>
          </p:cNvGrpSpPr>
          <p:nvPr/>
        </p:nvGrpSpPr>
        <p:grpSpPr bwMode="auto">
          <a:xfrm>
            <a:off x="2781300" y="4044950"/>
            <a:ext cx="142875" cy="314325"/>
            <a:chOff x="3293" y="3267"/>
            <a:chExt cx="96" cy="144"/>
          </a:xfrm>
        </p:grpSpPr>
        <p:sp>
          <p:nvSpPr>
            <p:cNvPr id="82708" name="Text Box 788"/>
            <p:cNvSpPr txBox="1">
              <a:spLocks noChangeArrowheads="1"/>
            </p:cNvSpPr>
            <p:nvPr/>
          </p:nvSpPr>
          <p:spPr bwMode="auto">
            <a:xfrm>
              <a:off x="3293" y="3267"/>
              <a:ext cx="94" cy="144"/>
            </a:xfrm>
            <a:prstGeom prst="rect">
              <a:avLst/>
            </a:prstGeom>
            <a:solidFill>
              <a:srgbClr val="000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82709" name="Rectangle 789"/>
            <p:cNvSpPr>
              <a:spLocks noChangeArrowheads="1"/>
            </p:cNvSpPr>
            <p:nvPr/>
          </p:nvSpPr>
          <p:spPr bwMode="auto">
            <a:xfrm>
              <a:off x="3293" y="3311"/>
              <a:ext cx="96" cy="6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82710" name="Group 790"/>
          <p:cNvGrpSpPr>
            <a:grpSpLocks/>
          </p:cNvGrpSpPr>
          <p:nvPr/>
        </p:nvGrpSpPr>
        <p:grpSpPr bwMode="auto">
          <a:xfrm>
            <a:off x="2371725" y="4044950"/>
            <a:ext cx="142875" cy="314325"/>
            <a:chOff x="3293" y="3267"/>
            <a:chExt cx="96" cy="144"/>
          </a:xfrm>
        </p:grpSpPr>
        <p:sp>
          <p:nvSpPr>
            <p:cNvPr id="82711" name="Text Box 791"/>
            <p:cNvSpPr txBox="1">
              <a:spLocks noChangeArrowheads="1"/>
            </p:cNvSpPr>
            <p:nvPr/>
          </p:nvSpPr>
          <p:spPr bwMode="auto">
            <a:xfrm>
              <a:off x="3293" y="3267"/>
              <a:ext cx="94" cy="144"/>
            </a:xfrm>
            <a:prstGeom prst="rect">
              <a:avLst/>
            </a:prstGeom>
            <a:solidFill>
              <a:srgbClr val="000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82712" name="Rectangle 792"/>
            <p:cNvSpPr>
              <a:spLocks noChangeArrowheads="1"/>
            </p:cNvSpPr>
            <p:nvPr/>
          </p:nvSpPr>
          <p:spPr bwMode="auto">
            <a:xfrm>
              <a:off x="3293" y="3311"/>
              <a:ext cx="96" cy="6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82713" name="Group 793"/>
          <p:cNvGrpSpPr>
            <a:grpSpLocks/>
          </p:cNvGrpSpPr>
          <p:nvPr/>
        </p:nvGrpSpPr>
        <p:grpSpPr bwMode="auto">
          <a:xfrm>
            <a:off x="2844800" y="3221038"/>
            <a:ext cx="80963" cy="319087"/>
            <a:chOff x="1792" y="2155"/>
            <a:chExt cx="51" cy="201"/>
          </a:xfrm>
        </p:grpSpPr>
        <p:sp>
          <p:nvSpPr>
            <p:cNvPr id="82714" name="Text Box 794"/>
            <p:cNvSpPr txBox="1">
              <a:spLocks noChangeArrowheads="1"/>
            </p:cNvSpPr>
            <p:nvPr/>
          </p:nvSpPr>
          <p:spPr bwMode="auto">
            <a:xfrm>
              <a:off x="1792" y="2230"/>
              <a:ext cx="40" cy="47"/>
            </a:xfrm>
            <a:prstGeom prst="rect">
              <a:avLst/>
            </a:prstGeom>
            <a:solidFill>
              <a:srgbClr val="808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82715" name="Text Box 795"/>
            <p:cNvSpPr txBox="1">
              <a:spLocks noChangeArrowheads="1"/>
            </p:cNvSpPr>
            <p:nvPr/>
          </p:nvSpPr>
          <p:spPr bwMode="auto">
            <a:xfrm>
              <a:off x="1815" y="2155"/>
              <a:ext cx="28" cy="201"/>
            </a:xfrm>
            <a:prstGeom prst="rect">
              <a:avLst/>
            </a:prstGeom>
            <a:solidFill>
              <a:srgbClr val="DDDDDD"/>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grpSp>
        <p:nvGrpSpPr>
          <p:cNvPr id="82716" name="Group 796"/>
          <p:cNvGrpSpPr>
            <a:grpSpLocks/>
          </p:cNvGrpSpPr>
          <p:nvPr/>
        </p:nvGrpSpPr>
        <p:grpSpPr bwMode="auto">
          <a:xfrm>
            <a:off x="2368550" y="3203575"/>
            <a:ext cx="74613" cy="328613"/>
            <a:chOff x="1492" y="2150"/>
            <a:chExt cx="47" cy="207"/>
          </a:xfrm>
        </p:grpSpPr>
        <p:sp>
          <p:nvSpPr>
            <p:cNvPr id="82717" name="Text Box 797"/>
            <p:cNvSpPr txBox="1">
              <a:spLocks noChangeArrowheads="1"/>
            </p:cNvSpPr>
            <p:nvPr/>
          </p:nvSpPr>
          <p:spPr bwMode="auto">
            <a:xfrm rot="10800000">
              <a:off x="1501" y="2233"/>
              <a:ext cx="38" cy="51"/>
            </a:xfrm>
            <a:prstGeom prst="rect">
              <a:avLst/>
            </a:prstGeom>
            <a:solidFill>
              <a:srgbClr val="808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0" hangingPunct="0">
                <a:lnSpc>
                  <a:spcPct val="125000"/>
                </a:lnSpc>
              </a:pPr>
              <a:endParaRPr lang="en-US" sz="1200" b="1" dirty="0">
                <a:latin typeface="Arial Narrow" pitchFamily="34" charset="0"/>
              </a:endParaRPr>
            </a:p>
          </p:txBody>
        </p:sp>
        <p:sp>
          <p:nvSpPr>
            <p:cNvPr id="82718" name="Text Box 798"/>
            <p:cNvSpPr txBox="1">
              <a:spLocks noChangeArrowheads="1"/>
            </p:cNvSpPr>
            <p:nvPr/>
          </p:nvSpPr>
          <p:spPr bwMode="auto">
            <a:xfrm rot="10800000">
              <a:off x="1492" y="2150"/>
              <a:ext cx="27" cy="207"/>
            </a:xfrm>
            <a:prstGeom prst="rect">
              <a:avLst/>
            </a:prstGeom>
            <a:solidFill>
              <a:srgbClr val="DDDDDD"/>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0" hangingPunct="0">
                <a:lnSpc>
                  <a:spcPct val="125000"/>
                </a:lnSpc>
              </a:pPr>
              <a:endParaRPr lang="en-US" sz="1200" b="1" dirty="0">
                <a:latin typeface="Arial Narrow" pitchFamily="34" charset="0"/>
              </a:endParaRPr>
            </a:p>
          </p:txBody>
        </p:sp>
      </p:grpSp>
      <p:sp>
        <p:nvSpPr>
          <p:cNvPr id="82719" name="Rectangle 799"/>
          <p:cNvSpPr>
            <a:spLocks noChangeArrowheads="1"/>
          </p:cNvSpPr>
          <p:nvPr/>
        </p:nvSpPr>
        <p:spPr bwMode="auto">
          <a:xfrm>
            <a:off x="2762250" y="4184650"/>
            <a:ext cx="160338" cy="4286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2720" name="Rectangle 800"/>
          <p:cNvSpPr>
            <a:spLocks noChangeArrowheads="1"/>
          </p:cNvSpPr>
          <p:nvPr/>
        </p:nvSpPr>
        <p:spPr bwMode="auto">
          <a:xfrm>
            <a:off x="2376488" y="4186238"/>
            <a:ext cx="160337" cy="4286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2721" name="Rectangle 801"/>
          <p:cNvSpPr>
            <a:spLocks noChangeAspect="1" noChangeArrowheads="1"/>
          </p:cNvSpPr>
          <p:nvPr/>
        </p:nvSpPr>
        <p:spPr bwMode="auto">
          <a:xfrm>
            <a:off x="2568575" y="733425"/>
            <a:ext cx="136525" cy="544513"/>
          </a:xfrm>
          <a:prstGeom prst="rect">
            <a:avLst/>
          </a:prstGeom>
          <a:gradFill rotWithShape="0">
            <a:gsLst>
              <a:gs pos="0">
                <a:schemeClr val="tx2"/>
              </a:gs>
              <a:gs pos="50000">
                <a:schemeClr val="tx2">
                  <a:gamma/>
                  <a:tint val="0"/>
                  <a:invGamma/>
                </a:schemeClr>
              </a:gs>
              <a:gs pos="100000">
                <a:schemeClr val="tx2"/>
              </a:gs>
            </a:gsLst>
            <a:lin ang="0" scaled="1"/>
          </a:gradFill>
          <a:ln w="9525">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15243945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fade">
                                      <p:cBhvr>
                                        <p:cTn id="7" dur="2000"/>
                                        <p:tgtEl>
                                          <p:spTgt spid="819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81923"/>
                                        </p:tgtEl>
                                        <p:attrNameLst>
                                          <p:attrName>style.visibility</p:attrName>
                                        </p:attrNameLst>
                                      </p:cBhvr>
                                      <p:to>
                                        <p:strVal val="visible"/>
                                      </p:to>
                                    </p:set>
                                  </p:childTnLst>
                                  <p:subTnLst>
                                    <p:animClr clrSpc="rgb" dir="cw">
                                      <p:cBhvr override="childStyle">
                                        <p:cTn dur="1" fill="hold" display="0" masterRel="nextClick" afterEffect="1"/>
                                        <p:tgtEl>
                                          <p:spTgt spid="81923"/>
                                        </p:tgtEl>
                                        <p:attrNameLst>
                                          <p:attrName>ppt_c</p:attrName>
                                        </p:attrNameLst>
                                      </p:cBhvr>
                                      <p:to>
                                        <a:schemeClr val="bg2"/>
                                      </p:to>
                                    </p:animClr>
                                  </p:sub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82457"/>
                                        </p:tgtEl>
                                        <p:attrNameLst>
                                          <p:attrName>style.visibility</p:attrName>
                                        </p:attrNameLst>
                                      </p:cBhvr>
                                      <p:to>
                                        <p:strVal val="visible"/>
                                      </p:to>
                                    </p:set>
                                  </p:childTnLst>
                                  <p:subTnLst>
                                    <p:animClr clrSpc="rgb" dir="cw">
                                      <p:cBhvr override="childStyle">
                                        <p:cTn dur="1" fill="hold" display="0" masterRel="nextClick" afterEffect="1"/>
                                        <p:tgtEl>
                                          <p:spTgt spid="82457"/>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3" grpId="0" autoUpdateAnimBg="0"/>
      <p:bldP spid="82457"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76200" y="-65088"/>
            <a:ext cx="6629400" cy="685801"/>
          </a:xfrm>
          <a:noFill/>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GB" b="1" u="sng" dirty="0" smtClean="0">
                <a:solidFill>
                  <a:schemeClr val="tx2"/>
                </a:solidFill>
                <a:ea typeface="ＭＳ Ｐゴシック" pitchFamily="34" charset="-128"/>
              </a:rPr>
              <a:t>Deployment Sequence</a:t>
            </a:r>
          </a:p>
        </p:txBody>
      </p:sp>
      <p:sp>
        <p:nvSpPr>
          <p:cNvPr id="82947" name="Rectangle 3"/>
          <p:cNvSpPr>
            <a:spLocks noChangeArrowheads="1"/>
          </p:cNvSpPr>
          <p:nvPr/>
        </p:nvSpPr>
        <p:spPr bwMode="auto">
          <a:xfrm>
            <a:off x="5181600" y="1885950"/>
            <a:ext cx="388620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171450" indent="-171450" eaLnBrk="0" hangingPunct="0">
              <a:spcBef>
                <a:spcPct val="20000"/>
              </a:spcBef>
              <a:buClr>
                <a:srgbClr val="003EA3"/>
              </a:buClr>
              <a:buSzPct val="95000"/>
              <a:buFontTx/>
              <a:buChar char="•"/>
            </a:pPr>
            <a:r>
              <a:rPr lang="en-US" sz="2400" dirty="0">
                <a:solidFill>
                  <a:schemeClr val="tx2"/>
                </a:solidFill>
                <a:latin typeface="Tahoma" pitchFamily="34" charset="0"/>
              </a:rPr>
              <a:t>Close Disconnect Rams. Pick up on CT and confirm clear.</a:t>
            </a:r>
          </a:p>
          <a:p>
            <a:pPr marL="171450" indent="-171450" eaLnBrk="0" hangingPunct="0">
              <a:spcBef>
                <a:spcPct val="20000"/>
              </a:spcBef>
              <a:buClr>
                <a:srgbClr val="003EA3"/>
              </a:buClr>
              <a:buSzPct val="95000"/>
              <a:buFontTx/>
              <a:buChar char="•"/>
            </a:pPr>
            <a:endParaRPr lang="en-US" sz="2400" dirty="0">
              <a:solidFill>
                <a:schemeClr val="tx2"/>
              </a:solidFill>
              <a:latin typeface="Tahoma" pitchFamily="34" charset="0"/>
            </a:endParaRPr>
          </a:p>
        </p:txBody>
      </p:sp>
      <p:grpSp>
        <p:nvGrpSpPr>
          <p:cNvPr id="82948" name="Group 4"/>
          <p:cNvGrpSpPr>
            <a:grpSpLocks/>
          </p:cNvGrpSpPr>
          <p:nvPr/>
        </p:nvGrpSpPr>
        <p:grpSpPr bwMode="auto">
          <a:xfrm>
            <a:off x="434975" y="4953000"/>
            <a:ext cx="4424363" cy="1277938"/>
            <a:chOff x="244" y="910"/>
            <a:chExt cx="118" cy="40"/>
          </a:xfrm>
        </p:grpSpPr>
        <p:sp>
          <p:nvSpPr>
            <p:cNvPr id="82949" name="Rectangle 5"/>
            <p:cNvSpPr>
              <a:spLocks noChangeArrowheads="1"/>
            </p:cNvSpPr>
            <p:nvPr/>
          </p:nvSpPr>
          <p:spPr bwMode="auto">
            <a:xfrm>
              <a:off x="297" y="914"/>
              <a:ext cx="12" cy="3"/>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2950" name="Group 6"/>
            <p:cNvGrpSpPr>
              <a:grpSpLocks/>
            </p:cNvGrpSpPr>
            <p:nvPr/>
          </p:nvGrpSpPr>
          <p:grpSpPr bwMode="auto">
            <a:xfrm>
              <a:off x="244" y="915"/>
              <a:ext cx="118" cy="32"/>
              <a:chOff x="118" y="899"/>
              <a:chExt cx="126" cy="36"/>
            </a:xfrm>
          </p:grpSpPr>
          <p:sp>
            <p:nvSpPr>
              <p:cNvPr id="82951" name="Rectangle 7"/>
              <p:cNvSpPr>
                <a:spLocks noChangeArrowheads="1"/>
              </p:cNvSpPr>
              <p:nvPr/>
            </p:nvSpPr>
            <p:spPr bwMode="auto">
              <a:xfrm>
                <a:off x="172" y="901"/>
                <a:ext cx="18" cy="29"/>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952" name="Freeform 8"/>
              <p:cNvSpPr>
                <a:spLocks/>
              </p:cNvSpPr>
              <p:nvPr/>
            </p:nvSpPr>
            <p:spPr bwMode="auto">
              <a:xfrm>
                <a:off x="186" y="930"/>
                <a:ext cx="1" cy="1"/>
              </a:xfrm>
              <a:custGeom>
                <a:avLst/>
                <a:gdLst>
                  <a:gd name="T0" fmla="*/ 0 h 1"/>
                  <a:gd name="T1" fmla="*/ 1 h 1"/>
                  <a:gd name="T2" fmla="*/ 1 h 1"/>
                  <a:gd name="T3" fmla="*/ 1 h 1"/>
                </a:gdLst>
                <a:ahLst/>
                <a:cxnLst>
                  <a:cxn ang="0">
                    <a:pos x="0" y="T0"/>
                  </a:cxn>
                  <a:cxn ang="0">
                    <a:pos x="0" y="T1"/>
                  </a:cxn>
                  <a:cxn ang="0">
                    <a:pos x="0" y="T2"/>
                  </a:cxn>
                  <a:cxn ang="0">
                    <a:pos x="0" y="T3"/>
                  </a:cxn>
                </a:cxnLst>
                <a:rect l="0" t="0" r="r" b="b"/>
                <a:pathLst>
                  <a:path h="1">
                    <a:moveTo>
                      <a:pt x="0" y="0"/>
                    </a:moveTo>
                    <a:lnTo>
                      <a:pt x="0" y="1"/>
                    </a:lnTo>
                    <a:lnTo>
                      <a:pt x="0" y="1"/>
                    </a:lnTo>
                    <a:lnTo>
                      <a:pt x="0" y="1"/>
                    </a:lnTo>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953" name="Freeform 9"/>
              <p:cNvSpPr>
                <a:spLocks/>
              </p:cNvSpPr>
              <p:nvPr/>
            </p:nvSpPr>
            <p:spPr bwMode="auto">
              <a:xfrm>
                <a:off x="174" y="930"/>
                <a:ext cx="2" cy="1"/>
              </a:xfrm>
              <a:custGeom>
                <a:avLst/>
                <a:gdLst>
                  <a:gd name="T0" fmla="*/ 0 h 1"/>
                  <a:gd name="T1" fmla="*/ 1 h 1"/>
                  <a:gd name="T2" fmla="*/ 1 h 1"/>
                  <a:gd name="T3" fmla="*/ 1 h 1"/>
                </a:gdLst>
                <a:ahLst/>
                <a:cxnLst>
                  <a:cxn ang="0">
                    <a:pos x="0" y="T0"/>
                  </a:cxn>
                  <a:cxn ang="0">
                    <a:pos x="0" y="T1"/>
                  </a:cxn>
                  <a:cxn ang="0">
                    <a:pos x="0" y="T2"/>
                  </a:cxn>
                  <a:cxn ang="0">
                    <a:pos x="0" y="T3"/>
                  </a:cxn>
                </a:cxnLst>
                <a:rect l="0" t="0" r="r" b="b"/>
                <a:pathLst>
                  <a:path h="1">
                    <a:moveTo>
                      <a:pt x="0" y="0"/>
                    </a:moveTo>
                    <a:lnTo>
                      <a:pt x="0" y="1"/>
                    </a:lnTo>
                    <a:lnTo>
                      <a:pt x="0" y="1"/>
                    </a:lnTo>
                    <a:lnTo>
                      <a:pt x="0" y="1"/>
                    </a:lnTo>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954" name="Rectangle 10"/>
              <p:cNvSpPr>
                <a:spLocks noChangeArrowheads="1"/>
              </p:cNvSpPr>
              <p:nvPr/>
            </p:nvSpPr>
            <p:spPr bwMode="auto">
              <a:xfrm>
                <a:off x="172" y="930"/>
                <a:ext cx="18" cy="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955" name="Rectangle 11"/>
              <p:cNvSpPr>
                <a:spLocks noChangeArrowheads="1"/>
              </p:cNvSpPr>
              <p:nvPr/>
            </p:nvSpPr>
            <p:spPr bwMode="auto">
              <a:xfrm>
                <a:off x="172" y="900"/>
                <a:ext cx="18" cy="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956" name="Rectangle 12"/>
              <p:cNvSpPr>
                <a:spLocks noChangeArrowheads="1"/>
              </p:cNvSpPr>
              <p:nvPr/>
            </p:nvSpPr>
            <p:spPr bwMode="auto">
              <a:xfrm>
                <a:off x="174" y="931"/>
                <a:ext cx="14" cy="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2957" name="Group 13"/>
              <p:cNvGrpSpPr>
                <a:grpSpLocks/>
              </p:cNvGrpSpPr>
              <p:nvPr/>
            </p:nvGrpSpPr>
            <p:grpSpPr bwMode="auto">
              <a:xfrm>
                <a:off x="118" y="899"/>
                <a:ext cx="54" cy="35"/>
                <a:chOff x="118" y="899"/>
                <a:chExt cx="54" cy="35"/>
              </a:xfrm>
            </p:grpSpPr>
            <p:grpSp>
              <p:nvGrpSpPr>
                <p:cNvPr id="82958" name="Group 14"/>
                <p:cNvGrpSpPr>
                  <a:grpSpLocks/>
                </p:cNvGrpSpPr>
                <p:nvPr/>
              </p:nvGrpSpPr>
              <p:grpSpPr bwMode="auto">
                <a:xfrm>
                  <a:off x="118" y="899"/>
                  <a:ext cx="10" cy="35"/>
                  <a:chOff x="119" y="899"/>
                  <a:chExt cx="10" cy="35"/>
                </a:xfrm>
              </p:grpSpPr>
              <p:sp>
                <p:nvSpPr>
                  <p:cNvPr id="82959" name="Rectangle 15"/>
                  <p:cNvSpPr>
                    <a:spLocks noChangeArrowheads="1"/>
                  </p:cNvSpPr>
                  <p:nvPr/>
                </p:nvSpPr>
                <p:spPr bwMode="auto">
                  <a:xfrm rot="10800000">
                    <a:off x="125" y="914"/>
                    <a:ext cx="4"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960" name="Freeform 16"/>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961" name="Line 17"/>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962" name="Line 18"/>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963" name="Freeform 19"/>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964" name="Line 20"/>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965" name="Line 21"/>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966" name="Freeform 22"/>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967" name="Line 23"/>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968" name="Line 24"/>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969" name="Freeform 25"/>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970" name="Line 26"/>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971" name="Line 27"/>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972" name="Rectangle 28"/>
                  <p:cNvSpPr>
                    <a:spLocks noChangeArrowheads="1"/>
                  </p:cNvSpPr>
                  <p:nvPr/>
                </p:nvSpPr>
                <p:spPr bwMode="auto">
                  <a:xfrm rot="10800000">
                    <a:off x="123" y="914"/>
                    <a:ext cx="2"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973" name="Rectangle 29"/>
                  <p:cNvSpPr>
                    <a:spLocks noChangeArrowheads="1"/>
                  </p:cNvSpPr>
                  <p:nvPr/>
                </p:nvSpPr>
                <p:spPr bwMode="auto">
                  <a:xfrm rot="10800000">
                    <a:off x="119" y="899"/>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974" name="Freeform 30"/>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2975" name="Rectangle 31"/>
                <p:cNvSpPr>
                  <a:spLocks noChangeArrowheads="1"/>
                </p:cNvSpPr>
                <p:nvPr/>
              </p:nvSpPr>
              <p:spPr bwMode="auto">
                <a:xfrm rot="10800000">
                  <a:off x="139"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976" name="Freeform 32"/>
                <p:cNvSpPr>
                  <a:spLocks/>
                </p:cNvSpPr>
                <p:nvPr/>
              </p:nvSpPr>
              <p:spPr bwMode="auto">
                <a:xfrm rot="10800000">
                  <a:off x="136" y="923"/>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977" name="Line 33"/>
                <p:cNvSpPr>
                  <a:spLocks noChangeShapeType="1"/>
                </p:cNvSpPr>
                <p:nvPr/>
              </p:nvSpPr>
              <p:spPr bwMode="auto">
                <a:xfrm rot="10800000" flipH="1">
                  <a:off x="136" y="923"/>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978" name="Freeform 34"/>
                <p:cNvSpPr>
                  <a:spLocks/>
                </p:cNvSpPr>
                <p:nvPr/>
              </p:nvSpPr>
              <p:spPr bwMode="auto">
                <a:xfrm rot="10800000">
                  <a:off x="136" y="923"/>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979" name="Line 35"/>
                <p:cNvSpPr>
                  <a:spLocks noChangeShapeType="1"/>
                </p:cNvSpPr>
                <p:nvPr/>
              </p:nvSpPr>
              <p:spPr bwMode="auto">
                <a:xfrm rot="10800000">
                  <a:off x="136" y="923"/>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980" name="Freeform 36"/>
                <p:cNvSpPr>
                  <a:spLocks/>
                </p:cNvSpPr>
                <p:nvPr/>
              </p:nvSpPr>
              <p:spPr bwMode="auto">
                <a:xfrm rot="10800000">
                  <a:off x="135" y="905"/>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981" name="Freeform 37"/>
                <p:cNvSpPr>
                  <a:spLocks/>
                </p:cNvSpPr>
                <p:nvPr/>
              </p:nvSpPr>
              <p:spPr bwMode="auto">
                <a:xfrm rot="10800000">
                  <a:off x="128" y="910"/>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982" name="Freeform 38"/>
                <p:cNvSpPr>
                  <a:spLocks/>
                </p:cNvSpPr>
                <p:nvPr/>
              </p:nvSpPr>
              <p:spPr bwMode="auto">
                <a:xfrm rot="10800000">
                  <a:off x="148" y="911"/>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983" name="Rectangle 39"/>
                <p:cNvSpPr>
                  <a:spLocks noChangeArrowheads="1"/>
                </p:cNvSpPr>
                <p:nvPr/>
              </p:nvSpPr>
              <p:spPr bwMode="auto">
                <a:xfrm rot="10800000">
                  <a:off x="135"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984" name="Rectangle 40"/>
                <p:cNvSpPr>
                  <a:spLocks noChangeArrowheads="1"/>
                </p:cNvSpPr>
                <p:nvPr/>
              </p:nvSpPr>
              <p:spPr bwMode="auto">
                <a:xfrm rot="10800000">
                  <a:off x="151"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985" name="Rectangle 41"/>
                <p:cNvSpPr>
                  <a:spLocks noChangeArrowheads="1"/>
                </p:cNvSpPr>
                <p:nvPr/>
              </p:nvSpPr>
              <p:spPr bwMode="auto">
                <a:xfrm rot="10800000">
                  <a:off x="168"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986" name="Rectangle 42"/>
                <p:cNvSpPr>
                  <a:spLocks noChangeArrowheads="1"/>
                </p:cNvSpPr>
                <p:nvPr/>
              </p:nvSpPr>
              <p:spPr bwMode="auto">
                <a:xfrm rot="10800000">
                  <a:off x="151"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987" name="Rectangle 43"/>
                <p:cNvSpPr>
                  <a:spLocks noChangeArrowheads="1"/>
                </p:cNvSpPr>
                <p:nvPr/>
              </p:nvSpPr>
              <p:spPr bwMode="auto">
                <a:xfrm rot="10800000">
                  <a:off x="156"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2988" name="Group 44"/>
              <p:cNvGrpSpPr>
                <a:grpSpLocks/>
              </p:cNvGrpSpPr>
              <p:nvPr/>
            </p:nvGrpSpPr>
            <p:grpSpPr bwMode="auto">
              <a:xfrm>
                <a:off x="190" y="900"/>
                <a:ext cx="54" cy="35"/>
                <a:chOff x="190" y="900"/>
                <a:chExt cx="54" cy="35"/>
              </a:xfrm>
            </p:grpSpPr>
            <p:sp>
              <p:nvSpPr>
                <p:cNvPr id="82989" name="Rectangle 45"/>
                <p:cNvSpPr>
                  <a:spLocks noChangeArrowheads="1"/>
                </p:cNvSpPr>
                <p:nvPr/>
              </p:nvSpPr>
              <p:spPr bwMode="auto">
                <a:xfrm>
                  <a:off x="206"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990" name="Freeform 46"/>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991" name="Line 47"/>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992" name="Freeform 48"/>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993" name="Line 49"/>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994" name="Freeform 50"/>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995" name="Freeform 51"/>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996" name="Freeform 52"/>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2997" name="Group 53"/>
                <p:cNvGrpSpPr>
                  <a:grpSpLocks/>
                </p:cNvGrpSpPr>
                <p:nvPr/>
              </p:nvGrpSpPr>
              <p:grpSpPr bwMode="auto">
                <a:xfrm>
                  <a:off x="232" y="900"/>
                  <a:ext cx="12" cy="35"/>
                  <a:chOff x="232" y="900"/>
                  <a:chExt cx="12" cy="35"/>
                </a:xfrm>
              </p:grpSpPr>
              <p:sp>
                <p:nvSpPr>
                  <p:cNvPr id="82998" name="Rectangle 54"/>
                  <p:cNvSpPr>
                    <a:spLocks noChangeArrowheads="1"/>
                  </p:cNvSpPr>
                  <p:nvPr/>
                </p:nvSpPr>
                <p:spPr bwMode="auto">
                  <a:xfrm>
                    <a:off x="233" y="915"/>
                    <a:ext cx="5"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999" name="Freeform 55"/>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00" name="Line 56"/>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01" name="Line 57"/>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02" name="Freeform 58"/>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03" name="Line 59"/>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04" name="Line 60"/>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05" name="Freeform 61"/>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06" name="Line 62"/>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07" name="Line 63"/>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08" name="Freeform 64"/>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09" name="Line 65"/>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10" name="Line 66"/>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11" name="Rectangle 67"/>
                  <p:cNvSpPr>
                    <a:spLocks noChangeArrowheads="1"/>
                  </p:cNvSpPr>
                  <p:nvPr/>
                </p:nvSpPr>
                <p:spPr bwMode="auto">
                  <a:xfrm>
                    <a:off x="238" y="915"/>
                    <a:ext cx="3"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12" name="Rectangle 68"/>
                  <p:cNvSpPr>
                    <a:spLocks noChangeArrowheads="1"/>
                  </p:cNvSpPr>
                  <p:nvPr/>
                </p:nvSpPr>
                <p:spPr bwMode="auto">
                  <a:xfrm>
                    <a:off x="241" y="900"/>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13" name="Freeform 69"/>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3014" name="Freeform 70"/>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15" name="Line 71"/>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16" name="Line 72"/>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17" name="Rectangle 73"/>
                <p:cNvSpPr>
                  <a:spLocks noChangeArrowheads="1"/>
                </p:cNvSpPr>
                <p:nvPr/>
              </p:nvSpPr>
              <p:spPr bwMode="auto">
                <a:xfrm>
                  <a:off x="206"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18" name="Rectangle 74"/>
                <p:cNvSpPr>
                  <a:spLocks noChangeArrowheads="1"/>
                </p:cNvSpPr>
                <p:nvPr/>
              </p:nvSpPr>
              <p:spPr bwMode="auto">
                <a:xfrm>
                  <a:off x="205"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19" name="Rectangle 75"/>
                <p:cNvSpPr>
                  <a:spLocks noChangeArrowheads="1"/>
                </p:cNvSpPr>
                <p:nvPr/>
              </p:nvSpPr>
              <p:spPr bwMode="auto">
                <a:xfrm>
                  <a:off x="190"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20" name="Rectangle 76"/>
                <p:cNvSpPr>
                  <a:spLocks noChangeArrowheads="1"/>
                </p:cNvSpPr>
                <p:nvPr/>
              </p:nvSpPr>
              <p:spPr bwMode="auto">
                <a:xfrm>
                  <a:off x="205"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21" name="Rectangle 77"/>
                <p:cNvSpPr>
                  <a:spLocks noChangeArrowheads="1"/>
                </p:cNvSpPr>
                <p:nvPr/>
              </p:nvSpPr>
              <p:spPr bwMode="auto">
                <a:xfrm>
                  <a:off x="194"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83022" name="Rectangle 78"/>
            <p:cNvSpPr>
              <a:spLocks noChangeArrowheads="1"/>
            </p:cNvSpPr>
            <p:nvPr/>
          </p:nvSpPr>
          <p:spPr bwMode="auto">
            <a:xfrm>
              <a:off x="293" y="910"/>
              <a:ext cx="20" cy="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23" name="Freeform 79"/>
            <p:cNvSpPr>
              <a:spLocks/>
            </p:cNvSpPr>
            <p:nvPr/>
          </p:nvSpPr>
          <p:spPr bwMode="auto">
            <a:xfrm rot="10800000">
              <a:off x="292" y="946"/>
              <a:ext cx="23" cy="4"/>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24" name="Oval 80"/>
            <p:cNvSpPr>
              <a:spLocks noChangeArrowheads="1"/>
            </p:cNvSpPr>
            <p:nvPr/>
          </p:nvSpPr>
          <p:spPr bwMode="auto">
            <a:xfrm>
              <a:off x="302" y="934"/>
              <a:ext cx="3" cy="3"/>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3025" name="Group 81"/>
            <p:cNvGrpSpPr>
              <a:grpSpLocks noChangeAspect="1"/>
            </p:cNvGrpSpPr>
            <p:nvPr/>
          </p:nvGrpSpPr>
          <p:grpSpPr bwMode="auto">
            <a:xfrm>
              <a:off x="298" y="922"/>
              <a:ext cx="10" cy="9"/>
              <a:chOff x="564" y="1431"/>
              <a:chExt cx="18" cy="18"/>
            </a:xfrm>
          </p:grpSpPr>
          <p:sp>
            <p:nvSpPr>
              <p:cNvPr id="83026" name="Oval 82"/>
              <p:cNvSpPr>
                <a:spLocks noChangeAspect="1" noChangeArrowheads="1"/>
              </p:cNvSpPr>
              <p:nvPr/>
            </p:nvSpPr>
            <p:spPr bwMode="auto">
              <a:xfrm>
                <a:off x="564" y="1431"/>
                <a:ext cx="18" cy="18"/>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27" name="Oval 83"/>
              <p:cNvSpPr>
                <a:spLocks noChangeAspect="1" noChangeArrowheads="1"/>
              </p:cNvSpPr>
              <p:nvPr/>
            </p:nvSpPr>
            <p:spPr bwMode="auto">
              <a:xfrm>
                <a:off x="569" y="1436"/>
                <a:ext cx="8" cy="8"/>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28" name="AutoShape 84"/>
              <p:cNvSpPr>
                <a:spLocks noChangeAspect="1" noChangeArrowheads="1"/>
              </p:cNvSpPr>
              <p:nvPr/>
            </p:nvSpPr>
            <p:spPr bwMode="auto">
              <a:xfrm>
                <a:off x="572" y="143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29" name="AutoShape 85"/>
              <p:cNvSpPr>
                <a:spLocks noChangeAspect="1" noChangeArrowheads="1"/>
              </p:cNvSpPr>
              <p:nvPr/>
            </p:nvSpPr>
            <p:spPr bwMode="auto">
              <a:xfrm>
                <a:off x="578" y="1439"/>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30" name="AutoShape 86"/>
              <p:cNvSpPr>
                <a:spLocks noChangeAspect="1" noChangeArrowheads="1"/>
              </p:cNvSpPr>
              <p:nvPr/>
            </p:nvSpPr>
            <p:spPr bwMode="auto">
              <a:xfrm>
                <a:off x="576" y="144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31" name="AutoShape 87"/>
              <p:cNvSpPr>
                <a:spLocks noChangeAspect="1" noChangeArrowheads="1"/>
              </p:cNvSpPr>
              <p:nvPr/>
            </p:nvSpPr>
            <p:spPr bwMode="auto">
              <a:xfrm>
                <a:off x="566" y="1439"/>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32" name="AutoShape 88"/>
              <p:cNvSpPr>
                <a:spLocks noChangeAspect="1" noChangeArrowheads="1"/>
              </p:cNvSpPr>
              <p:nvPr/>
            </p:nvSpPr>
            <p:spPr bwMode="auto">
              <a:xfrm>
                <a:off x="572" y="144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33" name="AutoShape 89"/>
              <p:cNvSpPr>
                <a:spLocks noChangeAspect="1" noChangeArrowheads="1"/>
              </p:cNvSpPr>
              <p:nvPr/>
            </p:nvSpPr>
            <p:spPr bwMode="auto">
              <a:xfrm>
                <a:off x="568" y="143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34" name="AutoShape 90"/>
              <p:cNvSpPr>
                <a:spLocks noChangeAspect="1" noChangeArrowheads="1"/>
              </p:cNvSpPr>
              <p:nvPr/>
            </p:nvSpPr>
            <p:spPr bwMode="auto">
              <a:xfrm>
                <a:off x="576" y="143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35" name="AutoShape 91"/>
              <p:cNvSpPr>
                <a:spLocks noChangeAspect="1" noChangeArrowheads="1"/>
              </p:cNvSpPr>
              <p:nvPr/>
            </p:nvSpPr>
            <p:spPr bwMode="auto">
              <a:xfrm>
                <a:off x="568" y="144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36" name="Oval 92"/>
              <p:cNvSpPr>
                <a:spLocks noChangeAspect="1" noChangeArrowheads="1"/>
              </p:cNvSpPr>
              <p:nvPr/>
            </p:nvSpPr>
            <p:spPr bwMode="auto">
              <a:xfrm>
                <a:off x="572" y="1439"/>
                <a:ext cx="2" cy="2"/>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83037" name="Rectangle 93"/>
          <p:cNvSpPr>
            <a:spLocks noChangeArrowheads="1"/>
          </p:cNvSpPr>
          <p:nvPr/>
        </p:nvSpPr>
        <p:spPr bwMode="auto">
          <a:xfrm>
            <a:off x="2270125" y="1147763"/>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3038" name="AutoShape 94"/>
          <p:cNvSpPr>
            <a:spLocks noChangeArrowheads="1"/>
          </p:cNvSpPr>
          <p:nvPr/>
        </p:nvSpPr>
        <p:spPr bwMode="auto">
          <a:xfrm>
            <a:off x="2306638" y="722313"/>
            <a:ext cx="681037"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39" name="Rectangle 95"/>
          <p:cNvSpPr>
            <a:spLocks noChangeArrowheads="1"/>
          </p:cNvSpPr>
          <p:nvPr/>
        </p:nvSpPr>
        <p:spPr bwMode="auto">
          <a:xfrm>
            <a:off x="2422525" y="4610100"/>
            <a:ext cx="450850" cy="201613"/>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40" name="Rectangle 96"/>
          <p:cNvSpPr>
            <a:spLocks noChangeArrowheads="1"/>
          </p:cNvSpPr>
          <p:nvPr/>
        </p:nvSpPr>
        <p:spPr bwMode="auto">
          <a:xfrm>
            <a:off x="2273300" y="4811713"/>
            <a:ext cx="749300" cy="133350"/>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3041" name="Group 97"/>
          <p:cNvGrpSpPr>
            <a:grpSpLocks/>
          </p:cNvGrpSpPr>
          <p:nvPr/>
        </p:nvGrpSpPr>
        <p:grpSpPr bwMode="auto">
          <a:xfrm>
            <a:off x="812800" y="2998788"/>
            <a:ext cx="1498600" cy="836612"/>
            <a:chOff x="454" y="281"/>
            <a:chExt cx="54" cy="35"/>
          </a:xfrm>
        </p:grpSpPr>
        <p:grpSp>
          <p:nvGrpSpPr>
            <p:cNvPr id="83042" name="Group 98"/>
            <p:cNvGrpSpPr>
              <a:grpSpLocks/>
            </p:cNvGrpSpPr>
            <p:nvPr/>
          </p:nvGrpSpPr>
          <p:grpSpPr bwMode="auto">
            <a:xfrm>
              <a:off x="454" y="281"/>
              <a:ext cx="10" cy="35"/>
              <a:chOff x="119" y="899"/>
              <a:chExt cx="10" cy="35"/>
            </a:xfrm>
          </p:grpSpPr>
          <p:sp>
            <p:nvSpPr>
              <p:cNvPr id="83043" name="Rectangle 99"/>
              <p:cNvSpPr>
                <a:spLocks noChangeArrowheads="1"/>
              </p:cNvSpPr>
              <p:nvPr/>
            </p:nvSpPr>
            <p:spPr bwMode="auto">
              <a:xfrm rot="10800000">
                <a:off x="125" y="914"/>
                <a:ext cx="4"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44" name="Freeform 100"/>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45" name="Line 101"/>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46" name="Line 102"/>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47" name="Freeform 103"/>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48" name="Line 104"/>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49" name="Line 105"/>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50" name="Freeform 106"/>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51" name="Line 107"/>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52" name="Line 108"/>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53" name="Freeform 109"/>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54" name="Line 110"/>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55" name="Line 111"/>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56" name="Rectangle 112"/>
              <p:cNvSpPr>
                <a:spLocks noChangeArrowheads="1"/>
              </p:cNvSpPr>
              <p:nvPr/>
            </p:nvSpPr>
            <p:spPr bwMode="auto">
              <a:xfrm rot="10800000">
                <a:off x="123" y="914"/>
                <a:ext cx="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57" name="Rectangle 113"/>
              <p:cNvSpPr>
                <a:spLocks noChangeArrowheads="1"/>
              </p:cNvSpPr>
              <p:nvPr/>
            </p:nvSpPr>
            <p:spPr bwMode="auto">
              <a:xfrm rot="10800000">
                <a:off x="119" y="899"/>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58" name="Freeform 114"/>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3059" name="Rectangle 115"/>
            <p:cNvSpPr>
              <a:spLocks noChangeArrowheads="1"/>
            </p:cNvSpPr>
            <p:nvPr/>
          </p:nvSpPr>
          <p:spPr bwMode="auto">
            <a:xfrm rot="10800000">
              <a:off x="475" y="286"/>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60" name="Freeform 116"/>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61" name="Line 117"/>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62" name="Freeform 118"/>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63" name="Line 119"/>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64" name="Freeform 120"/>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65" name="Freeform 121"/>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66" name="Rectangle 122"/>
            <p:cNvSpPr>
              <a:spLocks noChangeArrowheads="1"/>
            </p:cNvSpPr>
            <p:nvPr/>
          </p:nvSpPr>
          <p:spPr bwMode="auto">
            <a:xfrm rot="10800000">
              <a:off x="471" y="288"/>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67" name="Rectangle 123"/>
            <p:cNvSpPr>
              <a:spLocks noChangeArrowheads="1"/>
            </p:cNvSpPr>
            <p:nvPr/>
          </p:nvSpPr>
          <p:spPr bwMode="auto">
            <a:xfrm rot="10800000">
              <a:off x="487" y="302"/>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68" name="Rectangle 124"/>
            <p:cNvSpPr>
              <a:spLocks noChangeArrowheads="1"/>
            </p:cNvSpPr>
            <p:nvPr/>
          </p:nvSpPr>
          <p:spPr bwMode="auto">
            <a:xfrm rot="10800000">
              <a:off x="504" y="286"/>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69" name="Rectangle 125"/>
            <p:cNvSpPr>
              <a:spLocks noChangeArrowheads="1"/>
            </p:cNvSpPr>
            <p:nvPr/>
          </p:nvSpPr>
          <p:spPr bwMode="auto">
            <a:xfrm rot="10800000">
              <a:off x="487" y="289"/>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70" name="Rectangle 126"/>
            <p:cNvSpPr>
              <a:spLocks noChangeArrowheads="1"/>
            </p:cNvSpPr>
            <p:nvPr/>
          </p:nvSpPr>
          <p:spPr bwMode="auto">
            <a:xfrm rot="10800000">
              <a:off x="492" y="286"/>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3071" name="Rectangle 127"/>
          <p:cNvSpPr>
            <a:spLocks noChangeArrowheads="1"/>
          </p:cNvSpPr>
          <p:nvPr/>
        </p:nvSpPr>
        <p:spPr bwMode="auto">
          <a:xfrm>
            <a:off x="3429000" y="3103563"/>
            <a:ext cx="471488" cy="4921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72" name="Freeform 128"/>
          <p:cNvSpPr>
            <a:spLocks/>
          </p:cNvSpPr>
          <p:nvPr/>
        </p:nvSpPr>
        <p:spPr bwMode="auto">
          <a:xfrm>
            <a:off x="3927475" y="3178175"/>
            <a:ext cx="28575" cy="98425"/>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73" name="Line 129"/>
          <p:cNvSpPr>
            <a:spLocks noChangeShapeType="1"/>
          </p:cNvSpPr>
          <p:nvPr/>
        </p:nvSpPr>
        <p:spPr bwMode="auto">
          <a:xfrm flipH="1">
            <a:off x="3927475" y="3178175"/>
            <a:ext cx="28575" cy="9842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74" name="Freeform 130"/>
          <p:cNvSpPr>
            <a:spLocks/>
          </p:cNvSpPr>
          <p:nvPr/>
        </p:nvSpPr>
        <p:spPr bwMode="auto">
          <a:xfrm>
            <a:off x="3927475" y="3178175"/>
            <a:ext cx="28575" cy="98425"/>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75" name="Line 131"/>
          <p:cNvSpPr>
            <a:spLocks noChangeShapeType="1"/>
          </p:cNvSpPr>
          <p:nvPr/>
        </p:nvSpPr>
        <p:spPr bwMode="auto">
          <a:xfrm>
            <a:off x="3927475" y="3178175"/>
            <a:ext cx="28575" cy="9842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76" name="Freeform 132"/>
          <p:cNvSpPr>
            <a:spLocks/>
          </p:cNvSpPr>
          <p:nvPr/>
        </p:nvSpPr>
        <p:spPr bwMode="auto">
          <a:xfrm>
            <a:off x="3956050" y="3178175"/>
            <a:ext cx="55563" cy="520700"/>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77" name="Freeform 133"/>
          <p:cNvSpPr>
            <a:spLocks/>
          </p:cNvSpPr>
          <p:nvPr/>
        </p:nvSpPr>
        <p:spPr bwMode="auto">
          <a:xfrm>
            <a:off x="3956050" y="3276600"/>
            <a:ext cx="222250" cy="323850"/>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78" name="Freeform 134"/>
          <p:cNvSpPr>
            <a:spLocks/>
          </p:cNvSpPr>
          <p:nvPr/>
        </p:nvSpPr>
        <p:spPr bwMode="auto">
          <a:xfrm>
            <a:off x="3956050" y="3276600"/>
            <a:ext cx="222250" cy="323850"/>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3079" name="Group 135"/>
          <p:cNvGrpSpPr>
            <a:grpSpLocks/>
          </p:cNvGrpSpPr>
          <p:nvPr/>
        </p:nvGrpSpPr>
        <p:grpSpPr bwMode="auto">
          <a:xfrm>
            <a:off x="4149725" y="3003550"/>
            <a:ext cx="333375" cy="869950"/>
            <a:chOff x="232" y="900"/>
            <a:chExt cx="12" cy="35"/>
          </a:xfrm>
        </p:grpSpPr>
        <p:sp>
          <p:nvSpPr>
            <p:cNvPr id="83080" name="Rectangle 136"/>
            <p:cNvSpPr>
              <a:spLocks noChangeArrowheads="1"/>
            </p:cNvSpPr>
            <p:nvPr/>
          </p:nvSpPr>
          <p:spPr bwMode="auto">
            <a:xfrm>
              <a:off x="233" y="915"/>
              <a:ext cx="5"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81" name="Freeform 137"/>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82" name="Line 138"/>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83" name="Line 139"/>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84" name="Freeform 140"/>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85" name="Line 141"/>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86" name="Line 142"/>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87" name="Freeform 143"/>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88" name="Line 144"/>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89" name="Line 145"/>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90" name="Freeform 146"/>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91" name="Line 147"/>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92" name="Line 148"/>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93" name="Rectangle 149"/>
            <p:cNvSpPr>
              <a:spLocks noChangeArrowheads="1"/>
            </p:cNvSpPr>
            <p:nvPr/>
          </p:nvSpPr>
          <p:spPr bwMode="auto">
            <a:xfrm>
              <a:off x="238" y="915"/>
              <a:ext cx="3"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94" name="Rectangle 150"/>
            <p:cNvSpPr>
              <a:spLocks noChangeArrowheads="1"/>
            </p:cNvSpPr>
            <p:nvPr/>
          </p:nvSpPr>
          <p:spPr bwMode="auto">
            <a:xfrm>
              <a:off x="241" y="900"/>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95" name="Freeform 151"/>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3096" name="Freeform 152"/>
          <p:cNvSpPr>
            <a:spLocks/>
          </p:cNvSpPr>
          <p:nvPr/>
        </p:nvSpPr>
        <p:spPr bwMode="auto">
          <a:xfrm>
            <a:off x="3595688" y="3302000"/>
            <a:ext cx="26987" cy="223838"/>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97" name="Line 153"/>
          <p:cNvSpPr>
            <a:spLocks noChangeShapeType="1"/>
          </p:cNvSpPr>
          <p:nvPr/>
        </p:nvSpPr>
        <p:spPr bwMode="auto">
          <a:xfrm flipV="1">
            <a:off x="3595688" y="3302000"/>
            <a:ext cx="26987" cy="223838"/>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98" name="Line 154"/>
          <p:cNvSpPr>
            <a:spLocks noChangeShapeType="1"/>
          </p:cNvSpPr>
          <p:nvPr/>
        </p:nvSpPr>
        <p:spPr bwMode="auto">
          <a:xfrm>
            <a:off x="3595688" y="3302000"/>
            <a:ext cx="26987" cy="223838"/>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099" name="Rectangle 155"/>
          <p:cNvSpPr>
            <a:spLocks noChangeArrowheads="1"/>
          </p:cNvSpPr>
          <p:nvPr/>
        </p:nvSpPr>
        <p:spPr bwMode="auto">
          <a:xfrm>
            <a:off x="3429000" y="3152775"/>
            <a:ext cx="582613" cy="522288"/>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00" name="Rectangle 156"/>
          <p:cNvSpPr>
            <a:spLocks noChangeArrowheads="1"/>
          </p:cNvSpPr>
          <p:nvPr/>
        </p:nvSpPr>
        <p:spPr bwMode="auto">
          <a:xfrm>
            <a:off x="3400425" y="3178175"/>
            <a:ext cx="166688" cy="14922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01" name="Rectangle 157"/>
          <p:cNvSpPr>
            <a:spLocks noChangeArrowheads="1"/>
          </p:cNvSpPr>
          <p:nvPr/>
        </p:nvSpPr>
        <p:spPr bwMode="auto">
          <a:xfrm>
            <a:off x="2984500" y="3103563"/>
            <a:ext cx="111125" cy="59531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02" name="Rectangle 158"/>
          <p:cNvSpPr>
            <a:spLocks noChangeArrowheads="1"/>
          </p:cNvSpPr>
          <p:nvPr/>
        </p:nvSpPr>
        <p:spPr bwMode="auto">
          <a:xfrm>
            <a:off x="3400425" y="3500438"/>
            <a:ext cx="166688" cy="14922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03" name="Rectangle 159"/>
          <p:cNvSpPr>
            <a:spLocks noChangeArrowheads="1"/>
          </p:cNvSpPr>
          <p:nvPr/>
        </p:nvSpPr>
        <p:spPr bwMode="auto">
          <a:xfrm>
            <a:off x="3095625" y="3103563"/>
            <a:ext cx="333375" cy="59531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04" name="Rectangle 160"/>
          <p:cNvSpPr>
            <a:spLocks noChangeArrowheads="1"/>
          </p:cNvSpPr>
          <p:nvPr/>
        </p:nvSpPr>
        <p:spPr bwMode="auto">
          <a:xfrm>
            <a:off x="2311400" y="2970213"/>
            <a:ext cx="673100" cy="1639887"/>
          </a:xfrm>
          <a:prstGeom prst="rect">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3105" name="Group 161"/>
          <p:cNvGrpSpPr>
            <a:grpSpLocks/>
          </p:cNvGrpSpPr>
          <p:nvPr/>
        </p:nvGrpSpPr>
        <p:grpSpPr bwMode="auto">
          <a:xfrm>
            <a:off x="812800" y="3840163"/>
            <a:ext cx="1498600" cy="836612"/>
            <a:chOff x="454" y="281"/>
            <a:chExt cx="54" cy="35"/>
          </a:xfrm>
        </p:grpSpPr>
        <p:grpSp>
          <p:nvGrpSpPr>
            <p:cNvPr id="83106" name="Group 162"/>
            <p:cNvGrpSpPr>
              <a:grpSpLocks/>
            </p:cNvGrpSpPr>
            <p:nvPr/>
          </p:nvGrpSpPr>
          <p:grpSpPr bwMode="auto">
            <a:xfrm>
              <a:off x="454" y="281"/>
              <a:ext cx="10" cy="35"/>
              <a:chOff x="119" y="899"/>
              <a:chExt cx="10" cy="35"/>
            </a:xfrm>
          </p:grpSpPr>
          <p:sp>
            <p:nvSpPr>
              <p:cNvPr id="83107" name="Rectangle 163"/>
              <p:cNvSpPr>
                <a:spLocks noChangeArrowheads="1"/>
              </p:cNvSpPr>
              <p:nvPr/>
            </p:nvSpPr>
            <p:spPr bwMode="auto">
              <a:xfrm rot="10800000">
                <a:off x="125" y="914"/>
                <a:ext cx="4"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08" name="Freeform 164"/>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09" name="Line 165"/>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10" name="Line 166"/>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11" name="Freeform 167"/>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12" name="Line 168"/>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13" name="Line 169"/>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14" name="Freeform 170"/>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15" name="Line 171"/>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16" name="Line 172"/>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17" name="Freeform 173"/>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18" name="Line 174"/>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19" name="Line 175"/>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20" name="Rectangle 176"/>
              <p:cNvSpPr>
                <a:spLocks noChangeArrowheads="1"/>
              </p:cNvSpPr>
              <p:nvPr/>
            </p:nvSpPr>
            <p:spPr bwMode="auto">
              <a:xfrm rot="10800000">
                <a:off x="123" y="914"/>
                <a:ext cx="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21" name="Rectangle 177"/>
              <p:cNvSpPr>
                <a:spLocks noChangeArrowheads="1"/>
              </p:cNvSpPr>
              <p:nvPr/>
            </p:nvSpPr>
            <p:spPr bwMode="auto">
              <a:xfrm rot="10800000">
                <a:off x="119" y="899"/>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22" name="Freeform 178"/>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3123" name="Rectangle 179"/>
            <p:cNvSpPr>
              <a:spLocks noChangeArrowheads="1"/>
            </p:cNvSpPr>
            <p:nvPr/>
          </p:nvSpPr>
          <p:spPr bwMode="auto">
            <a:xfrm rot="10800000">
              <a:off x="475" y="286"/>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24" name="Freeform 180"/>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25" name="Line 181"/>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26" name="Freeform 182"/>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27" name="Line 183"/>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28" name="Freeform 184"/>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29" name="Freeform 185"/>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30" name="Rectangle 186"/>
            <p:cNvSpPr>
              <a:spLocks noChangeArrowheads="1"/>
            </p:cNvSpPr>
            <p:nvPr/>
          </p:nvSpPr>
          <p:spPr bwMode="auto">
            <a:xfrm rot="10800000">
              <a:off x="471" y="288"/>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31" name="Rectangle 187"/>
            <p:cNvSpPr>
              <a:spLocks noChangeArrowheads="1"/>
            </p:cNvSpPr>
            <p:nvPr/>
          </p:nvSpPr>
          <p:spPr bwMode="auto">
            <a:xfrm rot="10800000">
              <a:off x="487" y="302"/>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32" name="Rectangle 188"/>
            <p:cNvSpPr>
              <a:spLocks noChangeArrowheads="1"/>
            </p:cNvSpPr>
            <p:nvPr/>
          </p:nvSpPr>
          <p:spPr bwMode="auto">
            <a:xfrm rot="10800000">
              <a:off x="504" y="286"/>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33" name="Rectangle 189"/>
            <p:cNvSpPr>
              <a:spLocks noChangeArrowheads="1"/>
            </p:cNvSpPr>
            <p:nvPr/>
          </p:nvSpPr>
          <p:spPr bwMode="auto">
            <a:xfrm rot="10800000">
              <a:off x="487" y="289"/>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34" name="Rectangle 190"/>
            <p:cNvSpPr>
              <a:spLocks noChangeArrowheads="1"/>
            </p:cNvSpPr>
            <p:nvPr/>
          </p:nvSpPr>
          <p:spPr bwMode="auto">
            <a:xfrm rot="10800000">
              <a:off x="492" y="286"/>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3135" name="Group 191"/>
          <p:cNvGrpSpPr>
            <a:grpSpLocks/>
          </p:cNvGrpSpPr>
          <p:nvPr/>
        </p:nvGrpSpPr>
        <p:grpSpPr bwMode="auto">
          <a:xfrm>
            <a:off x="2984500" y="3840163"/>
            <a:ext cx="1498600" cy="836612"/>
            <a:chOff x="190" y="900"/>
            <a:chExt cx="54" cy="35"/>
          </a:xfrm>
        </p:grpSpPr>
        <p:sp>
          <p:nvSpPr>
            <p:cNvPr id="83136" name="Rectangle 192"/>
            <p:cNvSpPr>
              <a:spLocks noChangeArrowheads="1"/>
            </p:cNvSpPr>
            <p:nvPr/>
          </p:nvSpPr>
          <p:spPr bwMode="auto">
            <a:xfrm>
              <a:off x="206" y="904"/>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37" name="Freeform 193"/>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38" name="Line 194"/>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39" name="Freeform 195"/>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40" name="Line 196"/>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41" name="Freeform 197"/>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42" name="Freeform 198"/>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43" name="Freeform 199"/>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3144" name="Group 200"/>
            <p:cNvGrpSpPr>
              <a:grpSpLocks/>
            </p:cNvGrpSpPr>
            <p:nvPr/>
          </p:nvGrpSpPr>
          <p:grpSpPr bwMode="auto">
            <a:xfrm>
              <a:off x="232" y="900"/>
              <a:ext cx="12" cy="35"/>
              <a:chOff x="232" y="900"/>
              <a:chExt cx="12" cy="35"/>
            </a:xfrm>
          </p:grpSpPr>
          <p:sp>
            <p:nvSpPr>
              <p:cNvPr id="83145" name="Rectangle 201"/>
              <p:cNvSpPr>
                <a:spLocks noChangeArrowheads="1"/>
              </p:cNvSpPr>
              <p:nvPr/>
            </p:nvSpPr>
            <p:spPr bwMode="auto">
              <a:xfrm>
                <a:off x="233" y="915"/>
                <a:ext cx="5"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46" name="Freeform 202"/>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47" name="Line 203"/>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48" name="Line 204"/>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49" name="Freeform 205"/>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50" name="Line 206"/>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51" name="Line 207"/>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52" name="Freeform 208"/>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53" name="Line 209"/>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54" name="Line 210"/>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55" name="Freeform 211"/>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56" name="Line 212"/>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57" name="Line 213"/>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58" name="Rectangle 214"/>
              <p:cNvSpPr>
                <a:spLocks noChangeArrowheads="1"/>
              </p:cNvSpPr>
              <p:nvPr/>
            </p:nvSpPr>
            <p:spPr bwMode="auto">
              <a:xfrm>
                <a:off x="238" y="915"/>
                <a:ext cx="3"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59" name="Rectangle 215"/>
              <p:cNvSpPr>
                <a:spLocks noChangeArrowheads="1"/>
              </p:cNvSpPr>
              <p:nvPr/>
            </p:nvSpPr>
            <p:spPr bwMode="auto">
              <a:xfrm>
                <a:off x="241" y="900"/>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60" name="Freeform 216"/>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3161" name="Freeform 217"/>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62" name="Line 218"/>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63" name="Line 219"/>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64" name="Rectangle 220"/>
            <p:cNvSpPr>
              <a:spLocks noChangeArrowheads="1"/>
            </p:cNvSpPr>
            <p:nvPr/>
          </p:nvSpPr>
          <p:spPr bwMode="auto">
            <a:xfrm>
              <a:off x="206" y="906"/>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65" name="Rectangle 221"/>
            <p:cNvSpPr>
              <a:spLocks noChangeArrowheads="1"/>
            </p:cNvSpPr>
            <p:nvPr/>
          </p:nvSpPr>
          <p:spPr bwMode="auto">
            <a:xfrm>
              <a:off x="205" y="907"/>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66" name="Rectangle 222"/>
            <p:cNvSpPr>
              <a:spLocks noChangeArrowheads="1"/>
            </p:cNvSpPr>
            <p:nvPr/>
          </p:nvSpPr>
          <p:spPr bwMode="auto">
            <a:xfrm>
              <a:off x="190" y="904"/>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67" name="Rectangle 223"/>
            <p:cNvSpPr>
              <a:spLocks noChangeArrowheads="1"/>
            </p:cNvSpPr>
            <p:nvPr/>
          </p:nvSpPr>
          <p:spPr bwMode="auto">
            <a:xfrm>
              <a:off x="205" y="920"/>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68" name="Rectangle 224"/>
            <p:cNvSpPr>
              <a:spLocks noChangeArrowheads="1"/>
            </p:cNvSpPr>
            <p:nvPr/>
          </p:nvSpPr>
          <p:spPr bwMode="auto">
            <a:xfrm>
              <a:off x="194" y="904"/>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3169" name="Group 225"/>
          <p:cNvGrpSpPr>
            <a:grpSpLocks/>
          </p:cNvGrpSpPr>
          <p:nvPr/>
        </p:nvGrpSpPr>
        <p:grpSpPr bwMode="auto">
          <a:xfrm>
            <a:off x="2273300" y="2635250"/>
            <a:ext cx="749300" cy="334963"/>
            <a:chOff x="105" y="804"/>
            <a:chExt cx="20" cy="9"/>
          </a:xfrm>
        </p:grpSpPr>
        <p:sp>
          <p:nvSpPr>
            <p:cNvPr id="83170" name="Rectangle 226"/>
            <p:cNvSpPr>
              <a:spLocks noChangeArrowheads="1"/>
            </p:cNvSpPr>
            <p:nvPr/>
          </p:nvSpPr>
          <p:spPr bwMode="auto">
            <a:xfrm>
              <a:off x="105" y="804"/>
              <a:ext cx="20" cy="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71" name="Rectangle 227"/>
            <p:cNvSpPr>
              <a:spLocks noChangeArrowheads="1"/>
            </p:cNvSpPr>
            <p:nvPr/>
          </p:nvSpPr>
          <p:spPr bwMode="auto">
            <a:xfrm>
              <a:off x="109" y="808"/>
              <a:ext cx="1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3172" name="Text Box 228"/>
          <p:cNvSpPr txBox="1">
            <a:spLocks noChangeArrowheads="1"/>
          </p:cNvSpPr>
          <p:nvPr/>
        </p:nvSpPr>
        <p:spPr bwMode="auto">
          <a:xfrm>
            <a:off x="2366963" y="2643188"/>
            <a:ext cx="558800" cy="2303462"/>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83173" name="Text Box 229"/>
          <p:cNvSpPr txBox="1">
            <a:spLocks noChangeArrowheads="1"/>
          </p:cNvSpPr>
          <p:nvPr/>
        </p:nvSpPr>
        <p:spPr bwMode="auto">
          <a:xfrm rot="10800000">
            <a:off x="2368550" y="3235325"/>
            <a:ext cx="101600" cy="317500"/>
          </a:xfrm>
          <a:prstGeom prst="rect">
            <a:avLst/>
          </a:prstGeom>
          <a:solidFill>
            <a:srgbClr val="DDDDDD"/>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0" hangingPunct="0">
              <a:lnSpc>
                <a:spcPct val="125000"/>
              </a:lnSpc>
            </a:pPr>
            <a:endParaRPr lang="en-US" sz="1200" b="1" dirty="0">
              <a:latin typeface="Arial Narrow" pitchFamily="34" charset="0"/>
            </a:endParaRPr>
          </a:p>
        </p:txBody>
      </p:sp>
      <p:sp>
        <p:nvSpPr>
          <p:cNvPr id="83176" name="Text Box 232"/>
          <p:cNvSpPr txBox="1">
            <a:spLocks noChangeArrowheads="1"/>
          </p:cNvSpPr>
          <p:nvPr/>
        </p:nvSpPr>
        <p:spPr bwMode="auto">
          <a:xfrm>
            <a:off x="2819400" y="3228975"/>
            <a:ext cx="111125" cy="317500"/>
          </a:xfrm>
          <a:prstGeom prst="rect">
            <a:avLst/>
          </a:prstGeom>
          <a:solidFill>
            <a:srgbClr val="DDDDDD"/>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83177" name="Rectangle 233"/>
          <p:cNvSpPr>
            <a:spLocks noChangeArrowheads="1"/>
          </p:cNvSpPr>
          <p:nvPr/>
        </p:nvSpPr>
        <p:spPr bwMode="auto">
          <a:xfrm>
            <a:off x="2273300" y="1209675"/>
            <a:ext cx="750888" cy="84138"/>
          </a:xfrm>
          <a:prstGeom prst="rect">
            <a:avLst/>
          </a:prstGeom>
          <a:gradFill rotWithShape="0">
            <a:gsLst>
              <a:gs pos="0">
                <a:srgbClr val="FF0000"/>
              </a:gs>
              <a:gs pos="50000">
                <a:srgbClr val="FF0000">
                  <a:gamma/>
                  <a:tint val="34902"/>
                  <a:invGamma/>
                </a:srgbClr>
              </a:gs>
              <a:gs pos="100000">
                <a:srgbClr val="FF0000"/>
              </a:gs>
            </a:gsLst>
            <a:lin ang="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83178" name="Rectangle 234"/>
          <p:cNvSpPr>
            <a:spLocks noChangeArrowheads="1"/>
          </p:cNvSpPr>
          <p:nvPr/>
        </p:nvSpPr>
        <p:spPr bwMode="auto">
          <a:xfrm>
            <a:off x="2436813" y="2058988"/>
            <a:ext cx="423862" cy="474662"/>
          </a:xfrm>
          <a:prstGeom prst="rect">
            <a:avLst/>
          </a:prstGeom>
          <a:gradFill rotWithShape="1">
            <a:gsLst>
              <a:gs pos="0">
                <a:srgbClr val="FF0000"/>
              </a:gs>
              <a:gs pos="50000">
                <a:srgbClr val="FFFFFF"/>
              </a:gs>
              <a:gs pos="100000">
                <a:srgbClr val="FF0000"/>
              </a:gs>
            </a:gsLst>
            <a:lin ang="0" scaled="1"/>
          </a:gradFill>
          <a:ln w="0">
            <a:solidFill>
              <a:srgbClr val="000000"/>
            </a:solidFill>
            <a:miter lim="800000"/>
            <a:headEnd/>
            <a:tailEnd/>
          </a:ln>
        </p:spPr>
        <p:txBody>
          <a:bodyPr/>
          <a:lstStyle/>
          <a:p>
            <a:endParaRPr lang="en-US" dirty="0"/>
          </a:p>
        </p:txBody>
      </p:sp>
      <p:sp>
        <p:nvSpPr>
          <p:cNvPr id="83179" name="AutoShape 235"/>
          <p:cNvSpPr>
            <a:spLocks noChangeArrowheads="1"/>
          </p:cNvSpPr>
          <p:nvPr/>
        </p:nvSpPr>
        <p:spPr bwMode="auto">
          <a:xfrm>
            <a:off x="2319338" y="2127250"/>
            <a:ext cx="671512"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80" name="Rectangle 236"/>
          <p:cNvSpPr>
            <a:spLocks noChangeArrowheads="1"/>
          </p:cNvSpPr>
          <p:nvPr/>
        </p:nvSpPr>
        <p:spPr bwMode="auto">
          <a:xfrm>
            <a:off x="2273300" y="1990725"/>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3181" name="Rectangle 237"/>
          <p:cNvSpPr>
            <a:spLocks noChangeArrowheads="1"/>
          </p:cNvSpPr>
          <p:nvPr/>
        </p:nvSpPr>
        <p:spPr bwMode="auto">
          <a:xfrm>
            <a:off x="2273300" y="2533650"/>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3182" name="Rectangle 238"/>
          <p:cNvSpPr>
            <a:spLocks noChangeArrowheads="1"/>
          </p:cNvSpPr>
          <p:nvPr/>
        </p:nvSpPr>
        <p:spPr bwMode="auto">
          <a:xfrm>
            <a:off x="2436813" y="1362075"/>
            <a:ext cx="423862" cy="474663"/>
          </a:xfrm>
          <a:prstGeom prst="rect">
            <a:avLst/>
          </a:prstGeom>
          <a:gradFill rotWithShape="1">
            <a:gsLst>
              <a:gs pos="0">
                <a:srgbClr val="FF0000"/>
              </a:gs>
              <a:gs pos="50000">
                <a:srgbClr val="FFFFFF"/>
              </a:gs>
              <a:gs pos="100000">
                <a:srgbClr val="FF0000"/>
              </a:gs>
            </a:gsLst>
            <a:lin ang="0" scaled="1"/>
          </a:gradFill>
          <a:ln w="0">
            <a:solidFill>
              <a:srgbClr val="000000"/>
            </a:solidFill>
            <a:miter lim="800000"/>
            <a:headEnd/>
            <a:tailEnd/>
          </a:ln>
        </p:spPr>
        <p:txBody>
          <a:bodyPr/>
          <a:lstStyle/>
          <a:p>
            <a:endParaRPr lang="en-US" dirty="0"/>
          </a:p>
        </p:txBody>
      </p:sp>
      <p:sp>
        <p:nvSpPr>
          <p:cNvPr id="83183" name="AutoShape 239"/>
          <p:cNvSpPr>
            <a:spLocks noChangeArrowheads="1"/>
          </p:cNvSpPr>
          <p:nvPr/>
        </p:nvSpPr>
        <p:spPr bwMode="auto">
          <a:xfrm>
            <a:off x="2319338" y="1430338"/>
            <a:ext cx="671512"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84" name="Rectangle 240"/>
          <p:cNvSpPr>
            <a:spLocks noChangeArrowheads="1"/>
          </p:cNvSpPr>
          <p:nvPr/>
        </p:nvSpPr>
        <p:spPr bwMode="auto">
          <a:xfrm>
            <a:off x="2273300" y="1293813"/>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3185" name="Rectangle 241"/>
          <p:cNvSpPr>
            <a:spLocks noChangeArrowheads="1"/>
          </p:cNvSpPr>
          <p:nvPr/>
        </p:nvSpPr>
        <p:spPr bwMode="auto">
          <a:xfrm>
            <a:off x="2273300" y="1836738"/>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3186" name="Rectangle 242"/>
          <p:cNvSpPr>
            <a:spLocks noChangeArrowheads="1"/>
          </p:cNvSpPr>
          <p:nvPr/>
        </p:nvSpPr>
        <p:spPr bwMode="auto">
          <a:xfrm>
            <a:off x="2273300" y="1905000"/>
            <a:ext cx="750888" cy="85725"/>
          </a:xfrm>
          <a:prstGeom prst="rect">
            <a:avLst/>
          </a:prstGeom>
          <a:gradFill rotWithShape="0">
            <a:gsLst>
              <a:gs pos="0">
                <a:srgbClr val="FF0000"/>
              </a:gs>
              <a:gs pos="50000">
                <a:srgbClr val="FF0000">
                  <a:gamma/>
                  <a:tint val="34902"/>
                  <a:invGamma/>
                </a:srgbClr>
              </a:gs>
              <a:gs pos="100000">
                <a:srgbClr val="FF0000"/>
              </a:gs>
            </a:gsLst>
            <a:lin ang="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83187" name="Text Box 243"/>
          <p:cNvSpPr txBox="1">
            <a:spLocks noChangeArrowheads="1"/>
          </p:cNvSpPr>
          <p:nvPr/>
        </p:nvSpPr>
        <p:spPr bwMode="auto">
          <a:xfrm>
            <a:off x="2363788" y="706438"/>
            <a:ext cx="568325" cy="1979612"/>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nvGrpSpPr>
          <p:cNvPr id="83188" name="Group 244"/>
          <p:cNvGrpSpPr>
            <a:grpSpLocks/>
          </p:cNvGrpSpPr>
          <p:nvPr/>
        </p:nvGrpSpPr>
        <p:grpSpPr bwMode="auto">
          <a:xfrm>
            <a:off x="2955925" y="1276350"/>
            <a:ext cx="333375" cy="669925"/>
            <a:chOff x="232" y="900"/>
            <a:chExt cx="12" cy="35"/>
          </a:xfrm>
        </p:grpSpPr>
        <p:sp>
          <p:nvSpPr>
            <p:cNvPr id="83189" name="Rectangle 245"/>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90" name="Freeform 246"/>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91" name="Line 247"/>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92" name="Line 248"/>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93" name="Freeform 249"/>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94" name="Line 250"/>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95" name="Line 251"/>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96" name="Freeform 252"/>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97" name="Line 253"/>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98" name="Line 254"/>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199" name="Freeform 255"/>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200" name="Line 256"/>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201" name="Line 257"/>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202" name="Rectangle 258"/>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203" name="Rectangle 259"/>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204" name="Freeform 260"/>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3205" name="Group 261"/>
          <p:cNvGrpSpPr>
            <a:grpSpLocks/>
          </p:cNvGrpSpPr>
          <p:nvPr/>
        </p:nvGrpSpPr>
        <p:grpSpPr bwMode="auto">
          <a:xfrm>
            <a:off x="2965450" y="1990725"/>
            <a:ext cx="333375" cy="631825"/>
            <a:chOff x="232" y="900"/>
            <a:chExt cx="12" cy="35"/>
          </a:xfrm>
        </p:grpSpPr>
        <p:sp>
          <p:nvSpPr>
            <p:cNvPr id="83206" name="Rectangle 262"/>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207" name="Freeform 263"/>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208" name="Line 264"/>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209" name="Line 265"/>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210" name="Freeform 266"/>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211" name="Line 267"/>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212" name="Line 268"/>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213" name="Freeform 269"/>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214" name="Line 270"/>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215" name="Line 271"/>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216" name="Freeform 272"/>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217" name="Line 273"/>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218" name="Line 274"/>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219" name="Rectangle 275"/>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220" name="Rectangle 276"/>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221" name="Freeform 277"/>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3222" name="Text Box 278"/>
          <p:cNvSpPr txBox="1">
            <a:spLocks noChangeArrowheads="1"/>
          </p:cNvSpPr>
          <p:nvPr/>
        </p:nvSpPr>
        <p:spPr bwMode="auto">
          <a:xfrm>
            <a:off x="2360613" y="4903788"/>
            <a:ext cx="558800" cy="1655762"/>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nvGrpSpPr>
          <p:cNvPr id="83332" name="Group 388"/>
          <p:cNvGrpSpPr>
            <a:grpSpLocks/>
          </p:cNvGrpSpPr>
          <p:nvPr/>
        </p:nvGrpSpPr>
        <p:grpSpPr bwMode="auto">
          <a:xfrm>
            <a:off x="2952750" y="577850"/>
            <a:ext cx="333375" cy="660400"/>
            <a:chOff x="232" y="900"/>
            <a:chExt cx="12" cy="35"/>
          </a:xfrm>
        </p:grpSpPr>
        <p:sp>
          <p:nvSpPr>
            <p:cNvPr id="83333" name="Rectangle 389"/>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334" name="Freeform 390"/>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335" name="Line 391"/>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336" name="Line 392"/>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337" name="Freeform 393"/>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338" name="Line 394"/>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339" name="Line 395"/>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340" name="Freeform 396"/>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341" name="Line 397"/>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342" name="Line 398"/>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343" name="Freeform 399"/>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344" name="Line 400"/>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345" name="Line 401"/>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346" name="Rectangle 402"/>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347" name="Rectangle 403"/>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348" name="Freeform 404"/>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3349" name="Text Box 405"/>
          <p:cNvSpPr txBox="1">
            <a:spLocks noChangeArrowheads="1"/>
          </p:cNvSpPr>
          <p:nvPr/>
        </p:nvSpPr>
        <p:spPr bwMode="auto">
          <a:xfrm>
            <a:off x="2774950" y="3357563"/>
            <a:ext cx="66675" cy="84137"/>
          </a:xfrm>
          <a:prstGeom prst="rect">
            <a:avLst/>
          </a:prstGeom>
          <a:solidFill>
            <a:srgbClr val="808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83350" name="Text Box 406"/>
          <p:cNvSpPr txBox="1">
            <a:spLocks noChangeArrowheads="1"/>
          </p:cNvSpPr>
          <p:nvPr/>
        </p:nvSpPr>
        <p:spPr bwMode="auto">
          <a:xfrm rot="10800000">
            <a:off x="2435225" y="3355975"/>
            <a:ext cx="71438" cy="87313"/>
          </a:xfrm>
          <a:prstGeom prst="rect">
            <a:avLst/>
          </a:prstGeom>
          <a:solidFill>
            <a:srgbClr val="808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0" hangingPunct="0">
              <a:lnSpc>
                <a:spcPct val="125000"/>
              </a:lnSpc>
            </a:pPr>
            <a:endParaRPr lang="en-US" sz="1200" b="1" dirty="0">
              <a:latin typeface="Arial Narrow" pitchFamily="34" charset="0"/>
            </a:endParaRPr>
          </a:p>
        </p:txBody>
      </p:sp>
      <p:grpSp>
        <p:nvGrpSpPr>
          <p:cNvPr id="120251" name="Group 1467"/>
          <p:cNvGrpSpPr>
            <a:grpSpLocks/>
          </p:cNvGrpSpPr>
          <p:nvPr/>
        </p:nvGrpSpPr>
        <p:grpSpPr bwMode="auto">
          <a:xfrm>
            <a:off x="1990725" y="595313"/>
            <a:ext cx="280988" cy="2105025"/>
            <a:chOff x="1254" y="375"/>
            <a:chExt cx="177" cy="1326"/>
          </a:xfrm>
        </p:grpSpPr>
        <p:grpSp>
          <p:nvGrpSpPr>
            <p:cNvPr id="83504" name="Group 560"/>
            <p:cNvGrpSpPr>
              <a:grpSpLocks/>
            </p:cNvGrpSpPr>
            <p:nvPr/>
          </p:nvGrpSpPr>
          <p:grpSpPr bwMode="auto">
            <a:xfrm>
              <a:off x="1254" y="703"/>
              <a:ext cx="174" cy="118"/>
              <a:chOff x="313" y="743"/>
              <a:chExt cx="29" cy="10"/>
            </a:xfrm>
          </p:grpSpPr>
          <p:grpSp>
            <p:nvGrpSpPr>
              <p:cNvPr id="83505" name="Group 561"/>
              <p:cNvGrpSpPr>
                <a:grpSpLocks/>
              </p:cNvGrpSpPr>
              <p:nvPr/>
            </p:nvGrpSpPr>
            <p:grpSpPr bwMode="auto">
              <a:xfrm>
                <a:off x="322" y="743"/>
                <a:ext cx="8" cy="10"/>
                <a:chOff x="248" y="952"/>
                <a:chExt cx="6" cy="7"/>
              </a:xfrm>
            </p:grpSpPr>
            <p:sp>
              <p:nvSpPr>
                <p:cNvPr id="83506" name="Rectangle 562"/>
                <p:cNvSpPr>
                  <a:spLocks noChangeArrowheads="1"/>
                </p:cNvSpPr>
                <p:nvPr/>
              </p:nvSpPr>
              <p:spPr bwMode="auto">
                <a:xfrm>
                  <a:off x="248" y="955"/>
                  <a:ext cx="6" cy="4"/>
                </a:xfrm>
                <a:prstGeom prst="rect">
                  <a:avLst/>
                </a:prstGeom>
                <a:solidFill>
                  <a:srgbClr val="FF0000"/>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507" name="Line 563"/>
                <p:cNvSpPr>
                  <a:spLocks noChangeShapeType="1"/>
                </p:cNvSpPr>
                <p:nvPr/>
              </p:nvSpPr>
              <p:spPr bwMode="auto">
                <a:xfrm flipV="1">
                  <a:off x="251" y="952"/>
                  <a:ext cx="0" cy="3"/>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508" name="Line 564"/>
                <p:cNvSpPr>
                  <a:spLocks noChangeShapeType="1"/>
                </p:cNvSpPr>
                <p:nvPr/>
              </p:nvSpPr>
              <p:spPr bwMode="auto">
                <a:xfrm>
                  <a:off x="249" y="952"/>
                  <a:ext cx="4"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3509" name="Line 565"/>
              <p:cNvSpPr>
                <a:spLocks noChangeShapeType="1"/>
              </p:cNvSpPr>
              <p:nvPr/>
            </p:nvSpPr>
            <p:spPr bwMode="auto">
              <a:xfrm>
                <a:off x="330" y="750"/>
                <a:ext cx="12"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510" name="Line 566"/>
              <p:cNvSpPr>
                <a:spLocks noChangeShapeType="1"/>
              </p:cNvSpPr>
              <p:nvPr/>
            </p:nvSpPr>
            <p:spPr bwMode="auto">
              <a:xfrm>
                <a:off x="313" y="750"/>
                <a:ext cx="9"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3511" name="Line 567"/>
            <p:cNvSpPr>
              <a:spLocks noChangeShapeType="1"/>
            </p:cNvSpPr>
            <p:nvPr/>
          </p:nvSpPr>
          <p:spPr bwMode="auto">
            <a:xfrm>
              <a:off x="1254" y="1689"/>
              <a:ext cx="177"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3512" name="Group 568"/>
            <p:cNvGrpSpPr>
              <a:grpSpLocks/>
            </p:cNvGrpSpPr>
            <p:nvPr/>
          </p:nvGrpSpPr>
          <p:grpSpPr bwMode="auto">
            <a:xfrm>
              <a:off x="1254" y="375"/>
              <a:ext cx="0" cy="1326"/>
              <a:chOff x="342" y="715"/>
              <a:chExt cx="0" cy="113"/>
            </a:xfrm>
          </p:grpSpPr>
          <p:sp>
            <p:nvSpPr>
              <p:cNvPr id="83513" name="Line 569"/>
              <p:cNvSpPr>
                <a:spLocks noChangeShapeType="1"/>
              </p:cNvSpPr>
              <p:nvPr/>
            </p:nvSpPr>
            <p:spPr bwMode="auto">
              <a:xfrm>
                <a:off x="342" y="715"/>
                <a:ext cx="0" cy="43"/>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514" name="Line 570"/>
              <p:cNvSpPr>
                <a:spLocks noChangeShapeType="1"/>
              </p:cNvSpPr>
              <p:nvPr/>
            </p:nvSpPr>
            <p:spPr bwMode="auto">
              <a:xfrm>
                <a:off x="342" y="791"/>
                <a:ext cx="0" cy="37"/>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515" name="Line 571"/>
              <p:cNvSpPr>
                <a:spLocks noChangeShapeType="1"/>
              </p:cNvSpPr>
              <p:nvPr/>
            </p:nvSpPr>
            <p:spPr bwMode="auto">
              <a:xfrm flipV="1">
                <a:off x="342" y="758"/>
                <a:ext cx="0" cy="3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3516" name="Group 572"/>
            <p:cNvGrpSpPr>
              <a:grpSpLocks/>
            </p:cNvGrpSpPr>
            <p:nvPr/>
          </p:nvGrpSpPr>
          <p:grpSpPr bwMode="auto">
            <a:xfrm>
              <a:off x="1254" y="1149"/>
              <a:ext cx="174" cy="117"/>
              <a:chOff x="313" y="784"/>
              <a:chExt cx="29" cy="10"/>
            </a:xfrm>
          </p:grpSpPr>
          <p:grpSp>
            <p:nvGrpSpPr>
              <p:cNvPr id="83517" name="Group 573"/>
              <p:cNvGrpSpPr>
                <a:grpSpLocks/>
              </p:cNvGrpSpPr>
              <p:nvPr/>
            </p:nvGrpSpPr>
            <p:grpSpPr bwMode="auto">
              <a:xfrm>
                <a:off x="322" y="784"/>
                <a:ext cx="8" cy="10"/>
                <a:chOff x="248" y="952"/>
                <a:chExt cx="6" cy="7"/>
              </a:xfrm>
            </p:grpSpPr>
            <p:sp>
              <p:nvSpPr>
                <p:cNvPr id="83518" name="Rectangle 574"/>
                <p:cNvSpPr>
                  <a:spLocks noChangeArrowheads="1"/>
                </p:cNvSpPr>
                <p:nvPr/>
              </p:nvSpPr>
              <p:spPr bwMode="auto">
                <a:xfrm>
                  <a:off x="248" y="955"/>
                  <a:ext cx="6" cy="4"/>
                </a:xfrm>
                <a:prstGeom prst="rect">
                  <a:avLst/>
                </a:prstGeom>
                <a:solidFill>
                  <a:srgbClr val="FF0000"/>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519" name="Line 575"/>
                <p:cNvSpPr>
                  <a:spLocks noChangeShapeType="1"/>
                </p:cNvSpPr>
                <p:nvPr/>
              </p:nvSpPr>
              <p:spPr bwMode="auto">
                <a:xfrm flipV="1">
                  <a:off x="251" y="952"/>
                  <a:ext cx="0" cy="3"/>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520" name="Line 576"/>
                <p:cNvSpPr>
                  <a:spLocks noChangeShapeType="1"/>
                </p:cNvSpPr>
                <p:nvPr/>
              </p:nvSpPr>
              <p:spPr bwMode="auto">
                <a:xfrm>
                  <a:off x="249" y="952"/>
                  <a:ext cx="4"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3521" name="Line 577"/>
              <p:cNvSpPr>
                <a:spLocks noChangeShapeType="1"/>
              </p:cNvSpPr>
              <p:nvPr/>
            </p:nvSpPr>
            <p:spPr bwMode="auto">
              <a:xfrm>
                <a:off x="330" y="791"/>
                <a:ext cx="12"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522" name="Line 578"/>
              <p:cNvSpPr>
                <a:spLocks noChangeShapeType="1"/>
              </p:cNvSpPr>
              <p:nvPr/>
            </p:nvSpPr>
            <p:spPr bwMode="auto">
              <a:xfrm>
                <a:off x="313" y="791"/>
                <a:ext cx="9"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120253" name="Group 1469"/>
          <p:cNvGrpSpPr>
            <a:grpSpLocks/>
          </p:cNvGrpSpPr>
          <p:nvPr/>
        </p:nvGrpSpPr>
        <p:grpSpPr bwMode="auto">
          <a:xfrm>
            <a:off x="2481263" y="708025"/>
            <a:ext cx="333375" cy="2344738"/>
            <a:chOff x="1563" y="422"/>
            <a:chExt cx="210" cy="1477"/>
          </a:xfrm>
        </p:grpSpPr>
        <p:grpSp>
          <p:nvGrpSpPr>
            <p:cNvPr id="120026" name="Group 1242"/>
            <p:cNvGrpSpPr>
              <a:grpSpLocks/>
            </p:cNvGrpSpPr>
            <p:nvPr/>
          </p:nvGrpSpPr>
          <p:grpSpPr bwMode="auto">
            <a:xfrm>
              <a:off x="1563" y="422"/>
              <a:ext cx="210" cy="964"/>
              <a:chOff x="3573" y="560"/>
              <a:chExt cx="210" cy="964"/>
            </a:xfrm>
          </p:grpSpPr>
          <p:grpSp>
            <p:nvGrpSpPr>
              <p:cNvPr id="119887" name="Group 1103"/>
              <p:cNvGrpSpPr>
                <a:grpSpLocks noChangeAspect="1"/>
              </p:cNvGrpSpPr>
              <p:nvPr/>
            </p:nvGrpSpPr>
            <p:grpSpPr bwMode="auto">
              <a:xfrm>
                <a:off x="3610" y="777"/>
                <a:ext cx="136" cy="118"/>
                <a:chOff x="48" y="550"/>
                <a:chExt cx="25" cy="36"/>
              </a:xfrm>
            </p:grpSpPr>
            <p:sp>
              <p:nvSpPr>
                <p:cNvPr id="119888" name="Rectangle 1104"/>
                <p:cNvSpPr>
                  <a:spLocks noChangeAspect="1" noChangeArrowheads="1"/>
                </p:cNvSpPr>
                <p:nvPr/>
              </p:nvSpPr>
              <p:spPr bwMode="auto">
                <a:xfrm>
                  <a:off x="48" y="550"/>
                  <a:ext cx="25" cy="36"/>
                </a:xfrm>
                <a:prstGeom prst="rect">
                  <a:avLst/>
                </a:prstGeom>
                <a:gradFill rotWithShape="0">
                  <a:gsLst>
                    <a:gs pos="0">
                      <a:schemeClr val="tx2"/>
                    </a:gs>
                    <a:gs pos="50000">
                      <a:schemeClr val="tx2">
                        <a:gamma/>
                        <a:tint val="0"/>
                        <a:invGamma/>
                      </a:schemeClr>
                    </a:gs>
                    <a:gs pos="100000">
                      <a:schemeClr val="tx2"/>
                    </a:gs>
                  </a:gsLst>
                  <a:lin ang="0" scaled="1"/>
                </a:gradFill>
                <a:ln w="9525">
                  <a:solidFill>
                    <a:srgbClr val="000000"/>
                  </a:solidFill>
                  <a:miter lim="800000"/>
                  <a:headEnd/>
                  <a:tailEnd/>
                </a:ln>
              </p:spPr>
              <p:txBody>
                <a:bodyPr/>
                <a:lstStyle/>
                <a:p>
                  <a:endParaRPr lang="en-US" dirty="0"/>
                </a:p>
              </p:txBody>
            </p:sp>
            <p:sp>
              <p:nvSpPr>
                <p:cNvPr id="119889" name="Line 1105"/>
                <p:cNvSpPr>
                  <a:spLocks noChangeAspect="1" noChangeShapeType="1"/>
                </p:cNvSpPr>
                <p:nvPr/>
              </p:nvSpPr>
              <p:spPr bwMode="auto">
                <a:xfrm>
                  <a:off x="48" y="571"/>
                  <a:ext cx="8" cy="0"/>
                </a:xfrm>
                <a:prstGeom prst="line">
                  <a:avLst/>
                </a:prstGeom>
                <a:noFill/>
                <a:ln w="9525">
                  <a:solidFill>
                    <a:srgbClr val="000000"/>
                  </a:solidFill>
                  <a:round/>
                  <a:headEnd/>
                  <a:tailEnd/>
                </a:ln>
              </p:spPr>
              <p:txBody>
                <a:bodyPr/>
                <a:lstStyle/>
                <a:p>
                  <a:endParaRPr lang="en-US" dirty="0"/>
                </a:p>
              </p:txBody>
            </p:sp>
            <p:sp>
              <p:nvSpPr>
                <p:cNvPr id="119890" name="Line 1106"/>
                <p:cNvSpPr>
                  <a:spLocks noChangeAspect="1" noChangeShapeType="1"/>
                </p:cNvSpPr>
                <p:nvPr/>
              </p:nvSpPr>
              <p:spPr bwMode="auto">
                <a:xfrm>
                  <a:off x="56" y="565"/>
                  <a:ext cx="9" cy="0"/>
                </a:xfrm>
                <a:prstGeom prst="line">
                  <a:avLst/>
                </a:prstGeom>
                <a:noFill/>
                <a:ln w="9525">
                  <a:solidFill>
                    <a:srgbClr val="000000"/>
                  </a:solidFill>
                  <a:round/>
                  <a:headEnd/>
                  <a:tailEnd/>
                </a:ln>
              </p:spPr>
              <p:txBody>
                <a:bodyPr/>
                <a:lstStyle/>
                <a:p>
                  <a:endParaRPr lang="en-US" dirty="0"/>
                </a:p>
              </p:txBody>
            </p:sp>
            <p:sp>
              <p:nvSpPr>
                <p:cNvPr id="119891" name="Line 1107"/>
                <p:cNvSpPr>
                  <a:spLocks noChangeAspect="1" noChangeShapeType="1"/>
                </p:cNvSpPr>
                <p:nvPr/>
              </p:nvSpPr>
              <p:spPr bwMode="auto">
                <a:xfrm>
                  <a:off x="65" y="571"/>
                  <a:ext cx="8" cy="0"/>
                </a:xfrm>
                <a:prstGeom prst="line">
                  <a:avLst/>
                </a:prstGeom>
                <a:noFill/>
                <a:ln w="9525">
                  <a:solidFill>
                    <a:srgbClr val="000000"/>
                  </a:solidFill>
                  <a:round/>
                  <a:headEnd/>
                  <a:tailEnd/>
                </a:ln>
              </p:spPr>
              <p:txBody>
                <a:bodyPr/>
                <a:lstStyle/>
                <a:p>
                  <a:endParaRPr lang="en-US" dirty="0"/>
                </a:p>
              </p:txBody>
            </p:sp>
            <p:sp>
              <p:nvSpPr>
                <p:cNvPr id="119892" name="Line 1108"/>
                <p:cNvSpPr>
                  <a:spLocks noChangeAspect="1" noChangeShapeType="1"/>
                </p:cNvSpPr>
                <p:nvPr/>
              </p:nvSpPr>
              <p:spPr bwMode="auto">
                <a:xfrm flipV="1">
                  <a:off x="56" y="565"/>
                  <a:ext cx="0" cy="6"/>
                </a:xfrm>
                <a:prstGeom prst="line">
                  <a:avLst/>
                </a:prstGeom>
                <a:noFill/>
                <a:ln w="9525">
                  <a:solidFill>
                    <a:srgbClr val="000000"/>
                  </a:solidFill>
                  <a:round/>
                  <a:headEnd/>
                  <a:tailEnd/>
                </a:ln>
              </p:spPr>
              <p:txBody>
                <a:bodyPr/>
                <a:lstStyle/>
                <a:p>
                  <a:endParaRPr lang="en-US" dirty="0"/>
                </a:p>
              </p:txBody>
            </p:sp>
            <p:sp>
              <p:nvSpPr>
                <p:cNvPr id="119893" name="Line 1109"/>
                <p:cNvSpPr>
                  <a:spLocks noChangeAspect="1" noChangeShapeType="1"/>
                </p:cNvSpPr>
                <p:nvPr/>
              </p:nvSpPr>
              <p:spPr bwMode="auto">
                <a:xfrm flipV="1">
                  <a:off x="65" y="565"/>
                  <a:ext cx="0" cy="6"/>
                </a:xfrm>
                <a:prstGeom prst="line">
                  <a:avLst/>
                </a:prstGeom>
                <a:noFill/>
                <a:ln w="9525">
                  <a:solidFill>
                    <a:srgbClr val="000000"/>
                  </a:solidFill>
                  <a:round/>
                  <a:headEnd/>
                  <a:tailEnd/>
                </a:ln>
              </p:spPr>
              <p:txBody>
                <a:bodyPr/>
                <a:lstStyle/>
                <a:p>
                  <a:endParaRPr lang="en-US" dirty="0"/>
                </a:p>
              </p:txBody>
            </p:sp>
          </p:grpSp>
          <p:grpSp>
            <p:nvGrpSpPr>
              <p:cNvPr id="119894" name="Group 1110"/>
              <p:cNvGrpSpPr>
                <a:grpSpLocks noChangeAspect="1"/>
              </p:cNvGrpSpPr>
              <p:nvPr/>
            </p:nvGrpSpPr>
            <p:grpSpPr bwMode="auto">
              <a:xfrm>
                <a:off x="3610" y="560"/>
                <a:ext cx="136" cy="217"/>
                <a:chOff x="48" y="482"/>
                <a:chExt cx="25" cy="68"/>
              </a:xfrm>
            </p:grpSpPr>
            <p:sp>
              <p:nvSpPr>
                <p:cNvPr id="119895" name="Rectangle 1111"/>
                <p:cNvSpPr>
                  <a:spLocks noChangeAspect="1" noChangeArrowheads="1"/>
                </p:cNvSpPr>
                <p:nvPr/>
              </p:nvSpPr>
              <p:spPr bwMode="auto">
                <a:xfrm>
                  <a:off x="48" y="482"/>
                  <a:ext cx="25" cy="68"/>
                </a:xfrm>
                <a:prstGeom prst="rect">
                  <a:avLst/>
                </a:prstGeom>
                <a:gradFill rotWithShape="0">
                  <a:gsLst>
                    <a:gs pos="0">
                      <a:schemeClr val="tx2"/>
                    </a:gs>
                    <a:gs pos="50000">
                      <a:schemeClr val="tx2">
                        <a:gamma/>
                        <a:tint val="0"/>
                        <a:invGamma/>
                      </a:schemeClr>
                    </a:gs>
                    <a:gs pos="100000">
                      <a:schemeClr val="tx2"/>
                    </a:gs>
                  </a:gsLst>
                  <a:lin ang="0" scaled="1"/>
                </a:gradFill>
                <a:ln w="9525">
                  <a:solidFill>
                    <a:srgbClr val="000000"/>
                  </a:solidFill>
                  <a:miter lim="800000"/>
                  <a:headEnd/>
                  <a:tailEnd/>
                </a:ln>
              </p:spPr>
              <p:txBody>
                <a:bodyPr/>
                <a:lstStyle/>
                <a:p>
                  <a:endParaRPr lang="en-US" dirty="0"/>
                </a:p>
              </p:txBody>
            </p:sp>
            <p:grpSp>
              <p:nvGrpSpPr>
                <p:cNvPr id="119896" name="Group 1112"/>
                <p:cNvGrpSpPr>
                  <a:grpSpLocks noChangeAspect="1"/>
                </p:cNvGrpSpPr>
                <p:nvPr/>
              </p:nvGrpSpPr>
              <p:grpSpPr bwMode="auto">
                <a:xfrm>
                  <a:off x="50" y="487"/>
                  <a:ext cx="15" cy="10"/>
                  <a:chOff x="788" y="221"/>
                  <a:chExt cx="9" cy="6"/>
                </a:xfrm>
              </p:grpSpPr>
              <p:sp>
                <p:nvSpPr>
                  <p:cNvPr id="119897" name="AutoShape 1113"/>
                  <p:cNvSpPr>
                    <a:spLocks noChangeAspect="1" noChangeArrowheads="1"/>
                  </p:cNvSpPr>
                  <p:nvPr/>
                </p:nvSpPr>
                <p:spPr bwMode="auto">
                  <a:xfrm>
                    <a:off x="788" y="221"/>
                    <a:ext cx="4" cy="4"/>
                  </a:xfrm>
                  <a:prstGeom prst="flowChartConnector">
                    <a:avLst/>
                  </a:prstGeom>
                  <a:gradFill rotWithShape="0">
                    <a:gsLst>
                      <a:gs pos="0">
                        <a:schemeClr val="tx2"/>
                      </a:gs>
                      <a:gs pos="50000">
                        <a:schemeClr val="tx2">
                          <a:gamma/>
                          <a:tint val="0"/>
                          <a:invGamma/>
                        </a:schemeClr>
                      </a:gs>
                      <a:gs pos="100000">
                        <a:schemeClr val="tx2"/>
                      </a:gs>
                    </a:gsLst>
                    <a:lin ang="0" scaled="1"/>
                  </a:gradFill>
                  <a:ln w="9525">
                    <a:solidFill>
                      <a:srgbClr val="000000"/>
                    </a:solidFill>
                    <a:round/>
                    <a:headEnd/>
                    <a:tailEnd/>
                  </a:ln>
                </p:spPr>
                <p:txBody>
                  <a:bodyPr/>
                  <a:lstStyle/>
                  <a:p>
                    <a:endParaRPr lang="en-US" dirty="0"/>
                  </a:p>
                </p:txBody>
              </p:sp>
              <p:sp>
                <p:nvSpPr>
                  <p:cNvPr id="119898" name="Line 1114"/>
                  <p:cNvSpPr>
                    <a:spLocks noChangeAspect="1" noChangeShapeType="1"/>
                  </p:cNvSpPr>
                  <p:nvPr/>
                </p:nvSpPr>
                <p:spPr bwMode="auto">
                  <a:xfrm>
                    <a:off x="791" y="221"/>
                    <a:ext cx="6" cy="6"/>
                  </a:xfrm>
                  <a:prstGeom prst="line">
                    <a:avLst/>
                  </a:prstGeom>
                  <a:noFill/>
                  <a:ln w="9525">
                    <a:solidFill>
                      <a:srgbClr val="000000"/>
                    </a:solidFill>
                    <a:round/>
                    <a:headEnd/>
                    <a:tailEnd/>
                  </a:ln>
                </p:spPr>
                <p:txBody>
                  <a:bodyPr/>
                  <a:lstStyle/>
                  <a:p>
                    <a:endParaRPr lang="en-US" dirty="0"/>
                  </a:p>
                </p:txBody>
              </p:sp>
            </p:grpSp>
            <p:grpSp>
              <p:nvGrpSpPr>
                <p:cNvPr id="119899" name="Group 1115"/>
                <p:cNvGrpSpPr>
                  <a:grpSpLocks noChangeAspect="1"/>
                </p:cNvGrpSpPr>
                <p:nvPr/>
              </p:nvGrpSpPr>
              <p:grpSpPr bwMode="auto">
                <a:xfrm>
                  <a:off x="50" y="502"/>
                  <a:ext cx="15" cy="10"/>
                  <a:chOff x="788" y="221"/>
                  <a:chExt cx="9" cy="6"/>
                </a:xfrm>
              </p:grpSpPr>
              <p:sp>
                <p:nvSpPr>
                  <p:cNvPr id="119900" name="AutoShape 1116"/>
                  <p:cNvSpPr>
                    <a:spLocks noChangeAspect="1" noChangeArrowheads="1"/>
                  </p:cNvSpPr>
                  <p:nvPr/>
                </p:nvSpPr>
                <p:spPr bwMode="auto">
                  <a:xfrm>
                    <a:off x="788" y="221"/>
                    <a:ext cx="4" cy="4"/>
                  </a:xfrm>
                  <a:prstGeom prst="flowChartConnector">
                    <a:avLst/>
                  </a:prstGeom>
                  <a:gradFill rotWithShape="0">
                    <a:gsLst>
                      <a:gs pos="0">
                        <a:schemeClr val="tx2"/>
                      </a:gs>
                      <a:gs pos="50000">
                        <a:schemeClr val="tx2">
                          <a:gamma/>
                          <a:tint val="0"/>
                          <a:invGamma/>
                        </a:schemeClr>
                      </a:gs>
                      <a:gs pos="100000">
                        <a:schemeClr val="tx2"/>
                      </a:gs>
                    </a:gsLst>
                    <a:lin ang="0" scaled="1"/>
                  </a:gradFill>
                  <a:ln w="9525">
                    <a:solidFill>
                      <a:srgbClr val="000000"/>
                    </a:solidFill>
                    <a:round/>
                    <a:headEnd/>
                    <a:tailEnd/>
                  </a:ln>
                </p:spPr>
                <p:txBody>
                  <a:bodyPr/>
                  <a:lstStyle/>
                  <a:p>
                    <a:endParaRPr lang="en-US" dirty="0"/>
                  </a:p>
                </p:txBody>
              </p:sp>
              <p:sp>
                <p:nvSpPr>
                  <p:cNvPr id="119901" name="Line 1117"/>
                  <p:cNvSpPr>
                    <a:spLocks noChangeAspect="1" noChangeShapeType="1"/>
                  </p:cNvSpPr>
                  <p:nvPr/>
                </p:nvSpPr>
                <p:spPr bwMode="auto">
                  <a:xfrm>
                    <a:off x="791" y="221"/>
                    <a:ext cx="6" cy="6"/>
                  </a:xfrm>
                  <a:prstGeom prst="line">
                    <a:avLst/>
                  </a:prstGeom>
                  <a:noFill/>
                  <a:ln w="9525">
                    <a:solidFill>
                      <a:srgbClr val="000000"/>
                    </a:solidFill>
                    <a:round/>
                    <a:headEnd/>
                    <a:tailEnd/>
                  </a:ln>
                </p:spPr>
                <p:txBody>
                  <a:bodyPr/>
                  <a:lstStyle/>
                  <a:p>
                    <a:endParaRPr lang="en-US" dirty="0"/>
                  </a:p>
                </p:txBody>
              </p:sp>
            </p:grpSp>
            <p:sp>
              <p:nvSpPr>
                <p:cNvPr id="119902" name="AutoShape 1118"/>
                <p:cNvSpPr>
                  <a:spLocks noChangeAspect="1" noChangeArrowheads="1"/>
                </p:cNvSpPr>
                <p:nvPr/>
              </p:nvSpPr>
              <p:spPr bwMode="auto">
                <a:xfrm>
                  <a:off x="51" y="528"/>
                  <a:ext cx="9" cy="9"/>
                </a:xfrm>
                <a:prstGeom prst="flowChartConnector">
                  <a:avLst/>
                </a:prstGeom>
                <a:gradFill rotWithShape="0">
                  <a:gsLst>
                    <a:gs pos="0">
                      <a:schemeClr val="tx2"/>
                    </a:gs>
                    <a:gs pos="50000">
                      <a:schemeClr val="tx2">
                        <a:gamma/>
                        <a:tint val="0"/>
                        <a:invGamma/>
                      </a:schemeClr>
                    </a:gs>
                    <a:gs pos="100000">
                      <a:schemeClr val="tx2"/>
                    </a:gs>
                  </a:gsLst>
                  <a:lin ang="0" scaled="1"/>
                </a:gradFill>
                <a:ln w="9525">
                  <a:solidFill>
                    <a:srgbClr val="000000"/>
                  </a:solidFill>
                  <a:round/>
                  <a:headEnd/>
                  <a:tailEnd/>
                </a:ln>
              </p:spPr>
              <p:txBody>
                <a:bodyPr/>
                <a:lstStyle/>
                <a:p>
                  <a:endParaRPr lang="en-US" dirty="0"/>
                </a:p>
              </p:txBody>
            </p:sp>
            <p:sp>
              <p:nvSpPr>
                <p:cNvPr id="119903" name="Line 1119"/>
                <p:cNvSpPr>
                  <a:spLocks noChangeAspect="1" noChangeShapeType="1"/>
                </p:cNvSpPr>
                <p:nvPr/>
              </p:nvSpPr>
              <p:spPr bwMode="auto">
                <a:xfrm>
                  <a:off x="68" y="482"/>
                  <a:ext cx="0" cy="68"/>
                </a:xfrm>
                <a:prstGeom prst="line">
                  <a:avLst/>
                </a:prstGeom>
                <a:noFill/>
                <a:ln w="9525">
                  <a:solidFill>
                    <a:srgbClr val="000000"/>
                  </a:solidFill>
                  <a:round/>
                  <a:headEnd/>
                  <a:tailEnd/>
                </a:ln>
              </p:spPr>
              <p:txBody>
                <a:bodyPr/>
                <a:lstStyle/>
                <a:p>
                  <a:endParaRPr lang="en-US" dirty="0"/>
                </a:p>
              </p:txBody>
            </p:sp>
          </p:grpSp>
          <p:grpSp>
            <p:nvGrpSpPr>
              <p:cNvPr id="119904" name="Group 1120"/>
              <p:cNvGrpSpPr>
                <a:grpSpLocks noChangeAspect="1"/>
              </p:cNvGrpSpPr>
              <p:nvPr/>
            </p:nvGrpSpPr>
            <p:grpSpPr bwMode="auto">
              <a:xfrm>
                <a:off x="3573" y="897"/>
                <a:ext cx="210" cy="361"/>
                <a:chOff x="880" y="830"/>
                <a:chExt cx="38" cy="85"/>
              </a:xfrm>
            </p:grpSpPr>
            <p:sp>
              <p:nvSpPr>
                <p:cNvPr id="119905" name="Rectangle 1121"/>
                <p:cNvSpPr>
                  <a:spLocks noChangeAspect="1" noChangeArrowheads="1"/>
                </p:cNvSpPr>
                <p:nvPr/>
              </p:nvSpPr>
              <p:spPr bwMode="auto">
                <a:xfrm>
                  <a:off x="880" y="843"/>
                  <a:ext cx="6" cy="59"/>
                </a:xfrm>
                <a:prstGeom prst="rect">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119906" name="Rectangle 1122"/>
                <p:cNvSpPr>
                  <a:spLocks noChangeAspect="1" noChangeArrowheads="1"/>
                </p:cNvSpPr>
                <p:nvPr/>
              </p:nvSpPr>
              <p:spPr bwMode="auto">
                <a:xfrm>
                  <a:off x="886" y="830"/>
                  <a:ext cx="26" cy="85"/>
                </a:xfrm>
                <a:prstGeom prst="rect">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119907" name="Rectangle 1123"/>
                <p:cNvSpPr>
                  <a:spLocks noChangeAspect="1" noChangeArrowheads="1"/>
                </p:cNvSpPr>
                <p:nvPr/>
              </p:nvSpPr>
              <p:spPr bwMode="auto">
                <a:xfrm>
                  <a:off x="912" y="843"/>
                  <a:ext cx="6" cy="59"/>
                </a:xfrm>
                <a:prstGeom prst="rect">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119908" name="AutoShape 1124"/>
                <p:cNvSpPr>
                  <a:spLocks noChangeAspect="1" noChangeArrowheads="1"/>
                </p:cNvSpPr>
                <p:nvPr/>
              </p:nvSpPr>
              <p:spPr bwMode="auto">
                <a:xfrm flipH="1" flipV="1">
                  <a:off x="880" y="902"/>
                  <a:ext cx="6" cy="13"/>
                </a:xfrm>
                <a:prstGeom prst="rtTriangle">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119909" name="AutoShape 1125"/>
                <p:cNvSpPr>
                  <a:spLocks noChangeAspect="1" noChangeArrowheads="1"/>
                </p:cNvSpPr>
                <p:nvPr/>
              </p:nvSpPr>
              <p:spPr bwMode="auto">
                <a:xfrm flipV="1">
                  <a:off x="912" y="902"/>
                  <a:ext cx="6" cy="13"/>
                </a:xfrm>
                <a:prstGeom prst="rtTriangle">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grpSp>
              <p:nvGrpSpPr>
                <p:cNvPr id="119910" name="Group 1126"/>
                <p:cNvGrpSpPr>
                  <a:grpSpLocks noChangeAspect="1"/>
                </p:cNvGrpSpPr>
                <p:nvPr/>
              </p:nvGrpSpPr>
              <p:grpSpPr bwMode="auto">
                <a:xfrm>
                  <a:off x="889" y="830"/>
                  <a:ext cx="8" cy="85"/>
                  <a:chOff x="895" y="830"/>
                  <a:chExt cx="8" cy="85"/>
                </a:xfrm>
              </p:grpSpPr>
              <p:sp>
                <p:nvSpPr>
                  <p:cNvPr id="119911" name="Rectangle 1127"/>
                  <p:cNvSpPr>
                    <a:spLocks noChangeAspect="1" noChangeArrowheads="1"/>
                  </p:cNvSpPr>
                  <p:nvPr/>
                </p:nvSpPr>
                <p:spPr bwMode="auto">
                  <a:xfrm>
                    <a:off x="895" y="843"/>
                    <a:ext cx="8" cy="59"/>
                  </a:xfrm>
                  <a:prstGeom prst="rect">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119912" name="AutoShape 1128"/>
                  <p:cNvSpPr>
                    <a:spLocks noChangeAspect="1" noChangeArrowheads="1"/>
                  </p:cNvSpPr>
                  <p:nvPr/>
                </p:nvSpPr>
                <p:spPr bwMode="auto">
                  <a:xfrm flipV="1">
                    <a:off x="895" y="902"/>
                    <a:ext cx="8" cy="13"/>
                  </a:xfrm>
                  <a:prstGeom prst="triangle">
                    <a:avLst>
                      <a:gd name="adj" fmla="val 50000"/>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119913" name="AutoShape 1129"/>
                  <p:cNvSpPr>
                    <a:spLocks noChangeAspect="1" noChangeArrowheads="1"/>
                  </p:cNvSpPr>
                  <p:nvPr/>
                </p:nvSpPr>
                <p:spPr bwMode="auto">
                  <a:xfrm>
                    <a:off x="895" y="830"/>
                    <a:ext cx="8" cy="13"/>
                  </a:xfrm>
                  <a:prstGeom prst="triangle">
                    <a:avLst>
                      <a:gd name="adj" fmla="val 50000"/>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grpSp>
            <p:sp>
              <p:nvSpPr>
                <p:cNvPr id="119914" name="AutoShape 1130"/>
                <p:cNvSpPr>
                  <a:spLocks noChangeAspect="1" noChangeArrowheads="1"/>
                </p:cNvSpPr>
                <p:nvPr/>
              </p:nvSpPr>
              <p:spPr bwMode="auto">
                <a:xfrm>
                  <a:off x="912" y="830"/>
                  <a:ext cx="6" cy="13"/>
                </a:xfrm>
                <a:prstGeom prst="rtTriangle">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119915" name="AutoShape 1131"/>
                <p:cNvSpPr>
                  <a:spLocks noChangeAspect="1" noChangeArrowheads="1"/>
                </p:cNvSpPr>
                <p:nvPr/>
              </p:nvSpPr>
              <p:spPr bwMode="auto">
                <a:xfrm flipH="1">
                  <a:off x="880" y="830"/>
                  <a:ext cx="6" cy="13"/>
                </a:xfrm>
                <a:prstGeom prst="rtTriangle">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grpSp>
              <p:nvGrpSpPr>
                <p:cNvPr id="119916" name="Group 1132"/>
                <p:cNvGrpSpPr>
                  <a:grpSpLocks noChangeAspect="1"/>
                </p:cNvGrpSpPr>
                <p:nvPr/>
              </p:nvGrpSpPr>
              <p:grpSpPr bwMode="auto">
                <a:xfrm>
                  <a:off x="901" y="830"/>
                  <a:ext cx="8" cy="85"/>
                  <a:chOff x="895" y="830"/>
                  <a:chExt cx="8" cy="85"/>
                </a:xfrm>
              </p:grpSpPr>
              <p:sp>
                <p:nvSpPr>
                  <p:cNvPr id="119917" name="Rectangle 1133"/>
                  <p:cNvSpPr>
                    <a:spLocks noChangeAspect="1" noChangeArrowheads="1"/>
                  </p:cNvSpPr>
                  <p:nvPr/>
                </p:nvSpPr>
                <p:spPr bwMode="auto">
                  <a:xfrm>
                    <a:off x="895" y="843"/>
                    <a:ext cx="8" cy="59"/>
                  </a:xfrm>
                  <a:prstGeom prst="rect">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119918" name="AutoShape 1134"/>
                  <p:cNvSpPr>
                    <a:spLocks noChangeAspect="1" noChangeArrowheads="1"/>
                  </p:cNvSpPr>
                  <p:nvPr/>
                </p:nvSpPr>
                <p:spPr bwMode="auto">
                  <a:xfrm flipV="1">
                    <a:off x="895" y="902"/>
                    <a:ext cx="8" cy="13"/>
                  </a:xfrm>
                  <a:prstGeom prst="triangle">
                    <a:avLst>
                      <a:gd name="adj" fmla="val 50000"/>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119919" name="AutoShape 1135"/>
                  <p:cNvSpPr>
                    <a:spLocks noChangeAspect="1" noChangeArrowheads="1"/>
                  </p:cNvSpPr>
                  <p:nvPr/>
                </p:nvSpPr>
                <p:spPr bwMode="auto">
                  <a:xfrm>
                    <a:off x="895" y="830"/>
                    <a:ext cx="8" cy="13"/>
                  </a:xfrm>
                  <a:prstGeom prst="triangle">
                    <a:avLst>
                      <a:gd name="adj" fmla="val 50000"/>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grpSp>
          </p:grpSp>
          <p:sp>
            <p:nvSpPr>
              <p:cNvPr id="119920" name="Rectangle 1136"/>
              <p:cNvSpPr>
                <a:spLocks noChangeArrowheads="1"/>
              </p:cNvSpPr>
              <p:nvPr/>
            </p:nvSpPr>
            <p:spPr bwMode="auto">
              <a:xfrm>
                <a:off x="3615" y="1258"/>
                <a:ext cx="126" cy="164"/>
              </a:xfrm>
              <a:prstGeom prst="rect">
                <a:avLst/>
              </a:prstGeom>
              <a:gradFill rotWithShape="1">
                <a:gsLst>
                  <a:gs pos="0">
                    <a:schemeClr val="tx2"/>
                  </a:gs>
                  <a:gs pos="50000">
                    <a:srgbClr val="EAEAEA"/>
                  </a:gs>
                  <a:gs pos="100000">
                    <a:schemeClr val="tx2"/>
                  </a:gs>
                </a:gsLst>
                <a:lin ang="0" scaled="1"/>
              </a:gradFill>
              <a:ln w="9525">
                <a:solidFill>
                  <a:srgbClr val="000000"/>
                </a:solidFill>
                <a:miter lim="800000"/>
                <a:headEnd/>
                <a:tailEnd/>
              </a:ln>
            </p:spPr>
            <p:txBody>
              <a:bodyPr/>
              <a:lstStyle/>
              <a:p>
                <a:endParaRPr lang="en-US" dirty="0"/>
              </a:p>
            </p:txBody>
          </p:sp>
          <p:sp>
            <p:nvSpPr>
              <p:cNvPr id="119921" name="AutoShape 1137"/>
              <p:cNvSpPr>
                <a:spLocks noChangeArrowheads="1"/>
              </p:cNvSpPr>
              <p:nvPr/>
            </p:nvSpPr>
            <p:spPr bwMode="auto">
              <a:xfrm rot="10800000">
                <a:off x="3582" y="1425"/>
                <a:ext cx="195" cy="99"/>
              </a:xfrm>
              <a:custGeom>
                <a:avLst/>
                <a:gdLst>
                  <a:gd name="G0" fmla="+- 3987 0 0"/>
                  <a:gd name="G1" fmla="+- 21600 0 3987"/>
                  <a:gd name="G2" fmla="*/ 3987 1 2"/>
                  <a:gd name="G3" fmla="+- 21600 0 G2"/>
                  <a:gd name="G4" fmla="+/ 3987 21600 2"/>
                  <a:gd name="G5" fmla="+/ G1 0 2"/>
                  <a:gd name="G6" fmla="*/ 21600 21600 3987"/>
                  <a:gd name="G7" fmla="*/ G6 1 2"/>
                  <a:gd name="G8" fmla="+- 21600 0 G7"/>
                  <a:gd name="G9" fmla="*/ 21600 1 2"/>
                  <a:gd name="G10" fmla="+- 3987 0 G9"/>
                  <a:gd name="G11" fmla="?: G10 G8 0"/>
                  <a:gd name="G12" fmla="?: G10 G7 21600"/>
                  <a:gd name="T0" fmla="*/ 19606 w 21600"/>
                  <a:gd name="T1" fmla="*/ 10800 h 21600"/>
                  <a:gd name="T2" fmla="*/ 10800 w 21600"/>
                  <a:gd name="T3" fmla="*/ 21600 h 21600"/>
                  <a:gd name="T4" fmla="*/ 1994 w 21600"/>
                  <a:gd name="T5" fmla="*/ 10800 h 21600"/>
                  <a:gd name="T6" fmla="*/ 10800 w 21600"/>
                  <a:gd name="T7" fmla="*/ 0 h 21600"/>
                  <a:gd name="T8" fmla="*/ 3794 w 21600"/>
                  <a:gd name="T9" fmla="*/ 3794 h 21600"/>
                  <a:gd name="T10" fmla="*/ 17806 w 21600"/>
                  <a:gd name="T11" fmla="*/ 17806 h 21600"/>
                </a:gdLst>
                <a:ahLst/>
                <a:cxnLst>
                  <a:cxn ang="0">
                    <a:pos x="T0" y="T1"/>
                  </a:cxn>
                  <a:cxn ang="0">
                    <a:pos x="T2" y="T3"/>
                  </a:cxn>
                  <a:cxn ang="0">
                    <a:pos x="T4" y="T5"/>
                  </a:cxn>
                  <a:cxn ang="0">
                    <a:pos x="T6" y="T7"/>
                  </a:cxn>
                </a:cxnLst>
                <a:rect l="T8" t="T9" r="T10" b="T11"/>
                <a:pathLst>
                  <a:path w="21600" h="21600">
                    <a:moveTo>
                      <a:pt x="0" y="0"/>
                    </a:moveTo>
                    <a:lnTo>
                      <a:pt x="3987" y="21600"/>
                    </a:lnTo>
                    <a:lnTo>
                      <a:pt x="17613" y="21600"/>
                    </a:lnTo>
                    <a:lnTo>
                      <a:pt x="21600" y="0"/>
                    </a:lnTo>
                    <a:close/>
                  </a:path>
                </a:pathLst>
              </a:custGeom>
              <a:gradFill rotWithShape="1">
                <a:gsLst>
                  <a:gs pos="0">
                    <a:srgbClr val="CC0000"/>
                  </a:gs>
                  <a:gs pos="50000">
                    <a:srgbClr val="EAEAEA"/>
                  </a:gs>
                  <a:gs pos="100000">
                    <a:srgbClr val="CC0000"/>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dirty="0"/>
              </a:p>
            </p:txBody>
          </p:sp>
        </p:grpSp>
        <p:grpSp>
          <p:nvGrpSpPr>
            <p:cNvPr id="119922" name="Group 1138"/>
            <p:cNvGrpSpPr>
              <a:grpSpLocks/>
            </p:cNvGrpSpPr>
            <p:nvPr/>
          </p:nvGrpSpPr>
          <p:grpSpPr bwMode="auto">
            <a:xfrm>
              <a:off x="1569" y="1386"/>
              <a:ext cx="198" cy="513"/>
              <a:chOff x="1230" y="978"/>
              <a:chExt cx="432" cy="1272"/>
            </a:xfrm>
          </p:grpSpPr>
          <p:grpSp>
            <p:nvGrpSpPr>
              <p:cNvPr id="119923" name="Group 1139"/>
              <p:cNvGrpSpPr>
                <a:grpSpLocks/>
              </p:cNvGrpSpPr>
              <p:nvPr/>
            </p:nvGrpSpPr>
            <p:grpSpPr bwMode="auto">
              <a:xfrm>
                <a:off x="1237" y="978"/>
                <a:ext cx="425" cy="238"/>
                <a:chOff x="847" y="1419"/>
                <a:chExt cx="124" cy="83"/>
              </a:xfrm>
            </p:grpSpPr>
            <p:sp>
              <p:nvSpPr>
                <p:cNvPr id="119924" name="Rectangle 1140"/>
                <p:cNvSpPr>
                  <a:spLocks noChangeAspect="1" noChangeArrowheads="1"/>
                </p:cNvSpPr>
                <p:nvPr/>
              </p:nvSpPr>
              <p:spPr bwMode="auto">
                <a:xfrm flipH="1">
                  <a:off x="847" y="1419"/>
                  <a:ext cx="124" cy="83"/>
                </a:xfrm>
                <a:prstGeom prst="rect">
                  <a:avLst/>
                </a:prstGeom>
                <a:gradFill rotWithShape="0">
                  <a:gsLst>
                    <a:gs pos="0">
                      <a:srgbClr val="CBCBCB"/>
                    </a:gs>
                    <a:gs pos="6500">
                      <a:srgbClr val="5F5F5F"/>
                    </a:gs>
                    <a:gs pos="10501">
                      <a:srgbClr val="5F5F5F"/>
                    </a:gs>
                    <a:gs pos="31500">
                      <a:srgbClr val="FFFFFF"/>
                    </a:gs>
                    <a:gs pos="33500">
                      <a:srgbClr val="B2B2B2"/>
                    </a:gs>
                    <a:gs pos="34500">
                      <a:srgbClr val="292929"/>
                    </a:gs>
                    <a:gs pos="41001">
                      <a:srgbClr val="777777"/>
                    </a:gs>
                    <a:gs pos="50000">
                      <a:srgbClr val="EAEAEA"/>
                    </a:gs>
                    <a:gs pos="59000">
                      <a:srgbClr val="777777"/>
                    </a:gs>
                    <a:gs pos="65500">
                      <a:srgbClr val="292929"/>
                    </a:gs>
                    <a:gs pos="66500">
                      <a:srgbClr val="B2B2B2"/>
                    </a:gs>
                    <a:gs pos="68500">
                      <a:srgbClr val="FFFFFF"/>
                    </a:gs>
                    <a:gs pos="89500">
                      <a:srgbClr val="5F5F5F"/>
                    </a:gs>
                    <a:gs pos="93500">
                      <a:srgbClr val="5F5F5F"/>
                    </a:gs>
                    <a:gs pos="100000">
                      <a:srgbClr val="CBCBCB"/>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119925" name="Group 1141"/>
                <p:cNvGrpSpPr>
                  <a:grpSpLocks/>
                </p:cNvGrpSpPr>
                <p:nvPr/>
              </p:nvGrpSpPr>
              <p:grpSpPr bwMode="auto">
                <a:xfrm>
                  <a:off x="847" y="1419"/>
                  <a:ext cx="124" cy="83"/>
                  <a:chOff x="328" y="15"/>
                  <a:chExt cx="47" cy="31"/>
                </a:xfrm>
              </p:grpSpPr>
              <p:grpSp>
                <p:nvGrpSpPr>
                  <p:cNvPr id="119926" name="Group 1142"/>
                  <p:cNvGrpSpPr>
                    <a:grpSpLocks/>
                  </p:cNvGrpSpPr>
                  <p:nvPr/>
                </p:nvGrpSpPr>
                <p:grpSpPr bwMode="auto">
                  <a:xfrm>
                    <a:off x="328" y="31"/>
                    <a:ext cx="24" cy="15"/>
                    <a:chOff x="420" y="48"/>
                    <a:chExt cx="70" cy="71"/>
                  </a:xfrm>
                </p:grpSpPr>
                <p:grpSp>
                  <p:nvGrpSpPr>
                    <p:cNvPr id="119927" name="Group 1143"/>
                    <p:cNvGrpSpPr>
                      <a:grpSpLocks/>
                    </p:cNvGrpSpPr>
                    <p:nvPr/>
                  </p:nvGrpSpPr>
                  <p:grpSpPr bwMode="auto">
                    <a:xfrm>
                      <a:off x="420" y="48"/>
                      <a:ext cx="70" cy="69"/>
                      <a:chOff x="420" y="48"/>
                      <a:chExt cx="70" cy="69"/>
                    </a:xfrm>
                  </p:grpSpPr>
                  <p:sp>
                    <p:nvSpPr>
                      <p:cNvPr id="119928" name="Line 1144"/>
                      <p:cNvSpPr>
                        <a:spLocks noChangeShapeType="1"/>
                      </p:cNvSpPr>
                      <p:nvPr/>
                    </p:nvSpPr>
                    <p:spPr bwMode="auto">
                      <a:xfrm flipV="1">
                        <a:off x="428" y="56"/>
                        <a:ext cx="62" cy="6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29" name="Line 1145"/>
                      <p:cNvSpPr>
                        <a:spLocks noChangeShapeType="1"/>
                      </p:cNvSpPr>
                      <p:nvPr/>
                    </p:nvSpPr>
                    <p:spPr bwMode="auto">
                      <a:xfrm flipV="1">
                        <a:off x="420" y="48"/>
                        <a:ext cx="62" cy="6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30" name="Line 1146"/>
                      <p:cNvSpPr>
                        <a:spLocks noChangeShapeType="1"/>
                      </p:cNvSpPr>
                      <p:nvPr/>
                    </p:nvSpPr>
                    <p:spPr bwMode="auto">
                      <a:xfrm flipV="1">
                        <a:off x="445" y="73"/>
                        <a:ext cx="45" cy="4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31" name="Line 1147"/>
                      <p:cNvSpPr>
                        <a:spLocks noChangeShapeType="1"/>
                      </p:cNvSpPr>
                      <p:nvPr/>
                    </p:nvSpPr>
                    <p:spPr bwMode="auto">
                      <a:xfrm flipV="1">
                        <a:off x="420" y="48"/>
                        <a:ext cx="45" cy="4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32" name="Line 1148"/>
                      <p:cNvSpPr>
                        <a:spLocks noChangeShapeType="1"/>
                      </p:cNvSpPr>
                      <p:nvPr/>
                    </p:nvSpPr>
                    <p:spPr bwMode="auto">
                      <a:xfrm flipV="1">
                        <a:off x="462" y="90"/>
                        <a:ext cx="28"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33" name="Line 1149"/>
                      <p:cNvSpPr>
                        <a:spLocks noChangeShapeType="1"/>
                      </p:cNvSpPr>
                      <p:nvPr/>
                    </p:nvSpPr>
                    <p:spPr bwMode="auto">
                      <a:xfrm flipV="1">
                        <a:off x="420" y="48"/>
                        <a:ext cx="28"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34" name="Line 1150"/>
                      <p:cNvSpPr>
                        <a:spLocks noChangeShapeType="1"/>
                      </p:cNvSpPr>
                      <p:nvPr/>
                    </p:nvSpPr>
                    <p:spPr bwMode="auto">
                      <a:xfrm flipV="1">
                        <a:off x="480" y="107"/>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35" name="Line 1151"/>
                      <p:cNvSpPr>
                        <a:spLocks noChangeShapeType="1"/>
                      </p:cNvSpPr>
                      <p:nvPr/>
                    </p:nvSpPr>
                    <p:spPr bwMode="auto">
                      <a:xfrm flipV="1">
                        <a:off x="422" y="48"/>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119936" name="Group 1152"/>
                    <p:cNvGrpSpPr>
                      <a:grpSpLocks/>
                    </p:cNvGrpSpPr>
                    <p:nvPr/>
                  </p:nvGrpSpPr>
                  <p:grpSpPr bwMode="auto">
                    <a:xfrm>
                      <a:off x="421" y="48"/>
                      <a:ext cx="69" cy="71"/>
                      <a:chOff x="421" y="48"/>
                      <a:chExt cx="69" cy="71"/>
                    </a:xfrm>
                  </p:grpSpPr>
                  <p:sp>
                    <p:nvSpPr>
                      <p:cNvPr id="119937" name="Line 1153"/>
                      <p:cNvSpPr>
                        <a:spLocks noChangeShapeType="1"/>
                      </p:cNvSpPr>
                      <p:nvPr/>
                    </p:nvSpPr>
                    <p:spPr bwMode="auto">
                      <a:xfrm rot="5400000" flipV="1">
                        <a:off x="420" y="58"/>
                        <a:ext cx="63" cy="6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38" name="Line 1154"/>
                      <p:cNvSpPr>
                        <a:spLocks noChangeShapeType="1"/>
                      </p:cNvSpPr>
                      <p:nvPr/>
                    </p:nvSpPr>
                    <p:spPr bwMode="auto">
                      <a:xfrm rot="5400000" flipV="1">
                        <a:off x="428" y="50"/>
                        <a:ext cx="63" cy="6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39" name="Line 1155"/>
                      <p:cNvSpPr>
                        <a:spLocks noChangeShapeType="1"/>
                      </p:cNvSpPr>
                      <p:nvPr/>
                    </p:nvSpPr>
                    <p:spPr bwMode="auto">
                      <a:xfrm rot="5400000" flipV="1">
                        <a:off x="420" y="74"/>
                        <a:ext cx="46" cy="4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40" name="Line 1156"/>
                      <p:cNvSpPr>
                        <a:spLocks noChangeShapeType="1"/>
                      </p:cNvSpPr>
                      <p:nvPr/>
                    </p:nvSpPr>
                    <p:spPr bwMode="auto">
                      <a:xfrm rot="5400000" flipV="1">
                        <a:off x="445" y="49"/>
                        <a:ext cx="46" cy="4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41" name="Line 1157"/>
                      <p:cNvSpPr>
                        <a:spLocks noChangeShapeType="1"/>
                      </p:cNvSpPr>
                      <p:nvPr/>
                    </p:nvSpPr>
                    <p:spPr bwMode="auto">
                      <a:xfrm rot="5400000" flipV="1">
                        <a:off x="420" y="91"/>
                        <a:ext cx="29"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42" name="Line 1158"/>
                      <p:cNvSpPr>
                        <a:spLocks noChangeShapeType="1"/>
                      </p:cNvSpPr>
                      <p:nvPr/>
                    </p:nvSpPr>
                    <p:spPr bwMode="auto">
                      <a:xfrm rot="5400000" flipV="1">
                        <a:off x="461" y="49"/>
                        <a:ext cx="29"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43" name="Line 1159"/>
                      <p:cNvSpPr>
                        <a:spLocks noChangeShapeType="1"/>
                      </p:cNvSpPr>
                      <p:nvPr/>
                    </p:nvSpPr>
                    <p:spPr bwMode="auto">
                      <a:xfrm rot="5400000" flipV="1">
                        <a:off x="422" y="109"/>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44" name="Line 1160"/>
                      <p:cNvSpPr>
                        <a:spLocks noChangeShapeType="1"/>
                      </p:cNvSpPr>
                      <p:nvPr/>
                    </p:nvSpPr>
                    <p:spPr bwMode="auto">
                      <a:xfrm rot="5400000" flipV="1">
                        <a:off x="480" y="50"/>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119945" name="Group 1161"/>
                  <p:cNvGrpSpPr>
                    <a:grpSpLocks/>
                  </p:cNvGrpSpPr>
                  <p:nvPr/>
                </p:nvGrpSpPr>
                <p:grpSpPr bwMode="auto">
                  <a:xfrm>
                    <a:off x="328" y="16"/>
                    <a:ext cx="24" cy="15"/>
                    <a:chOff x="420" y="48"/>
                    <a:chExt cx="70" cy="71"/>
                  </a:xfrm>
                </p:grpSpPr>
                <p:grpSp>
                  <p:nvGrpSpPr>
                    <p:cNvPr id="119946" name="Group 1162"/>
                    <p:cNvGrpSpPr>
                      <a:grpSpLocks/>
                    </p:cNvGrpSpPr>
                    <p:nvPr/>
                  </p:nvGrpSpPr>
                  <p:grpSpPr bwMode="auto">
                    <a:xfrm>
                      <a:off x="420" y="48"/>
                      <a:ext cx="70" cy="69"/>
                      <a:chOff x="420" y="48"/>
                      <a:chExt cx="70" cy="69"/>
                    </a:xfrm>
                  </p:grpSpPr>
                  <p:sp>
                    <p:nvSpPr>
                      <p:cNvPr id="119947" name="Line 1163"/>
                      <p:cNvSpPr>
                        <a:spLocks noChangeShapeType="1"/>
                      </p:cNvSpPr>
                      <p:nvPr/>
                    </p:nvSpPr>
                    <p:spPr bwMode="auto">
                      <a:xfrm flipV="1">
                        <a:off x="428" y="56"/>
                        <a:ext cx="62" cy="6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48" name="Line 1164"/>
                      <p:cNvSpPr>
                        <a:spLocks noChangeShapeType="1"/>
                      </p:cNvSpPr>
                      <p:nvPr/>
                    </p:nvSpPr>
                    <p:spPr bwMode="auto">
                      <a:xfrm flipV="1">
                        <a:off x="420" y="48"/>
                        <a:ext cx="62" cy="6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49" name="Line 1165"/>
                      <p:cNvSpPr>
                        <a:spLocks noChangeShapeType="1"/>
                      </p:cNvSpPr>
                      <p:nvPr/>
                    </p:nvSpPr>
                    <p:spPr bwMode="auto">
                      <a:xfrm flipV="1">
                        <a:off x="445" y="73"/>
                        <a:ext cx="45" cy="4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50" name="Line 1166"/>
                      <p:cNvSpPr>
                        <a:spLocks noChangeShapeType="1"/>
                      </p:cNvSpPr>
                      <p:nvPr/>
                    </p:nvSpPr>
                    <p:spPr bwMode="auto">
                      <a:xfrm flipV="1">
                        <a:off x="420" y="48"/>
                        <a:ext cx="45" cy="4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51" name="Line 1167"/>
                      <p:cNvSpPr>
                        <a:spLocks noChangeShapeType="1"/>
                      </p:cNvSpPr>
                      <p:nvPr/>
                    </p:nvSpPr>
                    <p:spPr bwMode="auto">
                      <a:xfrm flipV="1">
                        <a:off x="462" y="90"/>
                        <a:ext cx="28"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52" name="Line 1168"/>
                      <p:cNvSpPr>
                        <a:spLocks noChangeShapeType="1"/>
                      </p:cNvSpPr>
                      <p:nvPr/>
                    </p:nvSpPr>
                    <p:spPr bwMode="auto">
                      <a:xfrm flipV="1">
                        <a:off x="420" y="48"/>
                        <a:ext cx="28"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53" name="Line 1169"/>
                      <p:cNvSpPr>
                        <a:spLocks noChangeShapeType="1"/>
                      </p:cNvSpPr>
                      <p:nvPr/>
                    </p:nvSpPr>
                    <p:spPr bwMode="auto">
                      <a:xfrm flipV="1">
                        <a:off x="480" y="107"/>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54" name="Line 1170"/>
                      <p:cNvSpPr>
                        <a:spLocks noChangeShapeType="1"/>
                      </p:cNvSpPr>
                      <p:nvPr/>
                    </p:nvSpPr>
                    <p:spPr bwMode="auto">
                      <a:xfrm flipV="1">
                        <a:off x="422" y="48"/>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119955" name="Group 1171"/>
                    <p:cNvGrpSpPr>
                      <a:grpSpLocks/>
                    </p:cNvGrpSpPr>
                    <p:nvPr/>
                  </p:nvGrpSpPr>
                  <p:grpSpPr bwMode="auto">
                    <a:xfrm>
                      <a:off x="421" y="48"/>
                      <a:ext cx="69" cy="71"/>
                      <a:chOff x="421" y="48"/>
                      <a:chExt cx="69" cy="71"/>
                    </a:xfrm>
                  </p:grpSpPr>
                  <p:sp>
                    <p:nvSpPr>
                      <p:cNvPr id="119956" name="Line 1172"/>
                      <p:cNvSpPr>
                        <a:spLocks noChangeShapeType="1"/>
                      </p:cNvSpPr>
                      <p:nvPr/>
                    </p:nvSpPr>
                    <p:spPr bwMode="auto">
                      <a:xfrm rot="5400000" flipV="1">
                        <a:off x="420" y="58"/>
                        <a:ext cx="63" cy="6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57" name="Line 1173"/>
                      <p:cNvSpPr>
                        <a:spLocks noChangeShapeType="1"/>
                      </p:cNvSpPr>
                      <p:nvPr/>
                    </p:nvSpPr>
                    <p:spPr bwMode="auto">
                      <a:xfrm rot="5400000" flipV="1">
                        <a:off x="428" y="50"/>
                        <a:ext cx="63" cy="6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58" name="Line 1174"/>
                      <p:cNvSpPr>
                        <a:spLocks noChangeShapeType="1"/>
                      </p:cNvSpPr>
                      <p:nvPr/>
                    </p:nvSpPr>
                    <p:spPr bwMode="auto">
                      <a:xfrm rot="5400000" flipV="1">
                        <a:off x="420" y="74"/>
                        <a:ext cx="46" cy="4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59" name="Line 1175"/>
                      <p:cNvSpPr>
                        <a:spLocks noChangeShapeType="1"/>
                      </p:cNvSpPr>
                      <p:nvPr/>
                    </p:nvSpPr>
                    <p:spPr bwMode="auto">
                      <a:xfrm rot="5400000" flipV="1">
                        <a:off x="445" y="49"/>
                        <a:ext cx="46" cy="4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60" name="Line 1176"/>
                      <p:cNvSpPr>
                        <a:spLocks noChangeShapeType="1"/>
                      </p:cNvSpPr>
                      <p:nvPr/>
                    </p:nvSpPr>
                    <p:spPr bwMode="auto">
                      <a:xfrm rot="5400000" flipV="1">
                        <a:off x="420" y="91"/>
                        <a:ext cx="29"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61" name="Line 1177"/>
                      <p:cNvSpPr>
                        <a:spLocks noChangeShapeType="1"/>
                      </p:cNvSpPr>
                      <p:nvPr/>
                    </p:nvSpPr>
                    <p:spPr bwMode="auto">
                      <a:xfrm rot="5400000" flipV="1">
                        <a:off x="461" y="49"/>
                        <a:ext cx="29"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62" name="Line 1178"/>
                      <p:cNvSpPr>
                        <a:spLocks noChangeShapeType="1"/>
                      </p:cNvSpPr>
                      <p:nvPr/>
                    </p:nvSpPr>
                    <p:spPr bwMode="auto">
                      <a:xfrm rot="5400000" flipV="1">
                        <a:off x="422" y="109"/>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63" name="Line 1179"/>
                      <p:cNvSpPr>
                        <a:spLocks noChangeShapeType="1"/>
                      </p:cNvSpPr>
                      <p:nvPr/>
                    </p:nvSpPr>
                    <p:spPr bwMode="auto">
                      <a:xfrm rot="5400000" flipV="1">
                        <a:off x="480" y="50"/>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119964" name="Group 1180"/>
                  <p:cNvGrpSpPr>
                    <a:grpSpLocks/>
                  </p:cNvGrpSpPr>
                  <p:nvPr/>
                </p:nvGrpSpPr>
                <p:grpSpPr bwMode="auto">
                  <a:xfrm>
                    <a:off x="351" y="16"/>
                    <a:ext cx="24" cy="15"/>
                    <a:chOff x="420" y="48"/>
                    <a:chExt cx="70" cy="71"/>
                  </a:xfrm>
                </p:grpSpPr>
                <p:grpSp>
                  <p:nvGrpSpPr>
                    <p:cNvPr id="119965" name="Group 1181"/>
                    <p:cNvGrpSpPr>
                      <a:grpSpLocks/>
                    </p:cNvGrpSpPr>
                    <p:nvPr/>
                  </p:nvGrpSpPr>
                  <p:grpSpPr bwMode="auto">
                    <a:xfrm>
                      <a:off x="420" y="48"/>
                      <a:ext cx="70" cy="69"/>
                      <a:chOff x="420" y="48"/>
                      <a:chExt cx="70" cy="69"/>
                    </a:xfrm>
                  </p:grpSpPr>
                  <p:sp>
                    <p:nvSpPr>
                      <p:cNvPr id="119966" name="Line 1182"/>
                      <p:cNvSpPr>
                        <a:spLocks noChangeShapeType="1"/>
                      </p:cNvSpPr>
                      <p:nvPr/>
                    </p:nvSpPr>
                    <p:spPr bwMode="auto">
                      <a:xfrm flipV="1">
                        <a:off x="428" y="56"/>
                        <a:ext cx="62" cy="6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67" name="Line 1183"/>
                      <p:cNvSpPr>
                        <a:spLocks noChangeShapeType="1"/>
                      </p:cNvSpPr>
                      <p:nvPr/>
                    </p:nvSpPr>
                    <p:spPr bwMode="auto">
                      <a:xfrm flipV="1">
                        <a:off x="420" y="48"/>
                        <a:ext cx="62" cy="6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68" name="Line 1184"/>
                      <p:cNvSpPr>
                        <a:spLocks noChangeShapeType="1"/>
                      </p:cNvSpPr>
                      <p:nvPr/>
                    </p:nvSpPr>
                    <p:spPr bwMode="auto">
                      <a:xfrm flipV="1">
                        <a:off x="445" y="73"/>
                        <a:ext cx="45" cy="4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69" name="Line 1185"/>
                      <p:cNvSpPr>
                        <a:spLocks noChangeShapeType="1"/>
                      </p:cNvSpPr>
                      <p:nvPr/>
                    </p:nvSpPr>
                    <p:spPr bwMode="auto">
                      <a:xfrm flipV="1">
                        <a:off x="420" y="48"/>
                        <a:ext cx="45" cy="4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70" name="Line 1186"/>
                      <p:cNvSpPr>
                        <a:spLocks noChangeShapeType="1"/>
                      </p:cNvSpPr>
                      <p:nvPr/>
                    </p:nvSpPr>
                    <p:spPr bwMode="auto">
                      <a:xfrm flipV="1">
                        <a:off x="462" y="90"/>
                        <a:ext cx="28"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71" name="Line 1187"/>
                      <p:cNvSpPr>
                        <a:spLocks noChangeShapeType="1"/>
                      </p:cNvSpPr>
                      <p:nvPr/>
                    </p:nvSpPr>
                    <p:spPr bwMode="auto">
                      <a:xfrm flipV="1">
                        <a:off x="420" y="48"/>
                        <a:ext cx="28"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72" name="Line 1188"/>
                      <p:cNvSpPr>
                        <a:spLocks noChangeShapeType="1"/>
                      </p:cNvSpPr>
                      <p:nvPr/>
                    </p:nvSpPr>
                    <p:spPr bwMode="auto">
                      <a:xfrm flipV="1">
                        <a:off x="480" y="107"/>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73" name="Line 1189"/>
                      <p:cNvSpPr>
                        <a:spLocks noChangeShapeType="1"/>
                      </p:cNvSpPr>
                      <p:nvPr/>
                    </p:nvSpPr>
                    <p:spPr bwMode="auto">
                      <a:xfrm flipV="1">
                        <a:off x="422" y="48"/>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119974" name="Group 1190"/>
                    <p:cNvGrpSpPr>
                      <a:grpSpLocks/>
                    </p:cNvGrpSpPr>
                    <p:nvPr/>
                  </p:nvGrpSpPr>
                  <p:grpSpPr bwMode="auto">
                    <a:xfrm>
                      <a:off x="421" y="48"/>
                      <a:ext cx="69" cy="71"/>
                      <a:chOff x="421" y="48"/>
                      <a:chExt cx="69" cy="71"/>
                    </a:xfrm>
                  </p:grpSpPr>
                  <p:sp>
                    <p:nvSpPr>
                      <p:cNvPr id="119975" name="Line 1191"/>
                      <p:cNvSpPr>
                        <a:spLocks noChangeShapeType="1"/>
                      </p:cNvSpPr>
                      <p:nvPr/>
                    </p:nvSpPr>
                    <p:spPr bwMode="auto">
                      <a:xfrm rot="5400000" flipV="1">
                        <a:off x="420" y="58"/>
                        <a:ext cx="63" cy="6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76" name="Line 1192"/>
                      <p:cNvSpPr>
                        <a:spLocks noChangeShapeType="1"/>
                      </p:cNvSpPr>
                      <p:nvPr/>
                    </p:nvSpPr>
                    <p:spPr bwMode="auto">
                      <a:xfrm rot="5400000" flipV="1">
                        <a:off x="428" y="50"/>
                        <a:ext cx="63" cy="6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77" name="Line 1193"/>
                      <p:cNvSpPr>
                        <a:spLocks noChangeShapeType="1"/>
                      </p:cNvSpPr>
                      <p:nvPr/>
                    </p:nvSpPr>
                    <p:spPr bwMode="auto">
                      <a:xfrm rot="5400000" flipV="1">
                        <a:off x="420" y="74"/>
                        <a:ext cx="46" cy="4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78" name="Line 1194"/>
                      <p:cNvSpPr>
                        <a:spLocks noChangeShapeType="1"/>
                      </p:cNvSpPr>
                      <p:nvPr/>
                    </p:nvSpPr>
                    <p:spPr bwMode="auto">
                      <a:xfrm rot="5400000" flipV="1">
                        <a:off x="445" y="49"/>
                        <a:ext cx="46" cy="4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79" name="Line 1195"/>
                      <p:cNvSpPr>
                        <a:spLocks noChangeShapeType="1"/>
                      </p:cNvSpPr>
                      <p:nvPr/>
                    </p:nvSpPr>
                    <p:spPr bwMode="auto">
                      <a:xfrm rot="5400000" flipV="1">
                        <a:off x="420" y="91"/>
                        <a:ext cx="29"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80" name="Line 1196"/>
                      <p:cNvSpPr>
                        <a:spLocks noChangeShapeType="1"/>
                      </p:cNvSpPr>
                      <p:nvPr/>
                    </p:nvSpPr>
                    <p:spPr bwMode="auto">
                      <a:xfrm rot="5400000" flipV="1">
                        <a:off x="461" y="49"/>
                        <a:ext cx="29"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81" name="Line 1197"/>
                      <p:cNvSpPr>
                        <a:spLocks noChangeShapeType="1"/>
                      </p:cNvSpPr>
                      <p:nvPr/>
                    </p:nvSpPr>
                    <p:spPr bwMode="auto">
                      <a:xfrm rot="5400000" flipV="1">
                        <a:off x="422" y="109"/>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82" name="Line 1198"/>
                      <p:cNvSpPr>
                        <a:spLocks noChangeShapeType="1"/>
                      </p:cNvSpPr>
                      <p:nvPr/>
                    </p:nvSpPr>
                    <p:spPr bwMode="auto">
                      <a:xfrm rot="5400000" flipV="1">
                        <a:off x="480" y="50"/>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119983" name="Group 1199"/>
                  <p:cNvGrpSpPr>
                    <a:grpSpLocks/>
                  </p:cNvGrpSpPr>
                  <p:nvPr/>
                </p:nvGrpSpPr>
                <p:grpSpPr bwMode="auto">
                  <a:xfrm>
                    <a:off x="351" y="31"/>
                    <a:ext cx="24" cy="15"/>
                    <a:chOff x="420" y="48"/>
                    <a:chExt cx="70" cy="71"/>
                  </a:xfrm>
                </p:grpSpPr>
                <p:grpSp>
                  <p:nvGrpSpPr>
                    <p:cNvPr id="119984" name="Group 1200"/>
                    <p:cNvGrpSpPr>
                      <a:grpSpLocks/>
                    </p:cNvGrpSpPr>
                    <p:nvPr/>
                  </p:nvGrpSpPr>
                  <p:grpSpPr bwMode="auto">
                    <a:xfrm>
                      <a:off x="420" y="48"/>
                      <a:ext cx="70" cy="69"/>
                      <a:chOff x="420" y="48"/>
                      <a:chExt cx="70" cy="69"/>
                    </a:xfrm>
                  </p:grpSpPr>
                  <p:sp>
                    <p:nvSpPr>
                      <p:cNvPr id="119985" name="Line 1201"/>
                      <p:cNvSpPr>
                        <a:spLocks noChangeShapeType="1"/>
                      </p:cNvSpPr>
                      <p:nvPr/>
                    </p:nvSpPr>
                    <p:spPr bwMode="auto">
                      <a:xfrm flipV="1">
                        <a:off x="428" y="56"/>
                        <a:ext cx="62" cy="6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86" name="Line 1202"/>
                      <p:cNvSpPr>
                        <a:spLocks noChangeShapeType="1"/>
                      </p:cNvSpPr>
                      <p:nvPr/>
                    </p:nvSpPr>
                    <p:spPr bwMode="auto">
                      <a:xfrm flipV="1">
                        <a:off x="420" y="48"/>
                        <a:ext cx="62" cy="6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87" name="Line 1203"/>
                      <p:cNvSpPr>
                        <a:spLocks noChangeShapeType="1"/>
                      </p:cNvSpPr>
                      <p:nvPr/>
                    </p:nvSpPr>
                    <p:spPr bwMode="auto">
                      <a:xfrm flipV="1">
                        <a:off x="445" y="73"/>
                        <a:ext cx="45" cy="4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88" name="Line 1204"/>
                      <p:cNvSpPr>
                        <a:spLocks noChangeShapeType="1"/>
                      </p:cNvSpPr>
                      <p:nvPr/>
                    </p:nvSpPr>
                    <p:spPr bwMode="auto">
                      <a:xfrm flipV="1">
                        <a:off x="420" y="48"/>
                        <a:ext cx="45" cy="4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89" name="Line 1205"/>
                      <p:cNvSpPr>
                        <a:spLocks noChangeShapeType="1"/>
                      </p:cNvSpPr>
                      <p:nvPr/>
                    </p:nvSpPr>
                    <p:spPr bwMode="auto">
                      <a:xfrm flipV="1">
                        <a:off x="462" y="90"/>
                        <a:ext cx="28"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90" name="Line 1206"/>
                      <p:cNvSpPr>
                        <a:spLocks noChangeShapeType="1"/>
                      </p:cNvSpPr>
                      <p:nvPr/>
                    </p:nvSpPr>
                    <p:spPr bwMode="auto">
                      <a:xfrm flipV="1">
                        <a:off x="420" y="48"/>
                        <a:ext cx="28"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91" name="Line 1207"/>
                      <p:cNvSpPr>
                        <a:spLocks noChangeShapeType="1"/>
                      </p:cNvSpPr>
                      <p:nvPr/>
                    </p:nvSpPr>
                    <p:spPr bwMode="auto">
                      <a:xfrm flipV="1">
                        <a:off x="480" y="107"/>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92" name="Line 1208"/>
                      <p:cNvSpPr>
                        <a:spLocks noChangeShapeType="1"/>
                      </p:cNvSpPr>
                      <p:nvPr/>
                    </p:nvSpPr>
                    <p:spPr bwMode="auto">
                      <a:xfrm flipV="1">
                        <a:off x="422" y="48"/>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119993" name="Group 1209"/>
                    <p:cNvGrpSpPr>
                      <a:grpSpLocks/>
                    </p:cNvGrpSpPr>
                    <p:nvPr/>
                  </p:nvGrpSpPr>
                  <p:grpSpPr bwMode="auto">
                    <a:xfrm>
                      <a:off x="421" y="48"/>
                      <a:ext cx="69" cy="71"/>
                      <a:chOff x="421" y="48"/>
                      <a:chExt cx="69" cy="71"/>
                    </a:xfrm>
                  </p:grpSpPr>
                  <p:sp>
                    <p:nvSpPr>
                      <p:cNvPr id="119994" name="Line 1210"/>
                      <p:cNvSpPr>
                        <a:spLocks noChangeShapeType="1"/>
                      </p:cNvSpPr>
                      <p:nvPr/>
                    </p:nvSpPr>
                    <p:spPr bwMode="auto">
                      <a:xfrm rot="5400000" flipV="1">
                        <a:off x="420" y="58"/>
                        <a:ext cx="63" cy="6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95" name="Line 1211"/>
                      <p:cNvSpPr>
                        <a:spLocks noChangeShapeType="1"/>
                      </p:cNvSpPr>
                      <p:nvPr/>
                    </p:nvSpPr>
                    <p:spPr bwMode="auto">
                      <a:xfrm rot="5400000" flipV="1">
                        <a:off x="428" y="50"/>
                        <a:ext cx="63" cy="6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96" name="Line 1212"/>
                      <p:cNvSpPr>
                        <a:spLocks noChangeShapeType="1"/>
                      </p:cNvSpPr>
                      <p:nvPr/>
                    </p:nvSpPr>
                    <p:spPr bwMode="auto">
                      <a:xfrm rot="5400000" flipV="1">
                        <a:off x="420" y="74"/>
                        <a:ext cx="46" cy="4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97" name="Line 1213"/>
                      <p:cNvSpPr>
                        <a:spLocks noChangeShapeType="1"/>
                      </p:cNvSpPr>
                      <p:nvPr/>
                    </p:nvSpPr>
                    <p:spPr bwMode="auto">
                      <a:xfrm rot="5400000" flipV="1">
                        <a:off x="445" y="49"/>
                        <a:ext cx="46" cy="4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98" name="Line 1214"/>
                      <p:cNvSpPr>
                        <a:spLocks noChangeShapeType="1"/>
                      </p:cNvSpPr>
                      <p:nvPr/>
                    </p:nvSpPr>
                    <p:spPr bwMode="auto">
                      <a:xfrm rot="5400000" flipV="1">
                        <a:off x="420" y="91"/>
                        <a:ext cx="29"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9999" name="Line 1215"/>
                      <p:cNvSpPr>
                        <a:spLocks noChangeShapeType="1"/>
                      </p:cNvSpPr>
                      <p:nvPr/>
                    </p:nvSpPr>
                    <p:spPr bwMode="auto">
                      <a:xfrm rot="5400000" flipV="1">
                        <a:off x="461" y="49"/>
                        <a:ext cx="29" cy="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000" name="Line 1216"/>
                      <p:cNvSpPr>
                        <a:spLocks noChangeShapeType="1"/>
                      </p:cNvSpPr>
                      <p:nvPr/>
                    </p:nvSpPr>
                    <p:spPr bwMode="auto">
                      <a:xfrm rot="5400000" flipV="1">
                        <a:off x="422" y="109"/>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001" name="Line 1217"/>
                      <p:cNvSpPr>
                        <a:spLocks noChangeShapeType="1"/>
                      </p:cNvSpPr>
                      <p:nvPr/>
                    </p:nvSpPr>
                    <p:spPr bwMode="auto">
                      <a:xfrm rot="5400000" flipV="1">
                        <a:off x="480" y="50"/>
                        <a:ext cx="10" cy="1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120002" name="Line 1218"/>
                  <p:cNvSpPr>
                    <a:spLocks noChangeShapeType="1"/>
                  </p:cNvSpPr>
                  <p:nvPr/>
                </p:nvSpPr>
                <p:spPr bwMode="auto">
                  <a:xfrm>
                    <a:off x="328" y="15"/>
                    <a:ext cx="47"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003" name="Line 1219"/>
                  <p:cNvSpPr>
                    <a:spLocks noChangeShapeType="1"/>
                  </p:cNvSpPr>
                  <p:nvPr/>
                </p:nvSpPr>
                <p:spPr bwMode="auto">
                  <a:xfrm>
                    <a:off x="375" y="17"/>
                    <a:ext cx="0" cy="2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004" name="Line 1220"/>
                  <p:cNvSpPr>
                    <a:spLocks noChangeShapeType="1"/>
                  </p:cNvSpPr>
                  <p:nvPr/>
                </p:nvSpPr>
                <p:spPr bwMode="auto">
                  <a:xfrm flipH="1">
                    <a:off x="328" y="46"/>
                    <a:ext cx="47"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005" name="Line 1221"/>
                  <p:cNvSpPr>
                    <a:spLocks noChangeShapeType="1"/>
                  </p:cNvSpPr>
                  <p:nvPr/>
                </p:nvSpPr>
                <p:spPr bwMode="auto">
                  <a:xfrm>
                    <a:off x="328" y="17"/>
                    <a:ext cx="0" cy="2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120006" name="AutoShape 1222"/>
              <p:cNvSpPr>
                <a:spLocks noChangeArrowheads="1"/>
              </p:cNvSpPr>
              <p:nvPr/>
            </p:nvSpPr>
            <p:spPr bwMode="auto">
              <a:xfrm>
                <a:off x="1237" y="1222"/>
                <a:ext cx="425" cy="96"/>
              </a:xfrm>
              <a:custGeom>
                <a:avLst/>
                <a:gdLst>
                  <a:gd name="G0" fmla="+- 2298 0 0"/>
                  <a:gd name="G1" fmla="+- 21600 0 2298"/>
                  <a:gd name="G2" fmla="*/ 2298 1 2"/>
                  <a:gd name="G3" fmla="+- 21600 0 G2"/>
                  <a:gd name="G4" fmla="+/ 2298 21600 2"/>
                  <a:gd name="G5" fmla="+/ G1 0 2"/>
                  <a:gd name="G6" fmla="*/ 21600 21600 2298"/>
                  <a:gd name="G7" fmla="*/ G6 1 2"/>
                  <a:gd name="G8" fmla="+- 21600 0 G7"/>
                  <a:gd name="G9" fmla="*/ 21600 1 2"/>
                  <a:gd name="G10" fmla="+- 2298 0 G9"/>
                  <a:gd name="G11" fmla="?: G10 G8 0"/>
                  <a:gd name="G12" fmla="?: G10 G7 21600"/>
                  <a:gd name="T0" fmla="*/ 20451 w 21600"/>
                  <a:gd name="T1" fmla="*/ 10800 h 21600"/>
                  <a:gd name="T2" fmla="*/ 10800 w 21600"/>
                  <a:gd name="T3" fmla="*/ 21600 h 21600"/>
                  <a:gd name="T4" fmla="*/ 1149 w 21600"/>
                  <a:gd name="T5" fmla="*/ 10800 h 21600"/>
                  <a:gd name="T6" fmla="*/ 10800 w 21600"/>
                  <a:gd name="T7" fmla="*/ 0 h 21600"/>
                  <a:gd name="T8" fmla="*/ 2949 w 21600"/>
                  <a:gd name="T9" fmla="*/ 2949 h 21600"/>
                  <a:gd name="T10" fmla="*/ 18651 w 21600"/>
                  <a:gd name="T11" fmla="*/ 18651 h 21600"/>
                </a:gdLst>
                <a:ahLst/>
                <a:cxnLst>
                  <a:cxn ang="0">
                    <a:pos x="T0" y="T1"/>
                  </a:cxn>
                  <a:cxn ang="0">
                    <a:pos x="T2" y="T3"/>
                  </a:cxn>
                  <a:cxn ang="0">
                    <a:pos x="T4" y="T5"/>
                  </a:cxn>
                  <a:cxn ang="0">
                    <a:pos x="T6" y="T7"/>
                  </a:cxn>
                </a:cxnLst>
                <a:rect l="T8" t="T9" r="T10" b="T11"/>
                <a:pathLst>
                  <a:path w="21600" h="21600">
                    <a:moveTo>
                      <a:pt x="0" y="0"/>
                    </a:moveTo>
                    <a:lnTo>
                      <a:pt x="2298" y="21600"/>
                    </a:lnTo>
                    <a:lnTo>
                      <a:pt x="19302" y="21600"/>
                    </a:lnTo>
                    <a:lnTo>
                      <a:pt x="21600" y="0"/>
                    </a:lnTo>
                    <a:close/>
                  </a:path>
                </a:pathLst>
              </a:custGeom>
              <a:gradFill rotWithShape="0">
                <a:gsLst>
                  <a:gs pos="0">
                    <a:srgbClr val="CBCBCB"/>
                  </a:gs>
                  <a:gs pos="6500">
                    <a:srgbClr val="5F5F5F"/>
                  </a:gs>
                  <a:gs pos="10501">
                    <a:srgbClr val="5F5F5F"/>
                  </a:gs>
                  <a:gs pos="31500">
                    <a:srgbClr val="FFFFFF"/>
                  </a:gs>
                  <a:gs pos="33500">
                    <a:srgbClr val="B2B2B2"/>
                  </a:gs>
                  <a:gs pos="34500">
                    <a:srgbClr val="292929"/>
                  </a:gs>
                  <a:gs pos="41001">
                    <a:srgbClr val="777777"/>
                  </a:gs>
                  <a:gs pos="50000">
                    <a:srgbClr val="EAEAEA"/>
                  </a:gs>
                  <a:gs pos="59000">
                    <a:srgbClr val="777777"/>
                  </a:gs>
                  <a:gs pos="65500">
                    <a:srgbClr val="292929"/>
                  </a:gs>
                  <a:gs pos="66500">
                    <a:srgbClr val="B2B2B2"/>
                  </a:gs>
                  <a:gs pos="68500">
                    <a:srgbClr val="FFFFFF"/>
                  </a:gs>
                  <a:gs pos="89500">
                    <a:srgbClr val="5F5F5F"/>
                  </a:gs>
                  <a:gs pos="93500">
                    <a:srgbClr val="5F5F5F"/>
                  </a:gs>
                  <a:gs pos="100000">
                    <a:srgbClr val="CBCBCB"/>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120007" name="Group 1223"/>
              <p:cNvGrpSpPr>
                <a:grpSpLocks/>
              </p:cNvGrpSpPr>
              <p:nvPr/>
            </p:nvGrpSpPr>
            <p:grpSpPr bwMode="auto">
              <a:xfrm>
                <a:off x="1230" y="1464"/>
                <a:ext cx="82" cy="289"/>
                <a:chOff x="328" y="66"/>
                <a:chExt cx="9" cy="30"/>
              </a:xfrm>
            </p:grpSpPr>
            <p:sp>
              <p:nvSpPr>
                <p:cNvPr id="120008" name="AutoShape 1224"/>
                <p:cNvSpPr>
                  <a:spLocks noChangeArrowheads="1"/>
                </p:cNvSpPr>
                <p:nvPr/>
              </p:nvSpPr>
              <p:spPr bwMode="auto">
                <a:xfrm rot="5400000">
                  <a:off x="323" y="78"/>
                  <a:ext cx="16" cy="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666699"/>
                    </a:gs>
                    <a:gs pos="100000">
                      <a:srgbClr val="FFFFFF"/>
                    </a:gs>
                  </a:gsLst>
                  <a:lin ang="0" scaled="1"/>
                </a:gradFill>
                <a:ln w="9525">
                  <a:solidFill>
                    <a:srgbClr val="000000"/>
                  </a:solidFill>
                  <a:miter lim="800000"/>
                  <a:headEnd/>
                  <a:tailEnd/>
                </a:ln>
              </p:spPr>
              <p:txBody>
                <a:bodyPr/>
                <a:lstStyle/>
                <a:p>
                  <a:endParaRPr lang="en-US" dirty="0"/>
                </a:p>
              </p:txBody>
            </p:sp>
            <p:sp>
              <p:nvSpPr>
                <p:cNvPr id="120009" name="Rectangle 1225"/>
                <p:cNvSpPr>
                  <a:spLocks noChangeArrowheads="1"/>
                </p:cNvSpPr>
                <p:nvPr/>
              </p:nvSpPr>
              <p:spPr bwMode="auto">
                <a:xfrm>
                  <a:off x="332" y="66"/>
                  <a:ext cx="5" cy="30"/>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a:lstStyle/>
                <a:p>
                  <a:endParaRPr lang="en-US" dirty="0"/>
                </a:p>
              </p:txBody>
            </p:sp>
          </p:grpSp>
          <p:grpSp>
            <p:nvGrpSpPr>
              <p:cNvPr id="120010" name="Group 1226"/>
              <p:cNvGrpSpPr>
                <a:grpSpLocks/>
              </p:cNvGrpSpPr>
              <p:nvPr/>
            </p:nvGrpSpPr>
            <p:grpSpPr bwMode="auto">
              <a:xfrm>
                <a:off x="1580" y="1464"/>
                <a:ext cx="82" cy="289"/>
                <a:chOff x="451" y="168"/>
                <a:chExt cx="7" cy="30"/>
              </a:xfrm>
            </p:grpSpPr>
            <p:sp>
              <p:nvSpPr>
                <p:cNvPr id="120011" name="AutoShape 1227"/>
                <p:cNvSpPr>
                  <a:spLocks noChangeArrowheads="1"/>
                </p:cNvSpPr>
                <p:nvPr/>
              </p:nvSpPr>
              <p:spPr bwMode="auto">
                <a:xfrm rot="16200000">
                  <a:off x="447" y="182"/>
                  <a:ext cx="17" cy="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666699"/>
                    </a:gs>
                    <a:gs pos="100000">
                      <a:srgbClr val="FFFFFF"/>
                    </a:gs>
                  </a:gsLst>
                  <a:lin ang="0" scaled="1"/>
                </a:gradFill>
                <a:ln w="9525">
                  <a:solidFill>
                    <a:srgbClr val="000000"/>
                  </a:solidFill>
                  <a:miter lim="800000"/>
                  <a:headEnd/>
                  <a:tailEnd/>
                </a:ln>
              </p:spPr>
              <p:txBody>
                <a:bodyPr/>
                <a:lstStyle/>
                <a:p>
                  <a:endParaRPr lang="en-US" dirty="0"/>
                </a:p>
              </p:txBody>
            </p:sp>
            <p:sp>
              <p:nvSpPr>
                <p:cNvPr id="120012" name="Rectangle 1228"/>
                <p:cNvSpPr>
                  <a:spLocks noChangeArrowheads="1"/>
                </p:cNvSpPr>
                <p:nvPr/>
              </p:nvSpPr>
              <p:spPr bwMode="auto">
                <a:xfrm rot="10800000">
                  <a:off x="451" y="168"/>
                  <a:ext cx="4" cy="30"/>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a:lstStyle/>
                <a:p>
                  <a:endParaRPr lang="en-US" dirty="0"/>
                </a:p>
              </p:txBody>
            </p:sp>
          </p:grpSp>
          <p:sp>
            <p:nvSpPr>
              <p:cNvPr id="120013" name="Rectangle 1229"/>
              <p:cNvSpPr>
                <a:spLocks noChangeAspect="1" noChangeArrowheads="1"/>
              </p:cNvSpPr>
              <p:nvPr/>
            </p:nvSpPr>
            <p:spPr bwMode="auto">
              <a:xfrm flipH="1">
                <a:off x="1281" y="1318"/>
                <a:ext cx="336" cy="766"/>
              </a:xfrm>
              <a:prstGeom prst="rect">
                <a:avLst/>
              </a:prstGeom>
              <a:gradFill rotWithShape="0">
                <a:gsLst>
                  <a:gs pos="0">
                    <a:srgbClr val="CBCBCB"/>
                  </a:gs>
                  <a:gs pos="6500">
                    <a:srgbClr val="5F5F5F"/>
                  </a:gs>
                  <a:gs pos="10501">
                    <a:srgbClr val="5F5F5F"/>
                  </a:gs>
                  <a:gs pos="31500">
                    <a:srgbClr val="FFFFFF"/>
                  </a:gs>
                  <a:gs pos="33500">
                    <a:srgbClr val="B2B2B2"/>
                  </a:gs>
                  <a:gs pos="34500">
                    <a:srgbClr val="292929"/>
                  </a:gs>
                  <a:gs pos="41001">
                    <a:srgbClr val="777777"/>
                  </a:gs>
                  <a:gs pos="50000">
                    <a:srgbClr val="EAEAEA"/>
                  </a:gs>
                  <a:gs pos="59000">
                    <a:srgbClr val="777777"/>
                  </a:gs>
                  <a:gs pos="65500">
                    <a:srgbClr val="292929"/>
                  </a:gs>
                  <a:gs pos="66500">
                    <a:srgbClr val="B2B2B2"/>
                  </a:gs>
                  <a:gs pos="68500">
                    <a:srgbClr val="FFFFFF"/>
                  </a:gs>
                  <a:gs pos="89500">
                    <a:srgbClr val="5F5F5F"/>
                  </a:gs>
                  <a:gs pos="93500">
                    <a:srgbClr val="5F5F5F"/>
                  </a:gs>
                  <a:gs pos="100000">
                    <a:srgbClr val="CBCBCB"/>
                  </a:gs>
                </a:gsLst>
                <a:lin ang="0" scaled="1"/>
              </a:gradFill>
              <a:ln w="9525">
                <a:solidFill>
                  <a:srgbClr val="000000"/>
                </a:solidFill>
                <a:miter lim="800000"/>
                <a:headEnd/>
                <a:tailEnd/>
              </a:ln>
            </p:spPr>
            <p:txBody>
              <a:bodyPr/>
              <a:lstStyle/>
              <a:p>
                <a:endParaRPr lang="en-US" dirty="0"/>
              </a:p>
            </p:txBody>
          </p:sp>
          <p:sp>
            <p:nvSpPr>
              <p:cNvPr id="120014" name="Rectangle 1230"/>
              <p:cNvSpPr>
                <a:spLocks noChangeArrowheads="1"/>
              </p:cNvSpPr>
              <p:nvPr/>
            </p:nvSpPr>
            <p:spPr bwMode="auto">
              <a:xfrm flipV="1">
                <a:off x="1316" y="2084"/>
                <a:ext cx="257" cy="166"/>
              </a:xfrm>
              <a:prstGeom prst="rect">
                <a:avLst/>
              </a:prstGeom>
              <a:gradFill rotWithShape="0">
                <a:gsLst>
                  <a:gs pos="0">
                    <a:srgbClr val="CBCBCB"/>
                  </a:gs>
                  <a:gs pos="6500">
                    <a:srgbClr val="5F5F5F"/>
                  </a:gs>
                  <a:gs pos="10501">
                    <a:srgbClr val="5F5F5F"/>
                  </a:gs>
                  <a:gs pos="31500">
                    <a:srgbClr val="FFFFFF"/>
                  </a:gs>
                  <a:gs pos="33500">
                    <a:srgbClr val="B2B2B2"/>
                  </a:gs>
                  <a:gs pos="34500">
                    <a:srgbClr val="292929"/>
                  </a:gs>
                  <a:gs pos="41001">
                    <a:srgbClr val="777777"/>
                  </a:gs>
                  <a:gs pos="50000">
                    <a:srgbClr val="EAEAEA"/>
                  </a:gs>
                  <a:gs pos="59000">
                    <a:srgbClr val="777777"/>
                  </a:gs>
                  <a:gs pos="65500">
                    <a:srgbClr val="292929"/>
                  </a:gs>
                  <a:gs pos="66500">
                    <a:srgbClr val="B2B2B2"/>
                  </a:gs>
                  <a:gs pos="68500">
                    <a:srgbClr val="FFFFFF"/>
                  </a:gs>
                  <a:gs pos="89500">
                    <a:srgbClr val="5F5F5F"/>
                  </a:gs>
                  <a:gs pos="93500">
                    <a:srgbClr val="5F5F5F"/>
                  </a:gs>
                  <a:gs pos="100000">
                    <a:srgbClr val="CBCBCB"/>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015" name="Rectangle 1231"/>
              <p:cNvSpPr>
                <a:spLocks noChangeArrowheads="1"/>
              </p:cNvSpPr>
              <p:nvPr/>
            </p:nvSpPr>
            <p:spPr bwMode="auto">
              <a:xfrm>
                <a:off x="1419" y="1464"/>
                <a:ext cx="72" cy="289"/>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a:lstStyle/>
              <a:p>
                <a:endParaRPr lang="en-US" dirty="0"/>
              </a:p>
            </p:txBody>
          </p:sp>
          <p:sp>
            <p:nvSpPr>
              <p:cNvPr id="120016" name="Rectangle 1232"/>
              <p:cNvSpPr>
                <a:spLocks noChangeArrowheads="1"/>
              </p:cNvSpPr>
              <p:nvPr/>
            </p:nvSpPr>
            <p:spPr bwMode="auto">
              <a:xfrm>
                <a:off x="1419" y="1542"/>
                <a:ext cx="72" cy="134"/>
              </a:xfrm>
              <a:prstGeom prst="rect">
                <a:avLst/>
              </a:prstGeom>
              <a:gradFill rotWithShape="1">
                <a:gsLst>
                  <a:gs pos="0">
                    <a:srgbClr val="000000"/>
                  </a:gs>
                  <a:gs pos="50000">
                    <a:srgbClr val="FFFFFF"/>
                  </a:gs>
                  <a:gs pos="100000">
                    <a:srgbClr val="000000"/>
                  </a:gs>
                </a:gsLst>
                <a:lin ang="5400000" scaled="1"/>
              </a:gradFill>
              <a:ln w="9525">
                <a:solidFill>
                  <a:srgbClr val="000000"/>
                </a:solidFill>
                <a:miter lim="800000"/>
                <a:headEnd/>
                <a:tailEnd/>
              </a:ln>
            </p:spPr>
            <p:txBody>
              <a:bodyPr/>
              <a:lstStyle/>
              <a:p>
                <a:endParaRPr lang="en-US" dirty="0"/>
              </a:p>
            </p:txBody>
          </p:sp>
          <p:grpSp>
            <p:nvGrpSpPr>
              <p:cNvPr id="120017" name="Group 1233"/>
              <p:cNvGrpSpPr>
                <a:grpSpLocks/>
              </p:cNvGrpSpPr>
              <p:nvPr/>
            </p:nvGrpSpPr>
            <p:grpSpPr bwMode="auto">
              <a:xfrm>
                <a:off x="1309" y="1824"/>
                <a:ext cx="188" cy="264"/>
                <a:chOff x="1150" y="1573"/>
                <a:chExt cx="66" cy="90"/>
              </a:xfrm>
            </p:grpSpPr>
            <p:sp>
              <p:nvSpPr>
                <p:cNvPr id="120018" name="AutoShape 1234"/>
                <p:cNvSpPr>
                  <a:spLocks noChangeArrowheads="1"/>
                </p:cNvSpPr>
                <p:nvPr/>
              </p:nvSpPr>
              <p:spPr bwMode="auto">
                <a:xfrm rot="16200000">
                  <a:off x="1154" y="1630"/>
                  <a:ext cx="29" cy="38"/>
                </a:xfrm>
                <a:prstGeom prst="rtTriangle">
                  <a:avLst/>
                </a:prstGeom>
                <a:gradFill rotWithShape="1">
                  <a:gsLst>
                    <a:gs pos="0">
                      <a:srgbClr val="333333">
                        <a:gamma/>
                        <a:shade val="46275"/>
                        <a:invGamma/>
                      </a:srgbClr>
                    </a:gs>
                    <a:gs pos="50000">
                      <a:srgbClr val="333333"/>
                    </a:gs>
                    <a:gs pos="100000">
                      <a:srgbClr val="333333">
                        <a:gamma/>
                        <a:shade val="46275"/>
                        <a:invGamma/>
                      </a:srgbClr>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019" name="Rectangle 1235"/>
                <p:cNvSpPr>
                  <a:spLocks noChangeArrowheads="1"/>
                </p:cNvSpPr>
                <p:nvPr/>
              </p:nvSpPr>
              <p:spPr bwMode="auto">
                <a:xfrm>
                  <a:off x="1166" y="1615"/>
                  <a:ext cx="22" cy="37"/>
                </a:xfrm>
                <a:prstGeom prst="rect">
                  <a:avLst/>
                </a:prstGeom>
                <a:gradFill rotWithShape="1">
                  <a:gsLst>
                    <a:gs pos="0">
                      <a:srgbClr val="333333">
                        <a:gamma/>
                        <a:shade val="46275"/>
                        <a:invGamma/>
                      </a:srgbClr>
                    </a:gs>
                    <a:gs pos="50000">
                      <a:srgbClr val="333333"/>
                    </a:gs>
                    <a:gs pos="100000">
                      <a:srgbClr val="333333">
                        <a:gamma/>
                        <a:shade val="46275"/>
                        <a:invGamma/>
                      </a:srgbClr>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020" name="AutoShape 1236"/>
                <p:cNvSpPr>
                  <a:spLocks noChangeArrowheads="1"/>
                </p:cNvSpPr>
                <p:nvPr/>
              </p:nvSpPr>
              <p:spPr bwMode="auto">
                <a:xfrm rot="1260155">
                  <a:off x="1170" y="1590"/>
                  <a:ext cx="35" cy="33"/>
                </a:xfrm>
                <a:prstGeom prst="parallelogram">
                  <a:avLst>
                    <a:gd name="adj" fmla="val 31460"/>
                  </a:avLst>
                </a:prstGeom>
                <a:gradFill rotWithShape="1">
                  <a:gsLst>
                    <a:gs pos="0">
                      <a:srgbClr val="333333">
                        <a:gamma/>
                        <a:shade val="46275"/>
                        <a:invGamma/>
                      </a:srgbClr>
                    </a:gs>
                    <a:gs pos="50000">
                      <a:srgbClr val="333333"/>
                    </a:gs>
                    <a:gs pos="100000">
                      <a:srgbClr val="333333">
                        <a:gamma/>
                        <a:shade val="46275"/>
                        <a:invGamma/>
                      </a:srgbClr>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021" name="AutoShape 1237"/>
                <p:cNvSpPr>
                  <a:spLocks noChangeArrowheads="1"/>
                </p:cNvSpPr>
                <p:nvPr/>
              </p:nvSpPr>
              <p:spPr bwMode="auto">
                <a:xfrm rot="-3224012">
                  <a:off x="1191" y="1574"/>
                  <a:ext cx="25" cy="24"/>
                </a:xfrm>
                <a:prstGeom prst="flowChartDelay">
                  <a:avLst/>
                </a:prstGeom>
                <a:gradFill rotWithShape="1">
                  <a:gsLst>
                    <a:gs pos="0">
                      <a:srgbClr val="333333">
                        <a:gamma/>
                        <a:shade val="46275"/>
                        <a:invGamma/>
                      </a:srgbClr>
                    </a:gs>
                    <a:gs pos="50000">
                      <a:srgbClr val="333333"/>
                    </a:gs>
                    <a:gs pos="100000">
                      <a:srgbClr val="333333">
                        <a:gamma/>
                        <a:shade val="46275"/>
                        <a:invGamma/>
                      </a:srgbClr>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120022" name="Group 1238"/>
              <p:cNvGrpSpPr>
                <a:grpSpLocks/>
              </p:cNvGrpSpPr>
              <p:nvPr/>
            </p:nvGrpSpPr>
            <p:grpSpPr bwMode="auto">
              <a:xfrm>
                <a:off x="1556" y="1908"/>
                <a:ext cx="65" cy="173"/>
                <a:chOff x="939" y="1683"/>
                <a:chExt cx="19" cy="49"/>
              </a:xfrm>
            </p:grpSpPr>
            <p:sp>
              <p:nvSpPr>
                <p:cNvPr id="120023" name="AutoShape 1239"/>
                <p:cNvSpPr>
                  <a:spLocks noChangeArrowheads="1"/>
                </p:cNvSpPr>
                <p:nvPr/>
              </p:nvSpPr>
              <p:spPr bwMode="auto">
                <a:xfrm rot="16200000">
                  <a:off x="934" y="1708"/>
                  <a:ext cx="29" cy="19"/>
                </a:xfrm>
                <a:prstGeom prst="rtTriangle">
                  <a:avLst/>
                </a:prstGeom>
                <a:gradFill rotWithShape="1">
                  <a:gsLst>
                    <a:gs pos="0">
                      <a:srgbClr val="808080">
                        <a:gamma/>
                        <a:shade val="46275"/>
                        <a:invGamma/>
                      </a:srgbClr>
                    </a:gs>
                    <a:gs pos="50000">
                      <a:srgbClr val="808080"/>
                    </a:gs>
                    <a:gs pos="100000">
                      <a:srgbClr val="808080">
                        <a:gamma/>
                        <a:shade val="46275"/>
                        <a:invGamma/>
                      </a:srgbClr>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024" name="Rectangle 1240"/>
                <p:cNvSpPr>
                  <a:spLocks noChangeArrowheads="1"/>
                </p:cNvSpPr>
                <p:nvPr/>
              </p:nvSpPr>
              <p:spPr bwMode="auto">
                <a:xfrm>
                  <a:off x="947" y="1683"/>
                  <a:ext cx="11" cy="37"/>
                </a:xfrm>
                <a:prstGeom prst="rect">
                  <a:avLst/>
                </a:prstGeom>
                <a:gradFill rotWithShape="1">
                  <a:gsLst>
                    <a:gs pos="0">
                      <a:srgbClr val="808080">
                        <a:gamma/>
                        <a:shade val="46275"/>
                        <a:invGamma/>
                      </a:srgbClr>
                    </a:gs>
                    <a:gs pos="50000">
                      <a:srgbClr val="808080"/>
                    </a:gs>
                    <a:gs pos="100000">
                      <a:srgbClr val="808080">
                        <a:gamma/>
                        <a:shade val="46275"/>
                        <a:invGamma/>
                      </a:srgbClr>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120025" name="AutoShape 1241"/>
              <p:cNvSpPr>
                <a:spLocks noChangeArrowheads="1"/>
              </p:cNvSpPr>
              <p:nvPr/>
            </p:nvSpPr>
            <p:spPr bwMode="auto">
              <a:xfrm rot="16200000">
                <a:off x="1554" y="1842"/>
                <a:ext cx="95" cy="38"/>
              </a:xfrm>
              <a:prstGeom prst="rtTriangle">
                <a:avLst/>
              </a:prstGeom>
              <a:gradFill rotWithShape="1">
                <a:gsLst>
                  <a:gs pos="0">
                    <a:srgbClr val="808080">
                      <a:gamma/>
                      <a:shade val="46275"/>
                      <a:invGamma/>
                    </a:srgbClr>
                  </a:gs>
                  <a:gs pos="50000">
                    <a:srgbClr val="808080"/>
                  </a:gs>
                  <a:gs pos="100000">
                    <a:srgbClr val="808080">
                      <a:gamma/>
                      <a:shade val="46275"/>
                      <a:invGamma/>
                    </a:srgbClr>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120195" name="Group 1411"/>
          <p:cNvGrpSpPr>
            <a:grpSpLocks/>
          </p:cNvGrpSpPr>
          <p:nvPr/>
        </p:nvGrpSpPr>
        <p:grpSpPr bwMode="auto">
          <a:xfrm>
            <a:off x="2492375" y="3152775"/>
            <a:ext cx="300038" cy="1895475"/>
            <a:chOff x="3424" y="2331"/>
            <a:chExt cx="189" cy="1194"/>
          </a:xfrm>
        </p:grpSpPr>
        <p:sp>
          <p:nvSpPr>
            <p:cNvPr id="120030" name="Oval 1246"/>
            <p:cNvSpPr>
              <a:spLocks noChangeArrowheads="1"/>
            </p:cNvSpPr>
            <p:nvPr/>
          </p:nvSpPr>
          <p:spPr bwMode="auto">
            <a:xfrm>
              <a:off x="3486" y="2487"/>
              <a:ext cx="70" cy="66"/>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031" name="Oval 1247"/>
            <p:cNvSpPr>
              <a:spLocks noChangeArrowheads="1"/>
            </p:cNvSpPr>
            <p:nvPr/>
          </p:nvSpPr>
          <p:spPr bwMode="auto">
            <a:xfrm>
              <a:off x="3486" y="3021"/>
              <a:ext cx="70" cy="84"/>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032" name="Oval 1248"/>
            <p:cNvSpPr>
              <a:spLocks noChangeArrowheads="1"/>
            </p:cNvSpPr>
            <p:nvPr/>
          </p:nvSpPr>
          <p:spPr bwMode="auto">
            <a:xfrm>
              <a:off x="3486" y="2847"/>
              <a:ext cx="70" cy="66"/>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034" name="Oval 1250"/>
            <p:cNvSpPr>
              <a:spLocks noChangeAspect="1" noChangeArrowheads="1"/>
            </p:cNvSpPr>
            <p:nvPr/>
          </p:nvSpPr>
          <p:spPr bwMode="auto">
            <a:xfrm>
              <a:off x="3433" y="2577"/>
              <a:ext cx="176" cy="186"/>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035" name="Oval 1251"/>
            <p:cNvSpPr>
              <a:spLocks noChangeAspect="1" noChangeArrowheads="1"/>
            </p:cNvSpPr>
            <p:nvPr/>
          </p:nvSpPr>
          <p:spPr bwMode="auto">
            <a:xfrm>
              <a:off x="3481" y="2631"/>
              <a:ext cx="79" cy="78"/>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036" name="AutoShape 1252"/>
            <p:cNvSpPr>
              <a:spLocks noChangeAspect="1" noChangeArrowheads="1"/>
            </p:cNvSpPr>
            <p:nvPr/>
          </p:nvSpPr>
          <p:spPr bwMode="auto">
            <a:xfrm>
              <a:off x="3512" y="2595"/>
              <a:ext cx="17" cy="24"/>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037" name="AutoShape 1253"/>
            <p:cNvSpPr>
              <a:spLocks noChangeAspect="1" noChangeArrowheads="1"/>
            </p:cNvSpPr>
            <p:nvPr/>
          </p:nvSpPr>
          <p:spPr bwMode="auto">
            <a:xfrm>
              <a:off x="3569" y="2661"/>
              <a:ext cx="22" cy="18"/>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038" name="AutoShape 1254"/>
            <p:cNvSpPr>
              <a:spLocks noChangeAspect="1" noChangeArrowheads="1"/>
            </p:cNvSpPr>
            <p:nvPr/>
          </p:nvSpPr>
          <p:spPr bwMode="auto">
            <a:xfrm>
              <a:off x="3551" y="2703"/>
              <a:ext cx="18" cy="18"/>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039" name="AutoShape 1255"/>
            <p:cNvSpPr>
              <a:spLocks noChangeAspect="1" noChangeArrowheads="1"/>
            </p:cNvSpPr>
            <p:nvPr/>
          </p:nvSpPr>
          <p:spPr bwMode="auto">
            <a:xfrm>
              <a:off x="3450" y="2661"/>
              <a:ext cx="22" cy="18"/>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040" name="AutoShape 1256"/>
            <p:cNvSpPr>
              <a:spLocks noChangeAspect="1" noChangeArrowheads="1"/>
            </p:cNvSpPr>
            <p:nvPr/>
          </p:nvSpPr>
          <p:spPr bwMode="auto">
            <a:xfrm>
              <a:off x="3512" y="2721"/>
              <a:ext cx="17" cy="24"/>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041" name="AutoShape 1257"/>
            <p:cNvSpPr>
              <a:spLocks noChangeAspect="1" noChangeArrowheads="1"/>
            </p:cNvSpPr>
            <p:nvPr/>
          </p:nvSpPr>
          <p:spPr bwMode="auto">
            <a:xfrm>
              <a:off x="3472" y="2619"/>
              <a:ext cx="18" cy="18"/>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042" name="AutoShape 1258"/>
            <p:cNvSpPr>
              <a:spLocks noChangeAspect="1" noChangeArrowheads="1"/>
            </p:cNvSpPr>
            <p:nvPr/>
          </p:nvSpPr>
          <p:spPr bwMode="auto">
            <a:xfrm>
              <a:off x="3551" y="2619"/>
              <a:ext cx="18" cy="18"/>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043" name="AutoShape 1259"/>
            <p:cNvSpPr>
              <a:spLocks noChangeAspect="1" noChangeArrowheads="1"/>
            </p:cNvSpPr>
            <p:nvPr/>
          </p:nvSpPr>
          <p:spPr bwMode="auto">
            <a:xfrm>
              <a:off x="3472" y="2703"/>
              <a:ext cx="18" cy="18"/>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044" name="Oval 1260"/>
            <p:cNvSpPr>
              <a:spLocks noChangeAspect="1" noChangeArrowheads="1"/>
            </p:cNvSpPr>
            <p:nvPr/>
          </p:nvSpPr>
          <p:spPr bwMode="auto">
            <a:xfrm>
              <a:off x="3512" y="2661"/>
              <a:ext cx="17" cy="18"/>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120194" name="Group 1410"/>
            <p:cNvGrpSpPr>
              <a:grpSpLocks/>
            </p:cNvGrpSpPr>
            <p:nvPr/>
          </p:nvGrpSpPr>
          <p:grpSpPr bwMode="auto">
            <a:xfrm>
              <a:off x="3445" y="2409"/>
              <a:ext cx="147" cy="270"/>
              <a:chOff x="3445" y="2409"/>
              <a:chExt cx="147" cy="270"/>
            </a:xfrm>
          </p:grpSpPr>
          <p:sp>
            <p:nvSpPr>
              <p:cNvPr id="120136" name="Rectangle 1352"/>
              <p:cNvSpPr>
                <a:spLocks noChangeAspect="1" noChangeArrowheads="1"/>
              </p:cNvSpPr>
              <p:nvPr/>
            </p:nvSpPr>
            <p:spPr bwMode="auto">
              <a:xfrm flipH="1">
                <a:off x="3445" y="2409"/>
                <a:ext cx="147" cy="22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120137" name="Rectangle 1353"/>
              <p:cNvSpPr>
                <a:spLocks noChangeArrowheads="1"/>
              </p:cNvSpPr>
              <p:nvPr/>
            </p:nvSpPr>
            <p:spPr bwMode="auto">
              <a:xfrm flipV="1">
                <a:off x="3458" y="2629"/>
                <a:ext cx="116" cy="5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120138" name="Rectangle 1354"/>
              <p:cNvSpPr>
                <a:spLocks noChangeArrowheads="1"/>
              </p:cNvSpPr>
              <p:nvPr/>
            </p:nvSpPr>
            <p:spPr bwMode="auto">
              <a:xfrm>
                <a:off x="3445" y="2418"/>
                <a:ext cx="147" cy="12"/>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120139" name="Rectangle 1355"/>
              <p:cNvSpPr>
                <a:spLocks noChangeArrowheads="1"/>
              </p:cNvSpPr>
              <p:nvPr/>
            </p:nvSpPr>
            <p:spPr bwMode="auto">
              <a:xfrm>
                <a:off x="3506" y="2439"/>
                <a:ext cx="30" cy="89"/>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grpSp>
        <p:sp>
          <p:nvSpPr>
            <p:cNvPr id="120141" name="Rectangle 1357"/>
            <p:cNvSpPr>
              <a:spLocks noChangeAspect="1" noChangeArrowheads="1"/>
            </p:cNvSpPr>
            <p:nvPr/>
          </p:nvSpPr>
          <p:spPr bwMode="auto">
            <a:xfrm flipH="1">
              <a:off x="3424" y="2535"/>
              <a:ext cx="189" cy="348"/>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120142" name="AutoShape 1358"/>
            <p:cNvSpPr>
              <a:spLocks noChangeArrowheads="1"/>
            </p:cNvSpPr>
            <p:nvPr/>
          </p:nvSpPr>
          <p:spPr bwMode="auto">
            <a:xfrm>
              <a:off x="3512" y="2871"/>
              <a:ext cx="13" cy="1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round/>
              <a:headEnd/>
              <a:tailEnd/>
            </a:ln>
          </p:spPr>
          <p:txBody>
            <a:bodyPr/>
            <a:lstStyle/>
            <a:p>
              <a:endParaRPr lang="en-US" dirty="0"/>
            </a:p>
          </p:txBody>
        </p:sp>
        <p:sp>
          <p:nvSpPr>
            <p:cNvPr id="120143" name="Rectangle 1359"/>
            <p:cNvSpPr>
              <a:spLocks noChangeAspect="1" noChangeArrowheads="1"/>
            </p:cNvSpPr>
            <p:nvPr/>
          </p:nvSpPr>
          <p:spPr bwMode="auto">
            <a:xfrm flipH="1">
              <a:off x="3424" y="2331"/>
              <a:ext cx="189" cy="102"/>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120144" name="Rectangle 1360" descr="Dark vertical"/>
            <p:cNvSpPr>
              <a:spLocks noChangeAspect="1" noChangeArrowheads="1"/>
            </p:cNvSpPr>
            <p:nvPr/>
          </p:nvSpPr>
          <p:spPr bwMode="auto">
            <a:xfrm flipH="1">
              <a:off x="3455" y="2985"/>
              <a:ext cx="132" cy="54"/>
            </a:xfrm>
            <a:prstGeom prst="rect">
              <a:avLst/>
            </a:prstGeom>
            <a:pattFill prst="dkVert">
              <a:fgClr>
                <a:srgbClr val="000000"/>
              </a:fgClr>
              <a:bgClr>
                <a:srgbClr val="808080"/>
              </a:bgClr>
            </a:pattFill>
            <a:ln w="12700">
              <a:solidFill>
                <a:srgbClr val="000000"/>
              </a:solidFill>
              <a:miter lim="800000"/>
              <a:headEnd/>
              <a:tailEnd/>
            </a:ln>
          </p:spPr>
          <p:txBody>
            <a:bodyPr/>
            <a:lstStyle/>
            <a:p>
              <a:endParaRPr lang="en-US" dirty="0"/>
            </a:p>
          </p:txBody>
        </p:sp>
        <p:sp>
          <p:nvSpPr>
            <p:cNvPr id="120145" name="Rectangle 1361"/>
            <p:cNvSpPr>
              <a:spLocks noChangeAspect="1" noChangeArrowheads="1"/>
            </p:cNvSpPr>
            <p:nvPr/>
          </p:nvSpPr>
          <p:spPr bwMode="auto">
            <a:xfrm flipH="1">
              <a:off x="3442" y="3027"/>
              <a:ext cx="158" cy="342"/>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120146" name="Rectangle 1362"/>
            <p:cNvSpPr>
              <a:spLocks noChangeAspect="1" noChangeArrowheads="1"/>
            </p:cNvSpPr>
            <p:nvPr/>
          </p:nvSpPr>
          <p:spPr bwMode="auto">
            <a:xfrm flipH="1">
              <a:off x="3442" y="2895"/>
              <a:ext cx="158" cy="96"/>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120147" name="AutoShape 1363"/>
            <p:cNvSpPr>
              <a:spLocks noChangeArrowheads="1"/>
            </p:cNvSpPr>
            <p:nvPr/>
          </p:nvSpPr>
          <p:spPr bwMode="auto">
            <a:xfrm>
              <a:off x="3424" y="2883"/>
              <a:ext cx="189" cy="12"/>
            </a:xfrm>
            <a:custGeom>
              <a:avLst/>
              <a:gdLst>
                <a:gd name="G0" fmla="+- 1350 0 0"/>
                <a:gd name="G1" fmla="+- 21600 0 1350"/>
                <a:gd name="G2" fmla="*/ 1350 1 2"/>
                <a:gd name="G3" fmla="+- 21600 0 G2"/>
                <a:gd name="G4" fmla="+/ 1350 21600 2"/>
                <a:gd name="G5" fmla="+/ G1 0 2"/>
                <a:gd name="G6" fmla="*/ 21600 21600 1350"/>
                <a:gd name="G7" fmla="*/ G6 1 2"/>
                <a:gd name="G8" fmla="+- 21600 0 G7"/>
                <a:gd name="G9" fmla="*/ 21600 1 2"/>
                <a:gd name="G10" fmla="+- 1350 0 G9"/>
                <a:gd name="G11" fmla="?: G10 G8 0"/>
                <a:gd name="G12" fmla="?: G10 G7 21600"/>
                <a:gd name="T0" fmla="*/ 20925 w 21600"/>
                <a:gd name="T1" fmla="*/ 10800 h 21600"/>
                <a:gd name="T2" fmla="*/ 10800 w 21600"/>
                <a:gd name="T3" fmla="*/ 21600 h 21600"/>
                <a:gd name="T4" fmla="*/ 675 w 21600"/>
                <a:gd name="T5" fmla="*/ 10800 h 21600"/>
                <a:gd name="T6" fmla="*/ 10800 w 21600"/>
                <a:gd name="T7" fmla="*/ 0 h 21600"/>
                <a:gd name="T8" fmla="*/ 2475 w 21600"/>
                <a:gd name="T9" fmla="*/ 2475 h 21600"/>
                <a:gd name="T10" fmla="*/ 19125 w 21600"/>
                <a:gd name="T11" fmla="*/ 19125 h 21600"/>
              </a:gdLst>
              <a:ahLst/>
              <a:cxnLst>
                <a:cxn ang="0">
                  <a:pos x="T0" y="T1"/>
                </a:cxn>
                <a:cxn ang="0">
                  <a:pos x="T2" y="T3"/>
                </a:cxn>
                <a:cxn ang="0">
                  <a:pos x="T4" y="T5"/>
                </a:cxn>
                <a:cxn ang="0">
                  <a:pos x="T6" y="T7"/>
                </a:cxn>
              </a:cxnLst>
              <a:rect l="T8" t="T9" r="T10" b="T11"/>
              <a:pathLst>
                <a:path w="21600" h="21600">
                  <a:moveTo>
                    <a:pt x="0" y="0"/>
                  </a:moveTo>
                  <a:lnTo>
                    <a:pt x="1350" y="21600"/>
                  </a:lnTo>
                  <a:lnTo>
                    <a:pt x="20250"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120148" name="AutoShape 1364"/>
            <p:cNvSpPr>
              <a:spLocks noChangeArrowheads="1"/>
            </p:cNvSpPr>
            <p:nvPr/>
          </p:nvSpPr>
          <p:spPr bwMode="auto">
            <a:xfrm rot="10800000">
              <a:off x="3424" y="3369"/>
              <a:ext cx="189" cy="24"/>
            </a:xfrm>
            <a:custGeom>
              <a:avLst/>
              <a:gdLst>
                <a:gd name="G0" fmla="+- 1694 0 0"/>
                <a:gd name="G1" fmla="+- 21600 0 1694"/>
                <a:gd name="G2" fmla="*/ 1694 1 2"/>
                <a:gd name="G3" fmla="+- 21600 0 G2"/>
                <a:gd name="G4" fmla="+/ 1694 21600 2"/>
                <a:gd name="G5" fmla="+/ G1 0 2"/>
                <a:gd name="G6" fmla="*/ 21600 21600 1694"/>
                <a:gd name="G7" fmla="*/ G6 1 2"/>
                <a:gd name="G8" fmla="+- 21600 0 G7"/>
                <a:gd name="G9" fmla="*/ 21600 1 2"/>
                <a:gd name="G10" fmla="+- 1694 0 G9"/>
                <a:gd name="G11" fmla="?: G10 G8 0"/>
                <a:gd name="G12" fmla="?: G10 G7 21600"/>
                <a:gd name="T0" fmla="*/ 20753 w 21600"/>
                <a:gd name="T1" fmla="*/ 10800 h 21600"/>
                <a:gd name="T2" fmla="*/ 10800 w 21600"/>
                <a:gd name="T3" fmla="*/ 21600 h 21600"/>
                <a:gd name="T4" fmla="*/ 847 w 21600"/>
                <a:gd name="T5" fmla="*/ 10800 h 21600"/>
                <a:gd name="T6" fmla="*/ 10800 w 21600"/>
                <a:gd name="T7" fmla="*/ 0 h 21600"/>
                <a:gd name="T8" fmla="*/ 2647 w 21600"/>
                <a:gd name="T9" fmla="*/ 2647 h 21600"/>
                <a:gd name="T10" fmla="*/ 18953 w 21600"/>
                <a:gd name="T11" fmla="*/ 18953 h 21600"/>
              </a:gdLst>
              <a:ahLst/>
              <a:cxnLst>
                <a:cxn ang="0">
                  <a:pos x="T0" y="T1"/>
                </a:cxn>
                <a:cxn ang="0">
                  <a:pos x="T2" y="T3"/>
                </a:cxn>
                <a:cxn ang="0">
                  <a:pos x="T4" y="T5"/>
                </a:cxn>
                <a:cxn ang="0">
                  <a:pos x="T6" y="T7"/>
                </a:cxn>
              </a:cxnLst>
              <a:rect l="T8" t="T9" r="T10" b="T11"/>
              <a:pathLst>
                <a:path w="21600" h="21600">
                  <a:moveTo>
                    <a:pt x="0" y="0"/>
                  </a:moveTo>
                  <a:lnTo>
                    <a:pt x="1694" y="21600"/>
                  </a:lnTo>
                  <a:lnTo>
                    <a:pt x="19906"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149" name="Rectangle 1365"/>
            <p:cNvSpPr>
              <a:spLocks noChangeAspect="1" noChangeArrowheads="1"/>
            </p:cNvSpPr>
            <p:nvPr/>
          </p:nvSpPr>
          <p:spPr bwMode="auto">
            <a:xfrm flipH="1">
              <a:off x="3424" y="3393"/>
              <a:ext cx="189" cy="132"/>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grpSp>
      <p:grpSp>
        <p:nvGrpSpPr>
          <p:cNvPr id="120254" name="Group 1470"/>
          <p:cNvGrpSpPr>
            <a:grpSpLocks/>
          </p:cNvGrpSpPr>
          <p:nvPr/>
        </p:nvGrpSpPr>
        <p:grpSpPr bwMode="auto">
          <a:xfrm>
            <a:off x="2489200" y="5045075"/>
            <a:ext cx="303213" cy="1506538"/>
            <a:chOff x="1568" y="3178"/>
            <a:chExt cx="191" cy="949"/>
          </a:xfrm>
        </p:grpSpPr>
        <p:sp>
          <p:nvSpPr>
            <p:cNvPr id="120197" name="Rectangle 1413"/>
            <p:cNvSpPr>
              <a:spLocks noChangeArrowheads="1"/>
            </p:cNvSpPr>
            <p:nvPr/>
          </p:nvSpPr>
          <p:spPr bwMode="auto">
            <a:xfrm>
              <a:off x="1568" y="3178"/>
              <a:ext cx="191" cy="948"/>
            </a:xfrm>
            <a:prstGeom prst="rect">
              <a:avLst/>
            </a:prstGeom>
            <a:gradFill rotWithShape="1">
              <a:gsLst>
                <a:gs pos="0">
                  <a:srgbClr val="333333"/>
                </a:gs>
                <a:gs pos="50000">
                  <a:srgbClr val="DDDDDD"/>
                </a:gs>
                <a:gs pos="100000">
                  <a:srgbClr val="333333"/>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120198" name="Group 1414"/>
            <p:cNvGrpSpPr>
              <a:grpSpLocks/>
            </p:cNvGrpSpPr>
            <p:nvPr/>
          </p:nvGrpSpPr>
          <p:grpSpPr bwMode="auto">
            <a:xfrm>
              <a:off x="1580" y="3385"/>
              <a:ext cx="166" cy="98"/>
              <a:chOff x="63" y="428"/>
              <a:chExt cx="36" cy="19"/>
            </a:xfrm>
          </p:grpSpPr>
          <p:sp>
            <p:nvSpPr>
              <p:cNvPr id="120199" name="AutoShape 1415"/>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200" name="AutoShape 1416"/>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201" name="AutoShape 1417"/>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120206" name="Group 1422"/>
            <p:cNvGrpSpPr>
              <a:grpSpLocks/>
            </p:cNvGrpSpPr>
            <p:nvPr/>
          </p:nvGrpSpPr>
          <p:grpSpPr bwMode="auto">
            <a:xfrm>
              <a:off x="1580" y="3290"/>
              <a:ext cx="166" cy="104"/>
              <a:chOff x="220" y="413"/>
              <a:chExt cx="36" cy="20"/>
            </a:xfrm>
          </p:grpSpPr>
          <p:sp>
            <p:nvSpPr>
              <p:cNvPr id="120207" name="AutoShape 1423"/>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208" name="AutoShape 1424"/>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209" name="AutoShape 1425"/>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120210" name="Group 1426"/>
            <p:cNvGrpSpPr>
              <a:grpSpLocks/>
            </p:cNvGrpSpPr>
            <p:nvPr/>
          </p:nvGrpSpPr>
          <p:grpSpPr bwMode="auto">
            <a:xfrm>
              <a:off x="1580" y="3463"/>
              <a:ext cx="166" cy="98"/>
              <a:chOff x="220" y="413"/>
              <a:chExt cx="36" cy="20"/>
            </a:xfrm>
          </p:grpSpPr>
          <p:sp>
            <p:nvSpPr>
              <p:cNvPr id="120211" name="AutoShape 1427"/>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212" name="AutoShape 1428"/>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213" name="AutoShape 1429"/>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120214" name="Group 1430"/>
            <p:cNvGrpSpPr>
              <a:grpSpLocks/>
            </p:cNvGrpSpPr>
            <p:nvPr/>
          </p:nvGrpSpPr>
          <p:grpSpPr bwMode="auto">
            <a:xfrm>
              <a:off x="1583" y="3538"/>
              <a:ext cx="166" cy="589"/>
              <a:chOff x="3381" y="1201"/>
              <a:chExt cx="216" cy="684"/>
            </a:xfrm>
          </p:grpSpPr>
          <p:grpSp>
            <p:nvGrpSpPr>
              <p:cNvPr id="120215" name="Group 1431"/>
              <p:cNvGrpSpPr>
                <a:grpSpLocks/>
              </p:cNvGrpSpPr>
              <p:nvPr/>
            </p:nvGrpSpPr>
            <p:grpSpPr bwMode="auto">
              <a:xfrm>
                <a:off x="3381" y="1201"/>
                <a:ext cx="216" cy="114"/>
                <a:chOff x="220" y="413"/>
                <a:chExt cx="36" cy="20"/>
              </a:xfrm>
            </p:grpSpPr>
            <p:sp>
              <p:nvSpPr>
                <p:cNvPr id="120216" name="AutoShape 1432"/>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217" name="AutoShape 1433"/>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218" name="AutoShape 1434"/>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120219" name="Group 1435"/>
              <p:cNvGrpSpPr>
                <a:grpSpLocks/>
              </p:cNvGrpSpPr>
              <p:nvPr/>
            </p:nvGrpSpPr>
            <p:grpSpPr bwMode="auto">
              <a:xfrm>
                <a:off x="3381" y="1681"/>
                <a:ext cx="216" cy="114"/>
                <a:chOff x="63" y="428"/>
                <a:chExt cx="36" cy="19"/>
              </a:xfrm>
            </p:grpSpPr>
            <p:sp>
              <p:nvSpPr>
                <p:cNvPr id="120220" name="AutoShape 1436"/>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221" name="AutoShape 1437"/>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222" name="AutoShape 1438"/>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120223" name="Group 1439"/>
              <p:cNvGrpSpPr>
                <a:grpSpLocks/>
              </p:cNvGrpSpPr>
              <p:nvPr/>
            </p:nvGrpSpPr>
            <p:grpSpPr bwMode="auto">
              <a:xfrm>
                <a:off x="3381" y="1297"/>
                <a:ext cx="216" cy="120"/>
                <a:chOff x="220" y="413"/>
                <a:chExt cx="36" cy="20"/>
              </a:xfrm>
            </p:grpSpPr>
            <p:sp>
              <p:nvSpPr>
                <p:cNvPr id="120224" name="AutoShape 1440"/>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225" name="AutoShape 1441"/>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226" name="AutoShape 1442"/>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120227" name="Group 1443"/>
              <p:cNvGrpSpPr>
                <a:grpSpLocks/>
              </p:cNvGrpSpPr>
              <p:nvPr/>
            </p:nvGrpSpPr>
            <p:grpSpPr bwMode="auto">
              <a:xfrm>
                <a:off x="3381" y="1393"/>
                <a:ext cx="216" cy="114"/>
                <a:chOff x="220" y="413"/>
                <a:chExt cx="36" cy="20"/>
              </a:xfrm>
            </p:grpSpPr>
            <p:sp>
              <p:nvSpPr>
                <p:cNvPr id="120228" name="AutoShape 1444"/>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229" name="AutoShape 1445"/>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230" name="AutoShape 1446"/>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120231" name="Group 1447"/>
              <p:cNvGrpSpPr>
                <a:grpSpLocks/>
              </p:cNvGrpSpPr>
              <p:nvPr/>
            </p:nvGrpSpPr>
            <p:grpSpPr bwMode="auto">
              <a:xfrm>
                <a:off x="3381" y="1489"/>
                <a:ext cx="216" cy="120"/>
                <a:chOff x="220" y="413"/>
                <a:chExt cx="36" cy="20"/>
              </a:xfrm>
            </p:grpSpPr>
            <p:sp>
              <p:nvSpPr>
                <p:cNvPr id="120232" name="AutoShape 1448"/>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233" name="AutoShape 1449"/>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234" name="AutoShape 1450"/>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120235" name="Group 1451"/>
              <p:cNvGrpSpPr>
                <a:grpSpLocks/>
              </p:cNvGrpSpPr>
              <p:nvPr/>
            </p:nvGrpSpPr>
            <p:grpSpPr bwMode="auto">
              <a:xfrm>
                <a:off x="3381" y="1585"/>
                <a:ext cx="216" cy="120"/>
                <a:chOff x="220" y="413"/>
                <a:chExt cx="36" cy="20"/>
              </a:xfrm>
            </p:grpSpPr>
            <p:sp>
              <p:nvSpPr>
                <p:cNvPr id="120236" name="AutoShape 1452"/>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237" name="AutoShape 1453"/>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238" name="AutoShape 1454"/>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120239" name="Group 1455"/>
              <p:cNvGrpSpPr>
                <a:grpSpLocks/>
              </p:cNvGrpSpPr>
              <p:nvPr/>
            </p:nvGrpSpPr>
            <p:grpSpPr bwMode="auto">
              <a:xfrm>
                <a:off x="3381" y="1771"/>
                <a:ext cx="216" cy="114"/>
                <a:chOff x="220" y="413"/>
                <a:chExt cx="36" cy="20"/>
              </a:xfrm>
            </p:grpSpPr>
            <p:sp>
              <p:nvSpPr>
                <p:cNvPr id="120240" name="AutoShape 1456"/>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241" name="AutoShape 1457"/>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20242" name="AutoShape 1458"/>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grpSp>
        <p:nvGrpSpPr>
          <p:cNvPr id="120248" name="Group 1464"/>
          <p:cNvGrpSpPr>
            <a:grpSpLocks/>
          </p:cNvGrpSpPr>
          <p:nvPr/>
        </p:nvGrpSpPr>
        <p:grpSpPr bwMode="auto">
          <a:xfrm>
            <a:off x="2762250" y="4068763"/>
            <a:ext cx="161925" cy="314325"/>
            <a:chOff x="1740" y="2548"/>
            <a:chExt cx="102" cy="198"/>
          </a:xfrm>
        </p:grpSpPr>
        <p:grpSp>
          <p:nvGrpSpPr>
            <p:cNvPr id="83749" name="Group 805"/>
            <p:cNvGrpSpPr>
              <a:grpSpLocks/>
            </p:cNvGrpSpPr>
            <p:nvPr/>
          </p:nvGrpSpPr>
          <p:grpSpPr bwMode="auto">
            <a:xfrm>
              <a:off x="1752" y="2548"/>
              <a:ext cx="90" cy="198"/>
              <a:chOff x="3293" y="3267"/>
              <a:chExt cx="96" cy="144"/>
            </a:xfrm>
          </p:grpSpPr>
          <p:sp>
            <p:nvSpPr>
              <p:cNvPr id="83750" name="Text Box 806"/>
              <p:cNvSpPr txBox="1">
                <a:spLocks noChangeArrowheads="1"/>
              </p:cNvSpPr>
              <p:nvPr/>
            </p:nvSpPr>
            <p:spPr bwMode="auto">
              <a:xfrm>
                <a:off x="3293" y="3267"/>
                <a:ext cx="94" cy="144"/>
              </a:xfrm>
              <a:prstGeom prst="rect">
                <a:avLst/>
              </a:prstGeom>
              <a:solidFill>
                <a:srgbClr val="000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83751" name="Rectangle 807"/>
              <p:cNvSpPr>
                <a:spLocks noChangeArrowheads="1"/>
              </p:cNvSpPr>
              <p:nvPr/>
            </p:nvSpPr>
            <p:spPr bwMode="auto">
              <a:xfrm>
                <a:off x="3293" y="3311"/>
                <a:ext cx="96" cy="6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20243" name="Rectangle 1459"/>
            <p:cNvSpPr>
              <a:spLocks noChangeArrowheads="1"/>
            </p:cNvSpPr>
            <p:nvPr/>
          </p:nvSpPr>
          <p:spPr bwMode="auto">
            <a:xfrm>
              <a:off x="1740" y="2636"/>
              <a:ext cx="101"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120250" name="Group 1466"/>
          <p:cNvGrpSpPr>
            <a:grpSpLocks/>
          </p:cNvGrpSpPr>
          <p:nvPr/>
        </p:nvGrpSpPr>
        <p:grpSpPr bwMode="auto">
          <a:xfrm>
            <a:off x="2370138" y="4064000"/>
            <a:ext cx="160337" cy="314325"/>
            <a:chOff x="1493" y="2560"/>
            <a:chExt cx="101" cy="198"/>
          </a:xfrm>
        </p:grpSpPr>
        <p:grpSp>
          <p:nvGrpSpPr>
            <p:cNvPr id="120244" name="Group 1460"/>
            <p:cNvGrpSpPr>
              <a:grpSpLocks/>
            </p:cNvGrpSpPr>
            <p:nvPr/>
          </p:nvGrpSpPr>
          <p:grpSpPr bwMode="auto">
            <a:xfrm>
              <a:off x="1494" y="2560"/>
              <a:ext cx="90" cy="198"/>
              <a:chOff x="3293" y="3267"/>
              <a:chExt cx="96" cy="144"/>
            </a:xfrm>
          </p:grpSpPr>
          <p:sp>
            <p:nvSpPr>
              <p:cNvPr id="120245" name="Text Box 1461"/>
              <p:cNvSpPr txBox="1">
                <a:spLocks noChangeArrowheads="1"/>
              </p:cNvSpPr>
              <p:nvPr/>
            </p:nvSpPr>
            <p:spPr bwMode="auto">
              <a:xfrm>
                <a:off x="3293" y="3267"/>
                <a:ext cx="94" cy="144"/>
              </a:xfrm>
              <a:prstGeom prst="rect">
                <a:avLst/>
              </a:prstGeom>
              <a:solidFill>
                <a:srgbClr val="000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120246" name="Rectangle 1462"/>
              <p:cNvSpPr>
                <a:spLocks noChangeArrowheads="1"/>
              </p:cNvSpPr>
              <p:nvPr/>
            </p:nvSpPr>
            <p:spPr bwMode="auto">
              <a:xfrm>
                <a:off x="3293" y="3311"/>
                <a:ext cx="96" cy="6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20247" name="Rectangle 1463"/>
            <p:cNvSpPr>
              <a:spLocks noChangeArrowheads="1"/>
            </p:cNvSpPr>
            <p:nvPr/>
          </p:nvSpPr>
          <p:spPr bwMode="auto">
            <a:xfrm>
              <a:off x="1493" y="2653"/>
              <a:ext cx="101"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Tree>
    <p:extLst>
      <p:ext uri="{BB962C8B-B14F-4D97-AF65-F5344CB8AC3E}">
        <p14:creationId xmlns:p14="http://schemas.microsoft.com/office/powerpoint/2010/main" val="25856982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fade">
                                      <p:cBhvr>
                                        <p:cTn id="7" dur="2000"/>
                                        <p:tgtEl>
                                          <p:spTgt spid="829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8294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2947">
                                            <p:txEl>
                                              <p:pRg st="0" end="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P spid="8294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76200" y="-66675"/>
            <a:ext cx="6629400" cy="685800"/>
          </a:xfrm>
          <a:noFill/>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GB" b="1" u="sng" dirty="0" smtClean="0">
                <a:solidFill>
                  <a:schemeClr val="tx2"/>
                </a:solidFill>
                <a:ea typeface="ＭＳ Ｐゴシック" pitchFamily="34" charset="-128"/>
              </a:rPr>
              <a:t>Deployment Sequence</a:t>
            </a:r>
          </a:p>
        </p:txBody>
      </p:sp>
      <p:sp>
        <p:nvSpPr>
          <p:cNvPr id="83971" name="Rectangle 3"/>
          <p:cNvSpPr>
            <a:spLocks noGrp="1" noChangeArrowheads="1"/>
          </p:cNvSpPr>
          <p:nvPr>
            <p:ph type="body" idx="4294967295"/>
          </p:nvPr>
        </p:nvSpPr>
        <p:spPr>
          <a:xfrm>
            <a:off x="4986338" y="1089025"/>
            <a:ext cx="3675062" cy="3673475"/>
          </a:xfrm>
        </p:spPr>
        <p:txBody>
          <a:bodyPr/>
          <a:lstStyle/>
          <a:p>
            <a:r>
              <a:rPr lang="en-GB" dirty="0" smtClean="0">
                <a:solidFill>
                  <a:schemeClr val="tx2"/>
                </a:solidFill>
                <a:ea typeface="ＭＳ Ｐゴシック" pitchFamily="34" charset="-128"/>
              </a:rPr>
              <a:t>CT POOH &amp; Tag the Stripper.</a:t>
            </a:r>
          </a:p>
          <a:p>
            <a:endParaRPr lang="en-GB" dirty="0" smtClean="0">
              <a:solidFill>
                <a:schemeClr val="tx2"/>
              </a:solidFill>
              <a:ea typeface="ＭＳ Ｐゴシック" pitchFamily="34" charset="-128"/>
            </a:endParaRPr>
          </a:p>
          <a:p>
            <a:endParaRPr lang="en-GB" dirty="0" smtClean="0">
              <a:solidFill>
                <a:schemeClr val="tx2"/>
              </a:solidFill>
              <a:ea typeface="ＭＳ Ｐゴシック" pitchFamily="34" charset="-128"/>
            </a:endParaRPr>
          </a:p>
          <a:p>
            <a:endParaRPr lang="en-GB" dirty="0" smtClean="0">
              <a:solidFill>
                <a:schemeClr val="tx2"/>
              </a:solidFill>
              <a:ea typeface="ＭＳ Ｐゴシック" pitchFamily="34" charset="-128"/>
            </a:endParaRPr>
          </a:p>
          <a:p>
            <a:r>
              <a:rPr lang="en-GB" dirty="0" smtClean="0">
                <a:solidFill>
                  <a:schemeClr val="tx2"/>
                </a:solidFill>
                <a:ea typeface="ＭＳ Ｐゴシック" pitchFamily="34" charset="-128"/>
              </a:rPr>
              <a:t>Open Disconnect Rams</a:t>
            </a:r>
            <a:r>
              <a:rPr lang="en-GB" dirty="0" smtClean="0">
                <a:ea typeface="ＭＳ Ｐゴシック" pitchFamily="34" charset="-128"/>
              </a:rPr>
              <a:t>.</a:t>
            </a:r>
          </a:p>
        </p:txBody>
      </p:sp>
      <p:sp>
        <p:nvSpPr>
          <p:cNvPr id="83972" name="Rectangle 4"/>
          <p:cNvSpPr>
            <a:spLocks noChangeArrowheads="1"/>
          </p:cNvSpPr>
          <p:nvPr/>
        </p:nvSpPr>
        <p:spPr bwMode="auto">
          <a:xfrm>
            <a:off x="2436813" y="2058988"/>
            <a:ext cx="423862" cy="474662"/>
          </a:xfrm>
          <a:prstGeom prst="rect">
            <a:avLst/>
          </a:prstGeom>
          <a:gradFill rotWithShape="1">
            <a:gsLst>
              <a:gs pos="0">
                <a:srgbClr val="FF0000"/>
              </a:gs>
              <a:gs pos="50000">
                <a:srgbClr val="FFFFFF"/>
              </a:gs>
              <a:gs pos="100000">
                <a:srgbClr val="FF0000"/>
              </a:gs>
            </a:gsLst>
            <a:lin ang="0" scaled="1"/>
          </a:gradFill>
          <a:ln w="0">
            <a:solidFill>
              <a:srgbClr val="000000"/>
            </a:solidFill>
            <a:miter lim="800000"/>
            <a:headEnd/>
            <a:tailEnd/>
          </a:ln>
        </p:spPr>
        <p:txBody>
          <a:bodyPr/>
          <a:lstStyle/>
          <a:p>
            <a:endParaRPr lang="en-US" dirty="0"/>
          </a:p>
        </p:txBody>
      </p:sp>
      <p:sp>
        <p:nvSpPr>
          <p:cNvPr id="83973" name="AutoShape 5"/>
          <p:cNvSpPr>
            <a:spLocks noChangeArrowheads="1"/>
          </p:cNvSpPr>
          <p:nvPr/>
        </p:nvSpPr>
        <p:spPr bwMode="auto">
          <a:xfrm>
            <a:off x="2319338" y="2127250"/>
            <a:ext cx="671512"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974" name="Rectangle 6"/>
          <p:cNvSpPr>
            <a:spLocks noChangeArrowheads="1"/>
          </p:cNvSpPr>
          <p:nvPr/>
        </p:nvSpPr>
        <p:spPr bwMode="auto">
          <a:xfrm>
            <a:off x="2273300" y="2533650"/>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grpSp>
        <p:nvGrpSpPr>
          <p:cNvPr id="83975" name="Group 7"/>
          <p:cNvGrpSpPr>
            <a:grpSpLocks/>
          </p:cNvGrpSpPr>
          <p:nvPr/>
        </p:nvGrpSpPr>
        <p:grpSpPr bwMode="auto">
          <a:xfrm>
            <a:off x="434975" y="4953000"/>
            <a:ext cx="4424363" cy="1277938"/>
            <a:chOff x="244" y="910"/>
            <a:chExt cx="118" cy="40"/>
          </a:xfrm>
        </p:grpSpPr>
        <p:sp>
          <p:nvSpPr>
            <p:cNvPr id="83976" name="Rectangle 8"/>
            <p:cNvSpPr>
              <a:spLocks noChangeArrowheads="1"/>
            </p:cNvSpPr>
            <p:nvPr/>
          </p:nvSpPr>
          <p:spPr bwMode="auto">
            <a:xfrm>
              <a:off x="297" y="914"/>
              <a:ext cx="12" cy="3"/>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3977" name="Group 9"/>
            <p:cNvGrpSpPr>
              <a:grpSpLocks/>
            </p:cNvGrpSpPr>
            <p:nvPr/>
          </p:nvGrpSpPr>
          <p:grpSpPr bwMode="auto">
            <a:xfrm>
              <a:off x="244" y="915"/>
              <a:ext cx="118" cy="32"/>
              <a:chOff x="118" y="899"/>
              <a:chExt cx="126" cy="36"/>
            </a:xfrm>
          </p:grpSpPr>
          <p:sp>
            <p:nvSpPr>
              <p:cNvPr id="83978" name="Rectangle 10"/>
              <p:cNvSpPr>
                <a:spLocks noChangeArrowheads="1"/>
              </p:cNvSpPr>
              <p:nvPr/>
            </p:nvSpPr>
            <p:spPr bwMode="auto">
              <a:xfrm>
                <a:off x="172" y="901"/>
                <a:ext cx="18" cy="29"/>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979" name="Freeform 11"/>
              <p:cNvSpPr>
                <a:spLocks/>
              </p:cNvSpPr>
              <p:nvPr/>
            </p:nvSpPr>
            <p:spPr bwMode="auto">
              <a:xfrm>
                <a:off x="186" y="930"/>
                <a:ext cx="1" cy="1"/>
              </a:xfrm>
              <a:custGeom>
                <a:avLst/>
                <a:gdLst>
                  <a:gd name="T0" fmla="*/ 0 h 1"/>
                  <a:gd name="T1" fmla="*/ 1 h 1"/>
                  <a:gd name="T2" fmla="*/ 1 h 1"/>
                  <a:gd name="T3" fmla="*/ 1 h 1"/>
                </a:gdLst>
                <a:ahLst/>
                <a:cxnLst>
                  <a:cxn ang="0">
                    <a:pos x="0" y="T0"/>
                  </a:cxn>
                  <a:cxn ang="0">
                    <a:pos x="0" y="T1"/>
                  </a:cxn>
                  <a:cxn ang="0">
                    <a:pos x="0" y="T2"/>
                  </a:cxn>
                  <a:cxn ang="0">
                    <a:pos x="0" y="T3"/>
                  </a:cxn>
                </a:cxnLst>
                <a:rect l="0" t="0" r="r" b="b"/>
                <a:pathLst>
                  <a:path h="1">
                    <a:moveTo>
                      <a:pt x="0" y="0"/>
                    </a:moveTo>
                    <a:lnTo>
                      <a:pt x="0" y="1"/>
                    </a:lnTo>
                    <a:lnTo>
                      <a:pt x="0" y="1"/>
                    </a:lnTo>
                    <a:lnTo>
                      <a:pt x="0" y="1"/>
                    </a:lnTo>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980" name="Freeform 12"/>
              <p:cNvSpPr>
                <a:spLocks/>
              </p:cNvSpPr>
              <p:nvPr/>
            </p:nvSpPr>
            <p:spPr bwMode="auto">
              <a:xfrm>
                <a:off x="174" y="930"/>
                <a:ext cx="2" cy="1"/>
              </a:xfrm>
              <a:custGeom>
                <a:avLst/>
                <a:gdLst>
                  <a:gd name="T0" fmla="*/ 0 h 1"/>
                  <a:gd name="T1" fmla="*/ 1 h 1"/>
                  <a:gd name="T2" fmla="*/ 1 h 1"/>
                  <a:gd name="T3" fmla="*/ 1 h 1"/>
                </a:gdLst>
                <a:ahLst/>
                <a:cxnLst>
                  <a:cxn ang="0">
                    <a:pos x="0" y="T0"/>
                  </a:cxn>
                  <a:cxn ang="0">
                    <a:pos x="0" y="T1"/>
                  </a:cxn>
                  <a:cxn ang="0">
                    <a:pos x="0" y="T2"/>
                  </a:cxn>
                  <a:cxn ang="0">
                    <a:pos x="0" y="T3"/>
                  </a:cxn>
                </a:cxnLst>
                <a:rect l="0" t="0" r="r" b="b"/>
                <a:pathLst>
                  <a:path h="1">
                    <a:moveTo>
                      <a:pt x="0" y="0"/>
                    </a:moveTo>
                    <a:lnTo>
                      <a:pt x="0" y="1"/>
                    </a:lnTo>
                    <a:lnTo>
                      <a:pt x="0" y="1"/>
                    </a:lnTo>
                    <a:lnTo>
                      <a:pt x="0" y="1"/>
                    </a:lnTo>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981" name="Rectangle 13"/>
              <p:cNvSpPr>
                <a:spLocks noChangeArrowheads="1"/>
              </p:cNvSpPr>
              <p:nvPr/>
            </p:nvSpPr>
            <p:spPr bwMode="auto">
              <a:xfrm>
                <a:off x="172" y="930"/>
                <a:ext cx="18" cy="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982" name="Rectangle 14"/>
              <p:cNvSpPr>
                <a:spLocks noChangeArrowheads="1"/>
              </p:cNvSpPr>
              <p:nvPr/>
            </p:nvSpPr>
            <p:spPr bwMode="auto">
              <a:xfrm>
                <a:off x="172" y="900"/>
                <a:ext cx="18" cy="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983" name="Rectangle 15"/>
              <p:cNvSpPr>
                <a:spLocks noChangeArrowheads="1"/>
              </p:cNvSpPr>
              <p:nvPr/>
            </p:nvSpPr>
            <p:spPr bwMode="auto">
              <a:xfrm>
                <a:off x="174" y="931"/>
                <a:ext cx="14" cy="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3984" name="Group 16"/>
              <p:cNvGrpSpPr>
                <a:grpSpLocks/>
              </p:cNvGrpSpPr>
              <p:nvPr/>
            </p:nvGrpSpPr>
            <p:grpSpPr bwMode="auto">
              <a:xfrm>
                <a:off x="118" y="899"/>
                <a:ext cx="54" cy="35"/>
                <a:chOff x="118" y="899"/>
                <a:chExt cx="54" cy="35"/>
              </a:xfrm>
            </p:grpSpPr>
            <p:grpSp>
              <p:nvGrpSpPr>
                <p:cNvPr id="83985" name="Group 17"/>
                <p:cNvGrpSpPr>
                  <a:grpSpLocks/>
                </p:cNvGrpSpPr>
                <p:nvPr/>
              </p:nvGrpSpPr>
              <p:grpSpPr bwMode="auto">
                <a:xfrm>
                  <a:off x="118" y="899"/>
                  <a:ext cx="10" cy="35"/>
                  <a:chOff x="119" y="899"/>
                  <a:chExt cx="10" cy="35"/>
                </a:xfrm>
              </p:grpSpPr>
              <p:sp>
                <p:nvSpPr>
                  <p:cNvPr id="83986" name="Rectangle 18"/>
                  <p:cNvSpPr>
                    <a:spLocks noChangeArrowheads="1"/>
                  </p:cNvSpPr>
                  <p:nvPr/>
                </p:nvSpPr>
                <p:spPr bwMode="auto">
                  <a:xfrm rot="10800000">
                    <a:off x="125" y="914"/>
                    <a:ext cx="4"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987" name="Freeform 19"/>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988" name="Line 20"/>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989" name="Line 21"/>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990" name="Freeform 22"/>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991" name="Line 23"/>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992" name="Line 24"/>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993" name="Freeform 25"/>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994" name="Line 26"/>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995" name="Line 27"/>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996" name="Freeform 28"/>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997" name="Line 29"/>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998" name="Line 30"/>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999" name="Rectangle 31"/>
                  <p:cNvSpPr>
                    <a:spLocks noChangeArrowheads="1"/>
                  </p:cNvSpPr>
                  <p:nvPr/>
                </p:nvSpPr>
                <p:spPr bwMode="auto">
                  <a:xfrm rot="10800000">
                    <a:off x="123" y="914"/>
                    <a:ext cx="2"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00" name="Rectangle 32"/>
                  <p:cNvSpPr>
                    <a:spLocks noChangeArrowheads="1"/>
                  </p:cNvSpPr>
                  <p:nvPr/>
                </p:nvSpPr>
                <p:spPr bwMode="auto">
                  <a:xfrm rot="10800000">
                    <a:off x="119" y="899"/>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01" name="Freeform 33"/>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4002" name="Rectangle 34"/>
                <p:cNvSpPr>
                  <a:spLocks noChangeArrowheads="1"/>
                </p:cNvSpPr>
                <p:nvPr/>
              </p:nvSpPr>
              <p:spPr bwMode="auto">
                <a:xfrm rot="10800000">
                  <a:off x="139"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03" name="Freeform 35"/>
                <p:cNvSpPr>
                  <a:spLocks/>
                </p:cNvSpPr>
                <p:nvPr/>
              </p:nvSpPr>
              <p:spPr bwMode="auto">
                <a:xfrm rot="10800000">
                  <a:off x="136" y="923"/>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04" name="Line 36"/>
                <p:cNvSpPr>
                  <a:spLocks noChangeShapeType="1"/>
                </p:cNvSpPr>
                <p:nvPr/>
              </p:nvSpPr>
              <p:spPr bwMode="auto">
                <a:xfrm rot="10800000" flipH="1">
                  <a:off x="136" y="923"/>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05" name="Freeform 37"/>
                <p:cNvSpPr>
                  <a:spLocks/>
                </p:cNvSpPr>
                <p:nvPr/>
              </p:nvSpPr>
              <p:spPr bwMode="auto">
                <a:xfrm rot="10800000">
                  <a:off x="136" y="923"/>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06" name="Line 38"/>
                <p:cNvSpPr>
                  <a:spLocks noChangeShapeType="1"/>
                </p:cNvSpPr>
                <p:nvPr/>
              </p:nvSpPr>
              <p:spPr bwMode="auto">
                <a:xfrm rot="10800000">
                  <a:off x="136" y="923"/>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07" name="Freeform 39"/>
                <p:cNvSpPr>
                  <a:spLocks/>
                </p:cNvSpPr>
                <p:nvPr/>
              </p:nvSpPr>
              <p:spPr bwMode="auto">
                <a:xfrm rot="10800000">
                  <a:off x="135" y="905"/>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08" name="Freeform 40"/>
                <p:cNvSpPr>
                  <a:spLocks/>
                </p:cNvSpPr>
                <p:nvPr/>
              </p:nvSpPr>
              <p:spPr bwMode="auto">
                <a:xfrm rot="10800000">
                  <a:off x="128" y="910"/>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09" name="Freeform 41"/>
                <p:cNvSpPr>
                  <a:spLocks/>
                </p:cNvSpPr>
                <p:nvPr/>
              </p:nvSpPr>
              <p:spPr bwMode="auto">
                <a:xfrm rot="10800000">
                  <a:off x="148" y="911"/>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10" name="Rectangle 42"/>
                <p:cNvSpPr>
                  <a:spLocks noChangeArrowheads="1"/>
                </p:cNvSpPr>
                <p:nvPr/>
              </p:nvSpPr>
              <p:spPr bwMode="auto">
                <a:xfrm rot="10800000">
                  <a:off x="135"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11" name="Rectangle 43"/>
                <p:cNvSpPr>
                  <a:spLocks noChangeArrowheads="1"/>
                </p:cNvSpPr>
                <p:nvPr/>
              </p:nvSpPr>
              <p:spPr bwMode="auto">
                <a:xfrm rot="10800000">
                  <a:off x="151"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12" name="Rectangle 44"/>
                <p:cNvSpPr>
                  <a:spLocks noChangeArrowheads="1"/>
                </p:cNvSpPr>
                <p:nvPr/>
              </p:nvSpPr>
              <p:spPr bwMode="auto">
                <a:xfrm rot="10800000">
                  <a:off x="168"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13" name="Rectangle 45"/>
                <p:cNvSpPr>
                  <a:spLocks noChangeArrowheads="1"/>
                </p:cNvSpPr>
                <p:nvPr/>
              </p:nvSpPr>
              <p:spPr bwMode="auto">
                <a:xfrm rot="10800000">
                  <a:off x="151"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14" name="Rectangle 46"/>
                <p:cNvSpPr>
                  <a:spLocks noChangeArrowheads="1"/>
                </p:cNvSpPr>
                <p:nvPr/>
              </p:nvSpPr>
              <p:spPr bwMode="auto">
                <a:xfrm rot="10800000">
                  <a:off x="156"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4015" name="Group 47"/>
              <p:cNvGrpSpPr>
                <a:grpSpLocks/>
              </p:cNvGrpSpPr>
              <p:nvPr/>
            </p:nvGrpSpPr>
            <p:grpSpPr bwMode="auto">
              <a:xfrm>
                <a:off x="190" y="900"/>
                <a:ext cx="54" cy="35"/>
                <a:chOff x="190" y="900"/>
                <a:chExt cx="54" cy="35"/>
              </a:xfrm>
            </p:grpSpPr>
            <p:sp>
              <p:nvSpPr>
                <p:cNvPr id="84016" name="Rectangle 48"/>
                <p:cNvSpPr>
                  <a:spLocks noChangeArrowheads="1"/>
                </p:cNvSpPr>
                <p:nvPr/>
              </p:nvSpPr>
              <p:spPr bwMode="auto">
                <a:xfrm>
                  <a:off x="206"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17" name="Freeform 49"/>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18" name="Line 50"/>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19" name="Freeform 51"/>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20" name="Line 52"/>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21" name="Freeform 53"/>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22" name="Freeform 54"/>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23" name="Freeform 55"/>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4024" name="Group 56"/>
                <p:cNvGrpSpPr>
                  <a:grpSpLocks/>
                </p:cNvGrpSpPr>
                <p:nvPr/>
              </p:nvGrpSpPr>
              <p:grpSpPr bwMode="auto">
                <a:xfrm>
                  <a:off x="232" y="900"/>
                  <a:ext cx="12" cy="35"/>
                  <a:chOff x="232" y="900"/>
                  <a:chExt cx="12" cy="35"/>
                </a:xfrm>
              </p:grpSpPr>
              <p:sp>
                <p:nvSpPr>
                  <p:cNvPr id="84025" name="Rectangle 57"/>
                  <p:cNvSpPr>
                    <a:spLocks noChangeArrowheads="1"/>
                  </p:cNvSpPr>
                  <p:nvPr/>
                </p:nvSpPr>
                <p:spPr bwMode="auto">
                  <a:xfrm>
                    <a:off x="233" y="915"/>
                    <a:ext cx="5"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26" name="Freeform 58"/>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27" name="Line 59"/>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28" name="Line 60"/>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29" name="Freeform 61"/>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30" name="Line 62"/>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31" name="Line 63"/>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32" name="Freeform 64"/>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33" name="Line 65"/>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34" name="Line 66"/>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35" name="Freeform 67"/>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36" name="Line 68"/>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37" name="Line 69"/>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38" name="Rectangle 70"/>
                  <p:cNvSpPr>
                    <a:spLocks noChangeArrowheads="1"/>
                  </p:cNvSpPr>
                  <p:nvPr/>
                </p:nvSpPr>
                <p:spPr bwMode="auto">
                  <a:xfrm>
                    <a:off x="238" y="915"/>
                    <a:ext cx="3"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39" name="Rectangle 71"/>
                  <p:cNvSpPr>
                    <a:spLocks noChangeArrowheads="1"/>
                  </p:cNvSpPr>
                  <p:nvPr/>
                </p:nvSpPr>
                <p:spPr bwMode="auto">
                  <a:xfrm>
                    <a:off x="241" y="900"/>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40" name="Freeform 72"/>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4041" name="Freeform 73"/>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42" name="Line 74"/>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43" name="Line 75"/>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44" name="Rectangle 76"/>
                <p:cNvSpPr>
                  <a:spLocks noChangeArrowheads="1"/>
                </p:cNvSpPr>
                <p:nvPr/>
              </p:nvSpPr>
              <p:spPr bwMode="auto">
                <a:xfrm>
                  <a:off x="206"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45" name="Rectangle 77"/>
                <p:cNvSpPr>
                  <a:spLocks noChangeArrowheads="1"/>
                </p:cNvSpPr>
                <p:nvPr/>
              </p:nvSpPr>
              <p:spPr bwMode="auto">
                <a:xfrm>
                  <a:off x="205"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46" name="Rectangle 78"/>
                <p:cNvSpPr>
                  <a:spLocks noChangeArrowheads="1"/>
                </p:cNvSpPr>
                <p:nvPr/>
              </p:nvSpPr>
              <p:spPr bwMode="auto">
                <a:xfrm>
                  <a:off x="190"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47" name="Rectangle 79"/>
                <p:cNvSpPr>
                  <a:spLocks noChangeArrowheads="1"/>
                </p:cNvSpPr>
                <p:nvPr/>
              </p:nvSpPr>
              <p:spPr bwMode="auto">
                <a:xfrm>
                  <a:off x="205"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48" name="Rectangle 80"/>
                <p:cNvSpPr>
                  <a:spLocks noChangeArrowheads="1"/>
                </p:cNvSpPr>
                <p:nvPr/>
              </p:nvSpPr>
              <p:spPr bwMode="auto">
                <a:xfrm>
                  <a:off x="194"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84049" name="Rectangle 81"/>
            <p:cNvSpPr>
              <a:spLocks noChangeArrowheads="1"/>
            </p:cNvSpPr>
            <p:nvPr/>
          </p:nvSpPr>
          <p:spPr bwMode="auto">
            <a:xfrm>
              <a:off x="293" y="910"/>
              <a:ext cx="20" cy="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50" name="Freeform 82"/>
            <p:cNvSpPr>
              <a:spLocks/>
            </p:cNvSpPr>
            <p:nvPr/>
          </p:nvSpPr>
          <p:spPr bwMode="auto">
            <a:xfrm rot="10800000">
              <a:off x="292" y="946"/>
              <a:ext cx="23" cy="4"/>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51" name="Oval 83"/>
            <p:cNvSpPr>
              <a:spLocks noChangeArrowheads="1"/>
            </p:cNvSpPr>
            <p:nvPr/>
          </p:nvSpPr>
          <p:spPr bwMode="auto">
            <a:xfrm>
              <a:off x="302" y="934"/>
              <a:ext cx="3" cy="3"/>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4052" name="Group 84"/>
            <p:cNvGrpSpPr>
              <a:grpSpLocks noChangeAspect="1"/>
            </p:cNvGrpSpPr>
            <p:nvPr/>
          </p:nvGrpSpPr>
          <p:grpSpPr bwMode="auto">
            <a:xfrm>
              <a:off x="298" y="922"/>
              <a:ext cx="10" cy="9"/>
              <a:chOff x="564" y="1431"/>
              <a:chExt cx="18" cy="18"/>
            </a:xfrm>
          </p:grpSpPr>
          <p:sp>
            <p:nvSpPr>
              <p:cNvPr id="84053" name="Oval 85"/>
              <p:cNvSpPr>
                <a:spLocks noChangeAspect="1" noChangeArrowheads="1"/>
              </p:cNvSpPr>
              <p:nvPr/>
            </p:nvSpPr>
            <p:spPr bwMode="auto">
              <a:xfrm>
                <a:off x="564" y="1431"/>
                <a:ext cx="18" cy="18"/>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54" name="Oval 86"/>
              <p:cNvSpPr>
                <a:spLocks noChangeAspect="1" noChangeArrowheads="1"/>
              </p:cNvSpPr>
              <p:nvPr/>
            </p:nvSpPr>
            <p:spPr bwMode="auto">
              <a:xfrm>
                <a:off x="569" y="1436"/>
                <a:ext cx="8" cy="8"/>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55" name="AutoShape 87"/>
              <p:cNvSpPr>
                <a:spLocks noChangeAspect="1" noChangeArrowheads="1"/>
              </p:cNvSpPr>
              <p:nvPr/>
            </p:nvSpPr>
            <p:spPr bwMode="auto">
              <a:xfrm>
                <a:off x="572" y="143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56" name="AutoShape 88"/>
              <p:cNvSpPr>
                <a:spLocks noChangeAspect="1" noChangeArrowheads="1"/>
              </p:cNvSpPr>
              <p:nvPr/>
            </p:nvSpPr>
            <p:spPr bwMode="auto">
              <a:xfrm>
                <a:off x="578" y="1439"/>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57" name="AutoShape 89"/>
              <p:cNvSpPr>
                <a:spLocks noChangeAspect="1" noChangeArrowheads="1"/>
              </p:cNvSpPr>
              <p:nvPr/>
            </p:nvSpPr>
            <p:spPr bwMode="auto">
              <a:xfrm>
                <a:off x="576" y="144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58" name="AutoShape 90"/>
              <p:cNvSpPr>
                <a:spLocks noChangeAspect="1" noChangeArrowheads="1"/>
              </p:cNvSpPr>
              <p:nvPr/>
            </p:nvSpPr>
            <p:spPr bwMode="auto">
              <a:xfrm>
                <a:off x="566" y="1439"/>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59" name="AutoShape 91"/>
              <p:cNvSpPr>
                <a:spLocks noChangeAspect="1" noChangeArrowheads="1"/>
              </p:cNvSpPr>
              <p:nvPr/>
            </p:nvSpPr>
            <p:spPr bwMode="auto">
              <a:xfrm>
                <a:off x="572" y="144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60" name="AutoShape 92"/>
              <p:cNvSpPr>
                <a:spLocks noChangeAspect="1" noChangeArrowheads="1"/>
              </p:cNvSpPr>
              <p:nvPr/>
            </p:nvSpPr>
            <p:spPr bwMode="auto">
              <a:xfrm>
                <a:off x="568" y="143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61" name="AutoShape 93"/>
              <p:cNvSpPr>
                <a:spLocks noChangeAspect="1" noChangeArrowheads="1"/>
              </p:cNvSpPr>
              <p:nvPr/>
            </p:nvSpPr>
            <p:spPr bwMode="auto">
              <a:xfrm>
                <a:off x="576" y="143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62" name="AutoShape 94"/>
              <p:cNvSpPr>
                <a:spLocks noChangeAspect="1" noChangeArrowheads="1"/>
              </p:cNvSpPr>
              <p:nvPr/>
            </p:nvSpPr>
            <p:spPr bwMode="auto">
              <a:xfrm>
                <a:off x="568" y="144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63" name="Oval 95"/>
              <p:cNvSpPr>
                <a:spLocks noChangeAspect="1" noChangeArrowheads="1"/>
              </p:cNvSpPr>
              <p:nvPr/>
            </p:nvSpPr>
            <p:spPr bwMode="auto">
              <a:xfrm>
                <a:off x="572" y="1439"/>
                <a:ext cx="2" cy="2"/>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84064" name="Rectangle 96"/>
          <p:cNvSpPr>
            <a:spLocks noChangeArrowheads="1"/>
          </p:cNvSpPr>
          <p:nvPr/>
        </p:nvSpPr>
        <p:spPr bwMode="auto">
          <a:xfrm>
            <a:off x="2270125" y="1147763"/>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4065" name="AutoShape 97"/>
          <p:cNvSpPr>
            <a:spLocks noChangeArrowheads="1"/>
          </p:cNvSpPr>
          <p:nvPr/>
        </p:nvSpPr>
        <p:spPr bwMode="auto">
          <a:xfrm>
            <a:off x="2306638" y="722313"/>
            <a:ext cx="681037"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66" name="Rectangle 98"/>
          <p:cNvSpPr>
            <a:spLocks noChangeArrowheads="1"/>
          </p:cNvSpPr>
          <p:nvPr/>
        </p:nvSpPr>
        <p:spPr bwMode="auto">
          <a:xfrm>
            <a:off x="2422525" y="4610100"/>
            <a:ext cx="450850" cy="201613"/>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67" name="Rectangle 99"/>
          <p:cNvSpPr>
            <a:spLocks noChangeArrowheads="1"/>
          </p:cNvSpPr>
          <p:nvPr/>
        </p:nvSpPr>
        <p:spPr bwMode="auto">
          <a:xfrm>
            <a:off x="2273300" y="4811713"/>
            <a:ext cx="749300" cy="133350"/>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4068" name="Group 100"/>
          <p:cNvGrpSpPr>
            <a:grpSpLocks/>
          </p:cNvGrpSpPr>
          <p:nvPr/>
        </p:nvGrpSpPr>
        <p:grpSpPr bwMode="auto">
          <a:xfrm>
            <a:off x="812800" y="2998788"/>
            <a:ext cx="1498600" cy="836612"/>
            <a:chOff x="454" y="281"/>
            <a:chExt cx="54" cy="35"/>
          </a:xfrm>
        </p:grpSpPr>
        <p:grpSp>
          <p:nvGrpSpPr>
            <p:cNvPr id="84069" name="Group 101"/>
            <p:cNvGrpSpPr>
              <a:grpSpLocks/>
            </p:cNvGrpSpPr>
            <p:nvPr/>
          </p:nvGrpSpPr>
          <p:grpSpPr bwMode="auto">
            <a:xfrm>
              <a:off x="454" y="281"/>
              <a:ext cx="10" cy="35"/>
              <a:chOff x="119" y="899"/>
              <a:chExt cx="10" cy="35"/>
            </a:xfrm>
          </p:grpSpPr>
          <p:sp>
            <p:nvSpPr>
              <p:cNvPr id="84070" name="Rectangle 102"/>
              <p:cNvSpPr>
                <a:spLocks noChangeArrowheads="1"/>
              </p:cNvSpPr>
              <p:nvPr/>
            </p:nvSpPr>
            <p:spPr bwMode="auto">
              <a:xfrm rot="10800000">
                <a:off x="125" y="914"/>
                <a:ext cx="4"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71" name="Freeform 103"/>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72" name="Line 104"/>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73" name="Line 105"/>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74" name="Freeform 106"/>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75" name="Line 107"/>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76" name="Line 108"/>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77" name="Freeform 109"/>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78" name="Line 110"/>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79" name="Line 111"/>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80" name="Freeform 112"/>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81" name="Line 113"/>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82" name="Line 114"/>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83" name="Rectangle 115"/>
              <p:cNvSpPr>
                <a:spLocks noChangeArrowheads="1"/>
              </p:cNvSpPr>
              <p:nvPr/>
            </p:nvSpPr>
            <p:spPr bwMode="auto">
              <a:xfrm rot="10800000">
                <a:off x="123" y="914"/>
                <a:ext cx="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84" name="Rectangle 116"/>
              <p:cNvSpPr>
                <a:spLocks noChangeArrowheads="1"/>
              </p:cNvSpPr>
              <p:nvPr/>
            </p:nvSpPr>
            <p:spPr bwMode="auto">
              <a:xfrm rot="10800000">
                <a:off x="119" y="899"/>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85" name="Freeform 117"/>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4086" name="Rectangle 118"/>
            <p:cNvSpPr>
              <a:spLocks noChangeArrowheads="1"/>
            </p:cNvSpPr>
            <p:nvPr/>
          </p:nvSpPr>
          <p:spPr bwMode="auto">
            <a:xfrm rot="10800000">
              <a:off x="475" y="286"/>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87" name="Freeform 119"/>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88" name="Line 120"/>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89" name="Freeform 121"/>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90" name="Line 122"/>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91" name="Freeform 123"/>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92" name="Freeform 124"/>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93" name="Rectangle 125"/>
            <p:cNvSpPr>
              <a:spLocks noChangeArrowheads="1"/>
            </p:cNvSpPr>
            <p:nvPr/>
          </p:nvSpPr>
          <p:spPr bwMode="auto">
            <a:xfrm rot="10800000">
              <a:off x="471" y="288"/>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94" name="Rectangle 126"/>
            <p:cNvSpPr>
              <a:spLocks noChangeArrowheads="1"/>
            </p:cNvSpPr>
            <p:nvPr/>
          </p:nvSpPr>
          <p:spPr bwMode="auto">
            <a:xfrm rot="10800000">
              <a:off x="487" y="302"/>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95" name="Rectangle 127"/>
            <p:cNvSpPr>
              <a:spLocks noChangeArrowheads="1"/>
            </p:cNvSpPr>
            <p:nvPr/>
          </p:nvSpPr>
          <p:spPr bwMode="auto">
            <a:xfrm rot="10800000">
              <a:off x="504" y="286"/>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96" name="Rectangle 128"/>
            <p:cNvSpPr>
              <a:spLocks noChangeArrowheads="1"/>
            </p:cNvSpPr>
            <p:nvPr/>
          </p:nvSpPr>
          <p:spPr bwMode="auto">
            <a:xfrm rot="10800000">
              <a:off x="487" y="289"/>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97" name="Rectangle 129"/>
            <p:cNvSpPr>
              <a:spLocks noChangeArrowheads="1"/>
            </p:cNvSpPr>
            <p:nvPr/>
          </p:nvSpPr>
          <p:spPr bwMode="auto">
            <a:xfrm rot="10800000">
              <a:off x="492" y="286"/>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4098" name="Rectangle 130"/>
          <p:cNvSpPr>
            <a:spLocks noChangeArrowheads="1"/>
          </p:cNvSpPr>
          <p:nvPr/>
        </p:nvSpPr>
        <p:spPr bwMode="auto">
          <a:xfrm>
            <a:off x="3429000" y="3103563"/>
            <a:ext cx="471488" cy="4921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099" name="Freeform 131"/>
          <p:cNvSpPr>
            <a:spLocks/>
          </p:cNvSpPr>
          <p:nvPr/>
        </p:nvSpPr>
        <p:spPr bwMode="auto">
          <a:xfrm>
            <a:off x="3927475" y="3178175"/>
            <a:ext cx="28575" cy="98425"/>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00" name="Line 132"/>
          <p:cNvSpPr>
            <a:spLocks noChangeShapeType="1"/>
          </p:cNvSpPr>
          <p:nvPr/>
        </p:nvSpPr>
        <p:spPr bwMode="auto">
          <a:xfrm flipH="1">
            <a:off x="3927475" y="3178175"/>
            <a:ext cx="28575" cy="9842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01" name="Freeform 133"/>
          <p:cNvSpPr>
            <a:spLocks/>
          </p:cNvSpPr>
          <p:nvPr/>
        </p:nvSpPr>
        <p:spPr bwMode="auto">
          <a:xfrm>
            <a:off x="3927475" y="3178175"/>
            <a:ext cx="28575" cy="98425"/>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02" name="Line 134"/>
          <p:cNvSpPr>
            <a:spLocks noChangeShapeType="1"/>
          </p:cNvSpPr>
          <p:nvPr/>
        </p:nvSpPr>
        <p:spPr bwMode="auto">
          <a:xfrm>
            <a:off x="3927475" y="3178175"/>
            <a:ext cx="28575" cy="9842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03" name="Freeform 135"/>
          <p:cNvSpPr>
            <a:spLocks/>
          </p:cNvSpPr>
          <p:nvPr/>
        </p:nvSpPr>
        <p:spPr bwMode="auto">
          <a:xfrm>
            <a:off x="3956050" y="3178175"/>
            <a:ext cx="55563" cy="520700"/>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04" name="Freeform 136"/>
          <p:cNvSpPr>
            <a:spLocks/>
          </p:cNvSpPr>
          <p:nvPr/>
        </p:nvSpPr>
        <p:spPr bwMode="auto">
          <a:xfrm>
            <a:off x="3956050" y="3276600"/>
            <a:ext cx="222250" cy="323850"/>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05" name="Freeform 137"/>
          <p:cNvSpPr>
            <a:spLocks/>
          </p:cNvSpPr>
          <p:nvPr/>
        </p:nvSpPr>
        <p:spPr bwMode="auto">
          <a:xfrm>
            <a:off x="3956050" y="3276600"/>
            <a:ext cx="222250" cy="323850"/>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4106" name="Group 138"/>
          <p:cNvGrpSpPr>
            <a:grpSpLocks/>
          </p:cNvGrpSpPr>
          <p:nvPr/>
        </p:nvGrpSpPr>
        <p:grpSpPr bwMode="auto">
          <a:xfrm>
            <a:off x="4149725" y="3003550"/>
            <a:ext cx="333375" cy="869950"/>
            <a:chOff x="232" y="900"/>
            <a:chExt cx="12" cy="35"/>
          </a:xfrm>
        </p:grpSpPr>
        <p:sp>
          <p:nvSpPr>
            <p:cNvPr id="84107" name="Rectangle 139"/>
            <p:cNvSpPr>
              <a:spLocks noChangeArrowheads="1"/>
            </p:cNvSpPr>
            <p:nvPr/>
          </p:nvSpPr>
          <p:spPr bwMode="auto">
            <a:xfrm>
              <a:off x="233" y="915"/>
              <a:ext cx="5"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08" name="Freeform 140"/>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09" name="Line 141"/>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10" name="Line 142"/>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11" name="Freeform 143"/>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12" name="Line 144"/>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13" name="Line 145"/>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14" name="Freeform 146"/>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15" name="Line 147"/>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16" name="Line 148"/>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17" name="Freeform 149"/>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18" name="Line 150"/>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19" name="Line 151"/>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20" name="Rectangle 152"/>
            <p:cNvSpPr>
              <a:spLocks noChangeArrowheads="1"/>
            </p:cNvSpPr>
            <p:nvPr/>
          </p:nvSpPr>
          <p:spPr bwMode="auto">
            <a:xfrm>
              <a:off x="238" y="915"/>
              <a:ext cx="3"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21" name="Rectangle 153"/>
            <p:cNvSpPr>
              <a:spLocks noChangeArrowheads="1"/>
            </p:cNvSpPr>
            <p:nvPr/>
          </p:nvSpPr>
          <p:spPr bwMode="auto">
            <a:xfrm>
              <a:off x="241" y="900"/>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22" name="Freeform 154"/>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4123" name="Freeform 155"/>
          <p:cNvSpPr>
            <a:spLocks/>
          </p:cNvSpPr>
          <p:nvPr/>
        </p:nvSpPr>
        <p:spPr bwMode="auto">
          <a:xfrm>
            <a:off x="3595688" y="3302000"/>
            <a:ext cx="26987" cy="223838"/>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24" name="Line 156"/>
          <p:cNvSpPr>
            <a:spLocks noChangeShapeType="1"/>
          </p:cNvSpPr>
          <p:nvPr/>
        </p:nvSpPr>
        <p:spPr bwMode="auto">
          <a:xfrm flipV="1">
            <a:off x="3595688" y="3302000"/>
            <a:ext cx="26987" cy="223838"/>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25" name="Line 157"/>
          <p:cNvSpPr>
            <a:spLocks noChangeShapeType="1"/>
          </p:cNvSpPr>
          <p:nvPr/>
        </p:nvSpPr>
        <p:spPr bwMode="auto">
          <a:xfrm>
            <a:off x="3595688" y="3302000"/>
            <a:ext cx="26987" cy="223838"/>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26" name="Rectangle 158"/>
          <p:cNvSpPr>
            <a:spLocks noChangeArrowheads="1"/>
          </p:cNvSpPr>
          <p:nvPr/>
        </p:nvSpPr>
        <p:spPr bwMode="auto">
          <a:xfrm>
            <a:off x="3429000" y="3152775"/>
            <a:ext cx="582613" cy="522288"/>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27" name="Rectangle 159"/>
          <p:cNvSpPr>
            <a:spLocks noChangeArrowheads="1"/>
          </p:cNvSpPr>
          <p:nvPr/>
        </p:nvSpPr>
        <p:spPr bwMode="auto">
          <a:xfrm>
            <a:off x="3400425" y="3178175"/>
            <a:ext cx="166688" cy="14922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28" name="Rectangle 160"/>
          <p:cNvSpPr>
            <a:spLocks noChangeArrowheads="1"/>
          </p:cNvSpPr>
          <p:nvPr/>
        </p:nvSpPr>
        <p:spPr bwMode="auto">
          <a:xfrm>
            <a:off x="2984500" y="3103563"/>
            <a:ext cx="111125" cy="59531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29" name="Rectangle 161"/>
          <p:cNvSpPr>
            <a:spLocks noChangeArrowheads="1"/>
          </p:cNvSpPr>
          <p:nvPr/>
        </p:nvSpPr>
        <p:spPr bwMode="auto">
          <a:xfrm>
            <a:off x="3400425" y="3500438"/>
            <a:ext cx="166688" cy="14922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30" name="Rectangle 162"/>
          <p:cNvSpPr>
            <a:spLocks noChangeArrowheads="1"/>
          </p:cNvSpPr>
          <p:nvPr/>
        </p:nvSpPr>
        <p:spPr bwMode="auto">
          <a:xfrm>
            <a:off x="3095625" y="3103563"/>
            <a:ext cx="333375" cy="59531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31" name="Rectangle 163"/>
          <p:cNvSpPr>
            <a:spLocks noChangeArrowheads="1"/>
          </p:cNvSpPr>
          <p:nvPr/>
        </p:nvSpPr>
        <p:spPr bwMode="auto">
          <a:xfrm>
            <a:off x="2311400" y="2970213"/>
            <a:ext cx="673100" cy="1639887"/>
          </a:xfrm>
          <a:prstGeom prst="rect">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4132" name="Group 164"/>
          <p:cNvGrpSpPr>
            <a:grpSpLocks/>
          </p:cNvGrpSpPr>
          <p:nvPr/>
        </p:nvGrpSpPr>
        <p:grpSpPr bwMode="auto">
          <a:xfrm>
            <a:off x="812800" y="3840163"/>
            <a:ext cx="1498600" cy="836612"/>
            <a:chOff x="454" y="281"/>
            <a:chExt cx="54" cy="35"/>
          </a:xfrm>
        </p:grpSpPr>
        <p:grpSp>
          <p:nvGrpSpPr>
            <p:cNvPr id="84133" name="Group 165"/>
            <p:cNvGrpSpPr>
              <a:grpSpLocks/>
            </p:cNvGrpSpPr>
            <p:nvPr/>
          </p:nvGrpSpPr>
          <p:grpSpPr bwMode="auto">
            <a:xfrm>
              <a:off x="454" y="281"/>
              <a:ext cx="10" cy="35"/>
              <a:chOff x="119" y="899"/>
              <a:chExt cx="10" cy="35"/>
            </a:xfrm>
          </p:grpSpPr>
          <p:sp>
            <p:nvSpPr>
              <p:cNvPr id="84134" name="Rectangle 166"/>
              <p:cNvSpPr>
                <a:spLocks noChangeArrowheads="1"/>
              </p:cNvSpPr>
              <p:nvPr/>
            </p:nvSpPr>
            <p:spPr bwMode="auto">
              <a:xfrm rot="10800000">
                <a:off x="125" y="914"/>
                <a:ext cx="4"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35" name="Freeform 167"/>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36" name="Line 168"/>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37" name="Line 169"/>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38" name="Freeform 170"/>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39" name="Line 171"/>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40" name="Line 172"/>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41" name="Freeform 173"/>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42" name="Line 174"/>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43" name="Line 175"/>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44" name="Freeform 176"/>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45" name="Line 177"/>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46" name="Line 178"/>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47" name="Rectangle 179"/>
              <p:cNvSpPr>
                <a:spLocks noChangeArrowheads="1"/>
              </p:cNvSpPr>
              <p:nvPr/>
            </p:nvSpPr>
            <p:spPr bwMode="auto">
              <a:xfrm rot="10800000">
                <a:off x="123" y="914"/>
                <a:ext cx="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48" name="Rectangle 180"/>
              <p:cNvSpPr>
                <a:spLocks noChangeArrowheads="1"/>
              </p:cNvSpPr>
              <p:nvPr/>
            </p:nvSpPr>
            <p:spPr bwMode="auto">
              <a:xfrm rot="10800000">
                <a:off x="119" y="899"/>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49" name="Freeform 181"/>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4150" name="Rectangle 182"/>
            <p:cNvSpPr>
              <a:spLocks noChangeArrowheads="1"/>
            </p:cNvSpPr>
            <p:nvPr/>
          </p:nvSpPr>
          <p:spPr bwMode="auto">
            <a:xfrm rot="10800000">
              <a:off x="475" y="286"/>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51" name="Freeform 183"/>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52" name="Line 184"/>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53" name="Freeform 185"/>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54" name="Line 186"/>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55" name="Freeform 187"/>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56" name="Freeform 188"/>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57" name="Rectangle 189"/>
            <p:cNvSpPr>
              <a:spLocks noChangeArrowheads="1"/>
            </p:cNvSpPr>
            <p:nvPr/>
          </p:nvSpPr>
          <p:spPr bwMode="auto">
            <a:xfrm rot="10800000">
              <a:off x="471" y="288"/>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58" name="Rectangle 190"/>
            <p:cNvSpPr>
              <a:spLocks noChangeArrowheads="1"/>
            </p:cNvSpPr>
            <p:nvPr/>
          </p:nvSpPr>
          <p:spPr bwMode="auto">
            <a:xfrm rot="10800000">
              <a:off x="487" y="302"/>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59" name="Rectangle 191"/>
            <p:cNvSpPr>
              <a:spLocks noChangeArrowheads="1"/>
            </p:cNvSpPr>
            <p:nvPr/>
          </p:nvSpPr>
          <p:spPr bwMode="auto">
            <a:xfrm rot="10800000">
              <a:off x="504" y="286"/>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60" name="Rectangle 192"/>
            <p:cNvSpPr>
              <a:spLocks noChangeArrowheads="1"/>
            </p:cNvSpPr>
            <p:nvPr/>
          </p:nvSpPr>
          <p:spPr bwMode="auto">
            <a:xfrm rot="10800000">
              <a:off x="487" y="289"/>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61" name="Rectangle 193"/>
            <p:cNvSpPr>
              <a:spLocks noChangeArrowheads="1"/>
            </p:cNvSpPr>
            <p:nvPr/>
          </p:nvSpPr>
          <p:spPr bwMode="auto">
            <a:xfrm rot="10800000">
              <a:off x="492" y="286"/>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4162" name="Group 194"/>
          <p:cNvGrpSpPr>
            <a:grpSpLocks/>
          </p:cNvGrpSpPr>
          <p:nvPr/>
        </p:nvGrpSpPr>
        <p:grpSpPr bwMode="auto">
          <a:xfrm>
            <a:off x="2984500" y="3840163"/>
            <a:ext cx="1498600" cy="836612"/>
            <a:chOff x="190" y="900"/>
            <a:chExt cx="54" cy="35"/>
          </a:xfrm>
        </p:grpSpPr>
        <p:sp>
          <p:nvSpPr>
            <p:cNvPr id="84163" name="Rectangle 195"/>
            <p:cNvSpPr>
              <a:spLocks noChangeArrowheads="1"/>
            </p:cNvSpPr>
            <p:nvPr/>
          </p:nvSpPr>
          <p:spPr bwMode="auto">
            <a:xfrm>
              <a:off x="206" y="904"/>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64" name="Freeform 196"/>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65" name="Line 197"/>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66" name="Freeform 198"/>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67" name="Line 199"/>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68" name="Freeform 200"/>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69" name="Freeform 201"/>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70" name="Freeform 202"/>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4171" name="Group 203"/>
            <p:cNvGrpSpPr>
              <a:grpSpLocks/>
            </p:cNvGrpSpPr>
            <p:nvPr/>
          </p:nvGrpSpPr>
          <p:grpSpPr bwMode="auto">
            <a:xfrm>
              <a:off x="232" y="900"/>
              <a:ext cx="12" cy="35"/>
              <a:chOff x="232" y="900"/>
              <a:chExt cx="12" cy="35"/>
            </a:xfrm>
          </p:grpSpPr>
          <p:sp>
            <p:nvSpPr>
              <p:cNvPr id="84172" name="Rectangle 204"/>
              <p:cNvSpPr>
                <a:spLocks noChangeArrowheads="1"/>
              </p:cNvSpPr>
              <p:nvPr/>
            </p:nvSpPr>
            <p:spPr bwMode="auto">
              <a:xfrm>
                <a:off x="233" y="915"/>
                <a:ext cx="5"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73" name="Freeform 205"/>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74" name="Line 206"/>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75" name="Line 207"/>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76" name="Freeform 208"/>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77" name="Line 209"/>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78" name="Line 210"/>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79" name="Freeform 211"/>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80" name="Line 212"/>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81" name="Line 213"/>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82" name="Freeform 214"/>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83" name="Line 215"/>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84" name="Line 216"/>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85" name="Rectangle 217"/>
              <p:cNvSpPr>
                <a:spLocks noChangeArrowheads="1"/>
              </p:cNvSpPr>
              <p:nvPr/>
            </p:nvSpPr>
            <p:spPr bwMode="auto">
              <a:xfrm>
                <a:off x="238" y="915"/>
                <a:ext cx="3"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86" name="Rectangle 218"/>
              <p:cNvSpPr>
                <a:spLocks noChangeArrowheads="1"/>
              </p:cNvSpPr>
              <p:nvPr/>
            </p:nvSpPr>
            <p:spPr bwMode="auto">
              <a:xfrm>
                <a:off x="241" y="900"/>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87" name="Freeform 219"/>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4188" name="Freeform 220"/>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89" name="Line 221"/>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90" name="Line 222"/>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91" name="Rectangle 223"/>
            <p:cNvSpPr>
              <a:spLocks noChangeArrowheads="1"/>
            </p:cNvSpPr>
            <p:nvPr/>
          </p:nvSpPr>
          <p:spPr bwMode="auto">
            <a:xfrm>
              <a:off x="206" y="906"/>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92" name="Rectangle 224"/>
            <p:cNvSpPr>
              <a:spLocks noChangeArrowheads="1"/>
            </p:cNvSpPr>
            <p:nvPr/>
          </p:nvSpPr>
          <p:spPr bwMode="auto">
            <a:xfrm>
              <a:off x="205" y="907"/>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93" name="Rectangle 225"/>
            <p:cNvSpPr>
              <a:spLocks noChangeArrowheads="1"/>
            </p:cNvSpPr>
            <p:nvPr/>
          </p:nvSpPr>
          <p:spPr bwMode="auto">
            <a:xfrm>
              <a:off x="190" y="904"/>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94" name="Rectangle 226"/>
            <p:cNvSpPr>
              <a:spLocks noChangeArrowheads="1"/>
            </p:cNvSpPr>
            <p:nvPr/>
          </p:nvSpPr>
          <p:spPr bwMode="auto">
            <a:xfrm>
              <a:off x="205" y="920"/>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95" name="Rectangle 227"/>
            <p:cNvSpPr>
              <a:spLocks noChangeArrowheads="1"/>
            </p:cNvSpPr>
            <p:nvPr/>
          </p:nvSpPr>
          <p:spPr bwMode="auto">
            <a:xfrm>
              <a:off x="194" y="904"/>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4196" name="Group 228"/>
          <p:cNvGrpSpPr>
            <a:grpSpLocks/>
          </p:cNvGrpSpPr>
          <p:nvPr/>
        </p:nvGrpSpPr>
        <p:grpSpPr bwMode="auto">
          <a:xfrm>
            <a:off x="2273300" y="2635250"/>
            <a:ext cx="749300" cy="334963"/>
            <a:chOff x="105" y="804"/>
            <a:chExt cx="20" cy="9"/>
          </a:xfrm>
        </p:grpSpPr>
        <p:sp>
          <p:nvSpPr>
            <p:cNvPr id="84197" name="Rectangle 229"/>
            <p:cNvSpPr>
              <a:spLocks noChangeArrowheads="1"/>
            </p:cNvSpPr>
            <p:nvPr/>
          </p:nvSpPr>
          <p:spPr bwMode="auto">
            <a:xfrm>
              <a:off x="105" y="804"/>
              <a:ext cx="20" cy="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198" name="Rectangle 230"/>
            <p:cNvSpPr>
              <a:spLocks noChangeArrowheads="1"/>
            </p:cNvSpPr>
            <p:nvPr/>
          </p:nvSpPr>
          <p:spPr bwMode="auto">
            <a:xfrm>
              <a:off x="109" y="808"/>
              <a:ext cx="1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4199" name="Text Box 231"/>
          <p:cNvSpPr txBox="1">
            <a:spLocks noChangeArrowheads="1"/>
          </p:cNvSpPr>
          <p:nvPr/>
        </p:nvSpPr>
        <p:spPr bwMode="auto">
          <a:xfrm>
            <a:off x="2366963" y="2405063"/>
            <a:ext cx="558800" cy="2541587"/>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84202" name="Rectangle 234"/>
          <p:cNvSpPr>
            <a:spLocks noChangeArrowheads="1"/>
          </p:cNvSpPr>
          <p:nvPr/>
        </p:nvSpPr>
        <p:spPr bwMode="auto">
          <a:xfrm>
            <a:off x="2273300" y="1209675"/>
            <a:ext cx="750888" cy="84138"/>
          </a:xfrm>
          <a:prstGeom prst="rect">
            <a:avLst/>
          </a:prstGeom>
          <a:gradFill rotWithShape="0">
            <a:gsLst>
              <a:gs pos="0">
                <a:srgbClr val="FF0000"/>
              </a:gs>
              <a:gs pos="50000">
                <a:srgbClr val="FF0000">
                  <a:gamma/>
                  <a:tint val="34902"/>
                  <a:invGamma/>
                </a:srgbClr>
              </a:gs>
              <a:gs pos="100000">
                <a:srgbClr val="FF0000"/>
              </a:gs>
            </a:gsLst>
            <a:lin ang="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84203" name="Rectangle 235"/>
          <p:cNvSpPr>
            <a:spLocks noChangeArrowheads="1"/>
          </p:cNvSpPr>
          <p:nvPr/>
        </p:nvSpPr>
        <p:spPr bwMode="auto">
          <a:xfrm>
            <a:off x="2273300" y="1990725"/>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4204" name="Rectangle 236"/>
          <p:cNvSpPr>
            <a:spLocks noChangeArrowheads="1"/>
          </p:cNvSpPr>
          <p:nvPr/>
        </p:nvSpPr>
        <p:spPr bwMode="auto">
          <a:xfrm>
            <a:off x="2436813" y="1362075"/>
            <a:ext cx="423862" cy="474663"/>
          </a:xfrm>
          <a:prstGeom prst="rect">
            <a:avLst/>
          </a:prstGeom>
          <a:gradFill rotWithShape="1">
            <a:gsLst>
              <a:gs pos="0">
                <a:srgbClr val="FF0000"/>
              </a:gs>
              <a:gs pos="50000">
                <a:srgbClr val="FFFFFF"/>
              </a:gs>
              <a:gs pos="100000">
                <a:srgbClr val="FF0000"/>
              </a:gs>
            </a:gsLst>
            <a:lin ang="0" scaled="1"/>
          </a:gradFill>
          <a:ln w="0">
            <a:solidFill>
              <a:srgbClr val="000000"/>
            </a:solidFill>
            <a:miter lim="800000"/>
            <a:headEnd/>
            <a:tailEnd/>
          </a:ln>
        </p:spPr>
        <p:txBody>
          <a:bodyPr/>
          <a:lstStyle/>
          <a:p>
            <a:endParaRPr lang="en-US" dirty="0"/>
          </a:p>
        </p:txBody>
      </p:sp>
      <p:sp>
        <p:nvSpPr>
          <p:cNvPr id="84205" name="AutoShape 237"/>
          <p:cNvSpPr>
            <a:spLocks noChangeArrowheads="1"/>
          </p:cNvSpPr>
          <p:nvPr/>
        </p:nvSpPr>
        <p:spPr bwMode="auto">
          <a:xfrm>
            <a:off x="2319338" y="1430338"/>
            <a:ext cx="671512"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206" name="Rectangle 238"/>
          <p:cNvSpPr>
            <a:spLocks noChangeArrowheads="1"/>
          </p:cNvSpPr>
          <p:nvPr/>
        </p:nvSpPr>
        <p:spPr bwMode="auto">
          <a:xfrm>
            <a:off x="2273300" y="1293813"/>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4207" name="Rectangle 239"/>
          <p:cNvSpPr>
            <a:spLocks noChangeArrowheads="1"/>
          </p:cNvSpPr>
          <p:nvPr/>
        </p:nvSpPr>
        <p:spPr bwMode="auto">
          <a:xfrm>
            <a:off x="2273300" y="1836738"/>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4208" name="Rectangle 240"/>
          <p:cNvSpPr>
            <a:spLocks noChangeArrowheads="1"/>
          </p:cNvSpPr>
          <p:nvPr/>
        </p:nvSpPr>
        <p:spPr bwMode="auto">
          <a:xfrm>
            <a:off x="2273300" y="1905000"/>
            <a:ext cx="750888" cy="85725"/>
          </a:xfrm>
          <a:prstGeom prst="rect">
            <a:avLst/>
          </a:prstGeom>
          <a:gradFill rotWithShape="0">
            <a:gsLst>
              <a:gs pos="0">
                <a:srgbClr val="FF0000"/>
              </a:gs>
              <a:gs pos="50000">
                <a:srgbClr val="FF0000">
                  <a:gamma/>
                  <a:tint val="34902"/>
                  <a:invGamma/>
                </a:srgbClr>
              </a:gs>
              <a:gs pos="100000">
                <a:srgbClr val="FF0000"/>
              </a:gs>
            </a:gsLst>
            <a:lin ang="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grpSp>
        <p:nvGrpSpPr>
          <p:cNvPr id="84209" name="Group 241"/>
          <p:cNvGrpSpPr>
            <a:grpSpLocks/>
          </p:cNvGrpSpPr>
          <p:nvPr/>
        </p:nvGrpSpPr>
        <p:grpSpPr bwMode="auto">
          <a:xfrm>
            <a:off x="2955925" y="1276350"/>
            <a:ext cx="333375" cy="669925"/>
            <a:chOff x="232" y="900"/>
            <a:chExt cx="12" cy="35"/>
          </a:xfrm>
        </p:grpSpPr>
        <p:sp>
          <p:nvSpPr>
            <p:cNvPr id="84210" name="Rectangle 242"/>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211" name="Freeform 243"/>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212" name="Line 244"/>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213" name="Line 245"/>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214" name="Freeform 246"/>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215" name="Line 247"/>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216" name="Line 248"/>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217" name="Freeform 249"/>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218" name="Line 250"/>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219" name="Line 251"/>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220" name="Freeform 252"/>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221" name="Line 253"/>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222" name="Line 254"/>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223" name="Rectangle 255"/>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224" name="Rectangle 256"/>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225" name="Freeform 257"/>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4226" name="Group 258"/>
          <p:cNvGrpSpPr>
            <a:grpSpLocks/>
          </p:cNvGrpSpPr>
          <p:nvPr/>
        </p:nvGrpSpPr>
        <p:grpSpPr bwMode="auto">
          <a:xfrm>
            <a:off x="2965450" y="1990725"/>
            <a:ext cx="333375" cy="631825"/>
            <a:chOff x="232" y="900"/>
            <a:chExt cx="12" cy="35"/>
          </a:xfrm>
        </p:grpSpPr>
        <p:sp>
          <p:nvSpPr>
            <p:cNvPr id="84227" name="Rectangle 259"/>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228" name="Freeform 260"/>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229" name="Line 261"/>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230" name="Line 262"/>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231" name="Freeform 263"/>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232" name="Line 264"/>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233" name="Line 265"/>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234" name="Freeform 266"/>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235" name="Line 267"/>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236" name="Line 268"/>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237" name="Freeform 269"/>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238" name="Line 270"/>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239" name="Line 271"/>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240" name="Rectangle 272"/>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241" name="Rectangle 273"/>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242" name="Freeform 274"/>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4243" name="Text Box 275"/>
          <p:cNvSpPr txBox="1">
            <a:spLocks noChangeArrowheads="1"/>
          </p:cNvSpPr>
          <p:nvPr/>
        </p:nvSpPr>
        <p:spPr bwMode="auto">
          <a:xfrm>
            <a:off x="2360613" y="4903788"/>
            <a:ext cx="558800" cy="1636712"/>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nvGrpSpPr>
          <p:cNvPr id="84343" name="Group 375"/>
          <p:cNvGrpSpPr>
            <a:grpSpLocks/>
          </p:cNvGrpSpPr>
          <p:nvPr/>
        </p:nvGrpSpPr>
        <p:grpSpPr bwMode="auto">
          <a:xfrm>
            <a:off x="2952750" y="577850"/>
            <a:ext cx="333375" cy="660400"/>
            <a:chOff x="232" y="900"/>
            <a:chExt cx="12" cy="35"/>
          </a:xfrm>
        </p:grpSpPr>
        <p:sp>
          <p:nvSpPr>
            <p:cNvPr id="84344" name="Rectangle 376"/>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345" name="Freeform 377"/>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346" name="Line 378"/>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347" name="Line 379"/>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348" name="Freeform 380"/>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349" name="Line 381"/>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350" name="Line 382"/>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351" name="Freeform 383"/>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352" name="Line 384"/>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353" name="Line 385"/>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354" name="Freeform 386"/>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355" name="Line 387"/>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356" name="Line 388"/>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357" name="Rectangle 389"/>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358" name="Rectangle 390"/>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359" name="Freeform 391"/>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4360" name="Group 392"/>
          <p:cNvGrpSpPr>
            <a:grpSpLocks/>
          </p:cNvGrpSpPr>
          <p:nvPr/>
        </p:nvGrpSpPr>
        <p:grpSpPr bwMode="auto">
          <a:xfrm>
            <a:off x="2368550" y="3235325"/>
            <a:ext cx="80963" cy="327025"/>
            <a:chOff x="1492" y="2134"/>
            <a:chExt cx="51" cy="206"/>
          </a:xfrm>
        </p:grpSpPr>
        <p:sp>
          <p:nvSpPr>
            <p:cNvPr id="84361" name="Text Box 393"/>
            <p:cNvSpPr txBox="1">
              <a:spLocks noChangeArrowheads="1"/>
            </p:cNvSpPr>
            <p:nvPr/>
          </p:nvSpPr>
          <p:spPr bwMode="auto">
            <a:xfrm rot="10800000">
              <a:off x="1492" y="2134"/>
              <a:ext cx="34" cy="206"/>
            </a:xfrm>
            <a:prstGeom prst="rect">
              <a:avLst/>
            </a:prstGeom>
            <a:solidFill>
              <a:srgbClr val="DDDDDD"/>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0" hangingPunct="0">
                <a:lnSpc>
                  <a:spcPct val="125000"/>
                </a:lnSpc>
              </a:pPr>
              <a:endParaRPr lang="en-US" sz="1200" b="1" dirty="0">
                <a:latin typeface="Arial Narrow" pitchFamily="34" charset="0"/>
              </a:endParaRPr>
            </a:p>
          </p:txBody>
        </p:sp>
        <p:sp>
          <p:nvSpPr>
            <p:cNvPr id="84362" name="Text Box 394"/>
            <p:cNvSpPr txBox="1">
              <a:spLocks noChangeArrowheads="1"/>
            </p:cNvSpPr>
            <p:nvPr/>
          </p:nvSpPr>
          <p:spPr bwMode="auto">
            <a:xfrm rot="10800000">
              <a:off x="1510" y="2216"/>
              <a:ext cx="33" cy="55"/>
            </a:xfrm>
            <a:prstGeom prst="rect">
              <a:avLst/>
            </a:prstGeom>
            <a:solidFill>
              <a:srgbClr val="808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0" hangingPunct="0">
                <a:lnSpc>
                  <a:spcPct val="125000"/>
                </a:lnSpc>
              </a:pPr>
              <a:endParaRPr lang="en-US" sz="1200" b="1" dirty="0">
                <a:latin typeface="Arial Narrow" pitchFamily="34" charset="0"/>
              </a:endParaRPr>
            </a:p>
          </p:txBody>
        </p:sp>
      </p:grpSp>
      <p:sp>
        <p:nvSpPr>
          <p:cNvPr id="84363" name="Rectangle 395"/>
          <p:cNvSpPr>
            <a:spLocks noChangeArrowheads="1"/>
          </p:cNvSpPr>
          <p:nvPr/>
        </p:nvSpPr>
        <p:spPr bwMode="auto">
          <a:xfrm>
            <a:off x="2365375" y="2211388"/>
            <a:ext cx="581025" cy="19526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364" name="Rectangle 396"/>
          <p:cNvSpPr>
            <a:spLocks noChangeArrowheads="1"/>
          </p:cNvSpPr>
          <p:nvPr/>
        </p:nvSpPr>
        <p:spPr bwMode="auto">
          <a:xfrm>
            <a:off x="2359025" y="1509713"/>
            <a:ext cx="581025" cy="19526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4365" name="Group 397"/>
          <p:cNvGrpSpPr>
            <a:grpSpLocks/>
          </p:cNvGrpSpPr>
          <p:nvPr/>
        </p:nvGrpSpPr>
        <p:grpSpPr bwMode="auto">
          <a:xfrm>
            <a:off x="1990725" y="595313"/>
            <a:ext cx="276225" cy="2105025"/>
            <a:chOff x="1254" y="483"/>
            <a:chExt cx="174" cy="1326"/>
          </a:xfrm>
        </p:grpSpPr>
        <p:grpSp>
          <p:nvGrpSpPr>
            <p:cNvPr id="84366" name="Group 398"/>
            <p:cNvGrpSpPr>
              <a:grpSpLocks/>
            </p:cNvGrpSpPr>
            <p:nvPr/>
          </p:nvGrpSpPr>
          <p:grpSpPr bwMode="auto">
            <a:xfrm>
              <a:off x="1254" y="811"/>
              <a:ext cx="174" cy="118"/>
              <a:chOff x="313" y="743"/>
              <a:chExt cx="29" cy="10"/>
            </a:xfrm>
          </p:grpSpPr>
          <p:grpSp>
            <p:nvGrpSpPr>
              <p:cNvPr id="84367" name="Group 399"/>
              <p:cNvGrpSpPr>
                <a:grpSpLocks/>
              </p:cNvGrpSpPr>
              <p:nvPr/>
            </p:nvGrpSpPr>
            <p:grpSpPr bwMode="auto">
              <a:xfrm>
                <a:off x="322" y="743"/>
                <a:ext cx="8" cy="10"/>
                <a:chOff x="248" y="952"/>
                <a:chExt cx="6" cy="7"/>
              </a:xfrm>
            </p:grpSpPr>
            <p:sp>
              <p:nvSpPr>
                <p:cNvPr id="84368" name="Rectangle 400"/>
                <p:cNvSpPr>
                  <a:spLocks noChangeArrowheads="1"/>
                </p:cNvSpPr>
                <p:nvPr/>
              </p:nvSpPr>
              <p:spPr bwMode="auto">
                <a:xfrm>
                  <a:off x="248" y="955"/>
                  <a:ext cx="6" cy="4"/>
                </a:xfrm>
                <a:prstGeom prst="rect">
                  <a:avLst/>
                </a:prstGeom>
                <a:solidFill>
                  <a:srgbClr val="FF0000"/>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369" name="Line 401"/>
                <p:cNvSpPr>
                  <a:spLocks noChangeShapeType="1"/>
                </p:cNvSpPr>
                <p:nvPr/>
              </p:nvSpPr>
              <p:spPr bwMode="auto">
                <a:xfrm flipV="1">
                  <a:off x="251" y="952"/>
                  <a:ext cx="0" cy="3"/>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370" name="Line 402"/>
                <p:cNvSpPr>
                  <a:spLocks noChangeShapeType="1"/>
                </p:cNvSpPr>
                <p:nvPr/>
              </p:nvSpPr>
              <p:spPr bwMode="auto">
                <a:xfrm>
                  <a:off x="249" y="952"/>
                  <a:ext cx="4"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4371" name="Line 403"/>
              <p:cNvSpPr>
                <a:spLocks noChangeShapeType="1"/>
              </p:cNvSpPr>
              <p:nvPr/>
            </p:nvSpPr>
            <p:spPr bwMode="auto">
              <a:xfrm>
                <a:off x="330" y="750"/>
                <a:ext cx="12"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372" name="Line 404"/>
              <p:cNvSpPr>
                <a:spLocks noChangeShapeType="1"/>
              </p:cNvSpPr>
              <p:nvPr/>
            </p:nvSpPr>
            <p:spPr bwMode="auto">
              <a:xfrm>
                <a:off x="313" y="750"/>
                <a:ext cx="9"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4373" name="Line 405"/>
            <p:cNvSpPr>
              <a:spLocks noChangeShapeType="1"/>
            </p:cNvSpPr>
            <p:nvPr/>
          </p:nvSpPr>
          <p:spPr bwMode="auto">
            <a:xfrm flipV="1">
              <a:off x="1254" y="1791"/>
              <a:ext cx="174" cy="6"/>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4374" name="Group 406"/>
            <p:cNvGrpSpPr>
              <a:grpSpLocks/>
            </p:cNvGrpSpPr>
            <p:nvPr/>
          </p:nvGrpSpPr>
          <p:grpSpPr bwMode="auto">
            <a:xfrm>
              <a:off x="1254" y="483"/>
              <a:ext cx="0" cy="1326"/>
              <a:chOff x="342" y="715"/>
              <a:chExt cx="0" cy="113"/>
            </a:xfrm>
          </p:grpSpPr>
          <p:sp>
            <p:nvSpPr>
              <p:cNvPr id="84375" name="Line 407"/>
              <p:cNvSpPr>
                <a:spLocks noChangeShapeType="1"/>
              </p:cNvSpPr>
              <p:nvPr/>
            </p:nvSpPr>
            <p:spPr bwMode="auto">
              <a:xfrm>
                <a:off x="342" y="715"/>
                <a:ext cx="0" cy="43"/>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376" name="Line 408"/>
              <p:cNvSpPr>
                <a:spLocks noChangeShapeType="1"/>
              </p:cNvSpPr>
              <p:nvPr/>
            </p:nvSpPr>
            <p:spPr bwMode="auto">
              <a:xfrm>
                <a:off x="342" y="791"/>
                <a:ext cx="0" cy="37"/>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377" name="Line 409"/>
              <p:cNvSpPr>
                <a:spLocks noChangeShapeType="1"/>
              </p:cNvSpPr>
              <p:nvPr/>
            </p:nvSpPr>
            <p:spPr bwMode="auto">
              <a:xfrm flipV="1">
                <a:off x="342" y="758"/>
                <a:ext cx="0" cy="3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4378" name="Group 410"/>
            <p:cNvGrpSpPr>
              <a:grpSpLocks/>
            </p:cNvGrpSpPr>
            <p:nvPr/>
          </p:nvGrpSpPr>
          <p:grpSpPr bwMode="auto">
            <a:xfrm>
              <a:off x="1254" y="1257"/>
              <a:ext cx="174" cy="117"/>
              <a:chOff x="313" y="784"/>
              <a:chExt cx="29" cy="10"/>
            </a:xfrm>
          </p:grpSpPr>
          <p:grpSp>
            <p:nvGrpSpPr>
              <p:cNvPr id="84379" name="Group 411"/>
              <p:cNvGrpSpPr>
                <a:grpSpLocks/>
              </p:cNvGrpSpPr>
              <p:nvPr/>
            </p:nvGrpSpPr>
            <p:grpSpPr bwMode="auto">
              <a:xfrm>
                <a:off x="322" y="784"/>
                <a:ext cx="8" cy="10"/>
                <a:chOff x="248" y="952"/>
                <a:chExt cx="6" cy="7"/>
              </a:xfrm>
            </p:grpSpPr>
            <p:sp>
              <p:nvSpPr>
                <p:cNvPr id="84380" name="Rectangle 412"/>
                <p:cNvSpPr>
                  <a:spLocks noChangeArrowheads="1"/>
                </p:cNvSpPr>
                <p:nvPr/>
              </p:nvSpPr>
              <p:spPr bwMode="auto">
                <a:xfrm>
                  <a:off x="248" y="955"/>
                  <a:ext cx="6" cy="4"/>
                </a:xfrm>
                <a:prstGeom prst="rect">
                  <a:avLst/>
                </a:prstGeom>
                <a:solidFill>
                  <a:srgbClr val="FF0000"/>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381" name="Line 413"/>
                <p:cNvSpPr>
                  <a:spLocks noChangeShapeType="1"/>
                </p:cNvSpPr>
                <p:nvPr/>
              </p:nvSpPr>
              <p:spPr bwMode="auto">
                <a:xfrm flipV="1">
                  <a:off x="251" y="952"/>
                  <a:ext cx="0" cy="3"/>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382" name="Line 414"/>
                <p:cNvSpPr>
                  <a:spLocks noChangeShapeType="1"/>
                </p:cNvSpPr>
                <p:nvPr/>
              </p:nvSpPr>
              <p:spPr bwMode="auto">
                <a:xfrm>
                  <a:off x="249" y="952"/>
                  <a:ext cx="4"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4383" name="Line 415"/>
              <p:cNvSpPr>
                <a:spLocks noChangeShapeType="1"/>
              </p:cNvSpPr>
              <p:nvPr/>
            </p:nvSpPr>
            <p:spPr bwMode="auto">
              <a:xfrm>
                <a:off x="330" y="791"/>
                <a:ext cx="12"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384" name="Line 416"/>
              <p:cNvSpPr>
                <a:spLocks noChangeShapeType="1"/>
              </p:cNvSpPr>
              <p:nvPr/>
            </p:nvSpPr>
            <p:spPr bwMode="auto">
              <a:xfrm>
                <a:off x="313" y="791"/>
                <a:ext cx="9"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84385" name="Group 417"/>
          <p:cNvGrpSpPr>
            <a:grpSpLocks/>
          </p:cNvGrpSpPr>
          <p:nvPr/>
        </p:nvGrpSpPr>
        <p:grpSpPr bwMode="auto">
          <a:xfrm>
            <a:off x="2841625" y="3238500"/>
            <a:ext cx="88900" cy="317500"/>
            <a:chOff x="1790" y="2148"/>
            <a:chExt cx="56" cy="200"/>
          </a:xfrm>
        </p:grpSpPr>
        <p:sp>
          <p:nvSpPr>
            <p:cNvPr id="84386" name="Text Box 418"/>
            <p:cNvSpPr txBox="1">
              <a:spLocks noChangeArrowheads="1"/>
            </p:cNvSpPr>
            <p:nvPr/>
          </p:nvSpPr>
          <p:spPr bwMode="auto">
            <a:xfrm>
              <a:off x="1812" y="2148"/>
              <a:ext cx="34" cy="200"/>
            </a:xfrm>
            <a:prstGeom prst="rect">
              <a:avLst/>
            </a:prstGeom>
            <a:solidFill>
              <a:srgbClr val="DDDDDD"/>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84387" name="Text Box 419"/>
            <p:cNvSpPr txBox="1">
              <a:spLocks noChangeArrowheads="1"/>
            </p:cNvSpPr>
            <p:nvPr/>
          </p:nvSpPr>
          <p:spPr bwMode="auto">
            <a:xfrm>
              <a:off x="1790" y="2223"/>
              <a:ext cx="36" cy="53"/>
            </a:xfrm>
            <a:prstGeom prst="rect">
              <a:avLst/>
            </a:prstGeom>
            <a:solidFill>
              <a:srgbClr val="808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sp>
        <p:nvSpPr>
          <p:cNvPr id="84388" name="Text Box 420"/>
          <p:cNvSpPr txBox="1">
            <a:spLocks noChangeArrowheads="1"/>
          </p:cNvSpPr>
          <p:nvPr/>
        </p:nvSpPr>
        <p:spPr bwMode="auto">
          <a:xfrm>
            <a:off x="2363788" y="1716088"/>
            <a:ext cx="568325" cy="703262"/>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84389" name="Text Box 421"/>
          <p:cNvSpPr txBox="1">
            <a:spLocks noChangeArrowheads="1"/>
          </p:cNvSpPr>
          <p:nvPr/>
        </p:nvSpPr>
        <p:spPr bwMode="auto">
          <a:xfrm>
            <a:off x="2360613" y="722313"/>
            <a:ext cx="568325" cy="989012"/>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84390" name="Text Box 422"/>
          <p:cNvSpPr txBox="1">
            <a:spLocks noChangeArrowheads="1"/>
          </p:cNvSpPr>
          <p:nvPr/>
        </p:nvSpPr>
        <p:spPr bwMode="auto">
          <a:xfrm>
            <a:off x="2373313" y="725488"/>
            <a:ext cx="558800" cy="2246312"/>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nvGrpSpPr>
          <p:cNvPr id="84452" name="Group 484"/>
          <p:cNvGrpSpPr>
            <a:grpSpLocks/>
          </p:cNvGrpSpPr>
          <p:nvPr/>
        </p:nvGrpSpPr>
        <p:grpSpPr bwMode="auto">
          <a:xfrm>
            <a:off x="2492375" y="3152775"/>
            <a:ext cx="300038" cy="1895475"/>
            <a:chOff x="3424" y="2331"/>
            <a:chExt cx="189" cy="1194"/>
          </a:xfrm>
        </p:grpSpPr>
        <p:sp>
          <p:nvSpPr>
            <p:cNvPr id="84453" name="Oval 485"/>
            <p:cNvSpPr>
              <a:spLocks noChangeArrowheads="1"/>
            </p:cNvSpPr>
            <p:nvPr/>
          </p:nvSpPr>
          <p:spPr bwMode="auto">
            <a:xfrm>
              <a:off x="3486" y="2487"/>
              <a:ext cx="70" cy="66"/>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454" name="Oval 486"/>
            <p:cNvSpPr>
              <a:spLocks noChangeArrowheads="1"/>
            </p:cNvSpPr>
            <p:nvPr/>
          </p:nvSpPr>
          <p:spPr bwMode="auto">
            <a:xfrm>
              <a:off x="3486" y="3021"/>
              <a:ext cx="70" cy="84"/>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455" name="Oval 487"/>
            <p:cNvSpPr>
              <a:spLocks noChangeArrowheads="1"/>
            </p:cNvSpPr>
            <p:nvPr/>
          </p:nvSpPr>
          <p:spPr bwMode="auto">
            <a:xfrm>
              <a:off x="3486" y="2847"/>
              <a:ext cx="70" cy="66"/>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456" name="Oval 488"/>
            <p:cNvSpPr>
              <a:spLocks noChangeAspect="1" noChangeArrowheads="1"/>
            </p:cNvSpPr>
            <p:nvPr/>
          </p:nvSpPr>
          <p:spPr bwMode="auto">
            <a:xfrm>
              <a:off x="3433" y="2577"/>
              <a:ext cx="176" cy="186"/>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457" name="Oval 489"/>
            <p:cNvSpPr>
              <a:spLocks noChangeAspect="1" noChangeArrowheads="1"/>
            </p:cNvSpPr>
            <p:nvPr/>
          </p:nvSpPr>
          <p:spPr bwMode="auto">
            <a:xfrm>
              <a:off x="3481" y="2631"/>
              <a:ext cx="79" cy="78"/>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458" name="AutoShape 490"/>
            <p:cNvSpPr>
              <a:spLocks noChangeAspect="1" noChangeArrowheads="1"/>
            </p:cNvSpPr>
            <p:nvPr/>
          </p:nvSpPr>
          <p:spPr bwMode="auto">
            <a:xfrm>
              <a:off x="3512" y="2595"/>
              <a:ext cx="17" cy="24"/>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459" name="AutoShape 491"/>
            <p:cNvSpPr>
              <a:spLocks noChangeAspect="1" noChangeArrowheads="1"/>
            </p:cNvSpPr>
            <p:nvPr/>
          </p:nvSpPr>
          <p:spPr bwMode="auto">
            <a:xfrm>
              <a:off x="3569" y="2661"/>
              <a:ext cx="22" cy="18"/>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460" name="AutoShape 492"/>
            <p:cNvSpPr>
              <a:spLocks noChangeAspect="1" noChangeArrowheads="1"/>
            </p:cNvSpPr>
            <p:nvPr/>
          </p:nvSpPr>
          <p:spPr bwMode="auto">
            <a:xfrm>
              <a:off x="3551" y="2703"/>
              <a:ext cx="18" cy="18"/>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461" name="AutoShape 493"/>
            <p:cNvSpPr>
              <a:spLocks noChangeAspect="1" noChangeArrowheads="1"/>
            </p:cNvSpPr>
            <p:nvPr/>
          </p:nvSpPr>
          <p:spPr bwMode="auto">
            <a:xfrm>
              <a:off x="3450" y="2661"/>
              <a:ext cx="22" cy="18"/>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462" name="AutoShape 494"/>
            <p:cNvSpPr>
              <a:spLocks noChangeAspect="1" noChangeArrowheads="1"/>
            </p:cNvSpPr>
            <p:nvPr/>
          </p:nvSpPr>
          <p:spPr bwMode="auto">
            <a:xfrm>
              <a:off x="3512" y="2721"/>
              <a:ext cx="17" cy="24"/>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463" name="AutoShape 495"/>
            <p:cNvSpPr>
              <a:spLocks noChangeAspect="1" noChangeArrowheads="1"/>
            </p:cNvSpPr>
            <p:nvPr/>
          </p:nvSpPr>
          <p:spPr bwMode="auto">
            <a:xfrm>
              <a:off x="3472" y="2619"/>
              <a:ext cx="18" cy="18"/>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464" name="AutoShape 496"/>
            <p:cNvSpPr>
              <a:spLocks noChangeAspect="1" noChangeArrowheads="1"/>
            </p:cNvSpPr>
            <p:nvPr/>
          </p:nvSpPr>
          <p:spPr bwMode="auto">
            <a:xfrm>
              <a:off x="3551" y="2619"/>
              <a:ext cx="18" cy="18"/>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465" name="AutoShape 497"/>
            <p:cNvSpPr>
              <a:spLocks noChangeAspect="1" noChangeArrowheads="1"/>
            </p:cNvSpPr>
            <p:nvPr/>
          </p:nvSpPr>
          <p:spPr bwMode="auto">
            <a:xfrm>
              <a:off x="3472" y="2703"/>
              <a:ext cx="18" cy="18"/>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466" name="Oval 498"/>
            <p:cNvSpPr>
              <a:spLocks noChangeAspect="1" noChangeArrowheads="1"/>
            </p:cNvSpPr>
            <p:nvPr/>
          </p:nvSpPr>
          <p:spPr bwMode="auto">
            <a:xfrm>
              <a:off x="3512" y="2661"/>
              <a:ext cx="17" cy="18"/>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4467" name="Group 499"/>
            <p:cNvGrpSpPr>
              <a:grpSpLocks/>
            </p:cNvGrpSpPr>
            <p:nvPr/>
          </p:nvGrpSpPr>
          <p:grpSpPr bwMode="auto">
            <a:xfrm>
              <a:off x="3445" y="2409"/>
              <a:ext cx="147" cy="270"/>
              <a:chOff x="3445" y="2409"/>
              <a:chExt cx="147" cy="270"/>
            </a:xfrm>
          </p:grpSpPr>
          <p:sp>
            <p:nvSpPr>
              <p:cNvPr id="84468" name="Rectangle 500"/>
              <p:cNvSpPr>
                <a:spLocks noChangeAspect="1" noChangeArrowheads="1"/>
              </p:cNvSpPr>
              <p:nvPr/>
            </p:nvSpPr>
            <p:spPr bwMode="auto">
              <a:xfrm flipH="1">
                <a:off x="3445" y="2409"/>
                <a:ext cx="147" cy="22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4469" name="Rectangle 501"/>
              <p:cNvSpPr>
                <a:spLocks noChangeArrowheads="1"/>
              </p:cNvSpPr>
              <p:nvPr/>
            </p:nvSpPr>
            <p:spPr bwMode="auto">
              <a:xfrm flipV="1">
                <a:off x="3458" y="2629"/>
                <a:ext cx="116" cy="5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4470" name="Rectangle 502"/>
              <p:cNvSpPr>
                <a:spLocks noChangeArrowheads="1"/>
              </p:cNvSpPr>
              <p:nvPr/>
            </p:nvSpPr>
            <p:spPr bwMode="auto">
              <a:xfrm>
                <a:off x="3445" y="2418"/>
                <a:ext cx="147" cy="12"/>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4471" name="Rectangle 503"/>
              <p:cNvSpPr>
                <a:spLocks noChangeArrowheads="1"/>
              </p:cNvSpPr>
              <p:nvPr/>
            </p:nvSpPr>
            <p:spPr bwMode="auto">
              <a:xfrm>
                <a:off x="3506" y="2439"/>
                <a:ext cx="30" cy="89"/>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grpSp>
        <p:sp>
          <p:nvSpPr>
            <p:cNvPr id="84472" name="Rectangle 504"/>
            <p:cNvSpPr>
              <a:spLocks noChangeAspect="1" noChangeArrowheads="1"/>
            </p:cNvSpPr>
            <p:nvPr/>
          </p:nvSpPr>
          <p:spPr bwMode="auto">
            <a:xfrm flipH="1">
              <a:off x="3424" y="2535"/>
              <a:ext cx="189" cy="348"/>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84473" name="AutoShape 505"/>
            <p:cNvSpPr>
              <a:spLocks noChangeArrowheads="1"/>
            </p:cNvSpPr>
            <p:nvPr/>
          </p:nvSpPr>
          <p:spPr bwMode="auto">
            <a:xfrm>
              <a:off x="3512" y="2871"/>
              <a:ext cx="13" cy="1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round/>
              <a:headEnd/>
              <a:tailEnd/>
            </a:ln>
          </p:spPr>
          <p:txBody>
            <a:bodyPr/>
            <a:lstStyle/>
            <a:p>
              <a:endParaRPr lang="en-US" dirty="0"/>
            </a:p>
          </p:txBody>
        </p:sp>
        <p:sp>
          <p:nvSpPr>
            <p:cNvPr id="84474" name="Rectangle 506"/>
            <p:cNvSpPr>
              <a:spLocks noChangeAspect="1" noChangeArrowheads="1"/>
            </p:cNvSpPr>
            <p:nvPr/>
          </p:nvSpPr>
          <p:spPr bwMode="auto">
            <a:xfrm flipH="1">
              <a:off x="3424" y="2331"/>
              <a:ext cx="189" cy="102"/>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84475" name="Rectangle 507" descr="Dark vertical"/>
            <p:cNvSpPr>
              <a:spLocks noChangeAspect="1" noChangeArrowheads="1"/>
            </p:cNvSpPr>
            <p:nvPr/>
          </p:nvSpPr>
          <p:spPr bwMode="auto">
            <a:xfrm flipH="1">
              <a:off x="3455" y="2985"/>
              <a:ext cx="132" cy="54"/>
            </a:xfrm>
            <a:prstGeom prst="rect">
              <a:avLst/>
            </a:prstGeom>
            <a:pattFill prst="dkVert">
              <a:fgClr>
                <a:srgbClr val="000000"/>
              </a:fgClr>
              <a:bgClr>
                <a:srgbClr val="808080"/>
              </a:bgClr>
            </a:pattFill>
            <a:ln w="12700">
              <a:solidFill>
                <a:srgbClr val="000000"/>
              </a:solidFill>
              <a:miter lim="800000"/>
              <a:headEnd/>
              <a:tailEnd/>
            </a:ln>
          </p:spPr>
          <p:txBody>
            <a:bodyPr/>
            <a:lstStyle/>
            <a:p>
              <a:endParaRPr lang="en-US" dirty="0"/>
            </a:p>
          </p:txBody>
        </p:sp>
        <p:sp>
          <p:nvSpPr>
            <p:cNvPr id="84476" name="Rectangle 508"/>
            <p:cNvSpPr>
              <a:spLocks noChangeAspect="1" noChangeArrowheads="1"/>
            </p:cNvSpPr>
            <p:nvPr/>
          </p:nvSpPr>
          <p:spPr bwMode="auto">
            <a:xfrm flipH="1">
              <a:off x="3442" y="3027"/>
              <a:ext cx="158" cy="342"/>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84477" name="Rectangle 509"/>
            <p:cNvSpPr>
              <a:spLocks noChangeAspect="1" noChangeArrowheads="1"/>
            </p:cNvSpPr>
            <p:nvPr/>
          </p:nvSpPr>
          <p:spPr bwMode="auto">
            <a:xfrm flipH="1">
              <a:off x="3442" y="2895"/>
              <a:ext cx="158" cy="96"/>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84478" name="AutoShape 510"/>
            <p:cNvSpPr>
              <a:spLocks noChangeArrowheads="1"/>
            </p:cNvSpPr>
            <p:nvPr/>
          </p:nvSpPr>
          <p:spPr bwMode="auto">
            <a:xfrm>
              <a:off x="3424" y="2883"/>
              <a:ext cx="189" cy="12"/>
            </a:xfrm>
            <a:custGeom>
              <a:avLst/>
              <a:gdLst>
                <a:gd name="G0" fmla="+- 1350 0 0"/>
                <a:gd name="G1" fmla="+- 21600 0 1350"/>
                <a:gd name="G2" fmla="*/ 1350 1 2"/>
                <a:gd name="G3" fmla="+- 21600 0 G2"/>
                <a:gd name="G4" fmla="+/ 1350 21600 2"/>
                <a:gd name="G5" fmla="+/ G1 0 2"/>
                <a:gd name="G6" fmla="*/ 21600 21600 1350"/>
                <a:gd name="G7" fmla="*/ G6 1 2"/>
                <a:gd name="G8" fmla="+- 21600 0 G7"/>
                <a:gd name="G9" fmla="*/ 21600 1 2"/>
                <a:gd name="G10" fmla="+- 1350 0 G9"/>
                <a:gd name="G11" fmla="?: G10 G8 0"/>
                <a:gd name="G12" fmla="?: G10 G7 21600"/>
                <a:gd name="T0" fmla="*/ 20925 w 21600"/>
                <a:gd name="T1" fmla="*/ 10800 h 21600"/>
                <a:gd name="T2" fmla="*/ 10800 w 21600"/>
                <a:gd name="T3" fmla="*/ 21600 h 21600"/>
                <a:gd name="T4" fmla="*/ 675 w 21600"/>
                <a:gd name="T5" fmla="*/ 10800 h 21600"/>
                <a:gd name="T6" fmla="*/ 10800 w 21600"/>
                <a:gd name="T7" fmla="*/ 0 h 21600"/>
                <a:gd name="T8" fmla="*/ 2475 w 21600"/>
                <a:gd name="T9" fmla="*/ 2475 h 21600"/>
                <a:gd name="T10" fmla="*/ 19125 w 21600"/>
                <a:gd name="T11" fmla="*/ 19125 h 21600"/>
              </a:gdLst>
              <a:ahLst/>
              <a:cxnLst>
                <a:cxn ang="0">
                  <a:pos x="T0" y="T1"/>
                </a:cxn>
                <a:cxn ang="0">
                  <a:pos x="T2" y="T3"/>
                </a:cxn>
                <a:cxn ang="0">
                  <a:pos x="T4" y="T5"/>
                </a:cxn>
                <a:cxn ang="0">
                  <a:pos x="T6" y="T7"/>
                </a:cxn>
              </a:cxnLst>
              <a:rect l="T8" t="T9" r="T10" b="T11"/>
              <a:pathLst>
                <a:path w="21600" h="21600">
                  <a:moveTo>
                    <a:pt x="0" y="0"/>
                  </a:moveTo>
                  <a:lnTo>
                    <a:pt x="1350" y="21600"/>
                  </a:lnTo>
                  <a:lnTo>
                    <a:pt x="20250"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4479" name="AutoShape 511"/>
            <p:cNvSpPr>
              <a:spLocks noChangeArrowheads="1"/>
            </p:cNvSpPr>
            <p:nvPr/>
          </p:nvSpPr>
          <p:spPr bwMode="auto">
            <a:xfrm rot="10800000">
              <a:off x="3424" y="3369"/>
              <a:ext cx="189" cy="24"/>
            </a:xfrm>
            <a:custGeom>
              <a:avLst/>
              <a:gdLst>
                <a:gd name="G0" fmla="+- 1694 0 0"/>
                <a:gd name="G1" fmla="+- 21600 0 1694"/>
                <a:gd name="G2" fmla="*/ 1694 1 2"/>
                <a:gd name="G3" fmla="+- 21600 0 G2"/>
                <a:gd name="G4" fmla="+/ 1694 21600 2"/>
                <a:gd name="G5" fmla="+/ G1 0 2"/>
                <a:gd name="G6" fmla="*/ 21600 21600 1694"/>
                <a:gd name="G7" fmla="*/ G6 1 2"/>
                <a:gd name="G8" fmla="+- 21600 0 G7"/>
                <a:gd name="G9" fmla="*/ 21600 1 2"/>
                <a:gd name="G10" fmla="+- 1694 0 G9"/>
                <a:gd name="G11" fmla="?: G10 G8 0"/>
                <a:gd name="G12" fmla="?: G10 G7 21600"/>
                <a:gd name="T0" fmla="*/ 20753 w 21600"/>
                <a:gd name="T1" fmla="*/ 10800 h 21600"/>
                <a:gd name="T2" fmla="*/ 10800 w 21600"/>
                <a:gd name="T3" fmla="*/ 21600 h 21600"/>
                <a:gd name="T4" fmla="*/ 847 w 21600"/>
                <a:gd name="T5" fmla="*/ 10800 h 21600"/>
                <a:gd name="T6" fmla="*/ 10800 w 21600"/>
                <a:gd name="T7" fmla="*/ 0 h 21600"/>
                <a:gd name="T8" fmla="*/ 2647 w 21600"/>
                <a:gd name="T9" fmla="*/ 2647 h 21600"/>
                <a:gd name="T10" fmla="*/ 18953 w 21600"/>
                <a:gd name="T11" fmla="*/ 18953 h 21600"/>
              </a:gdLst>
              <a:ahLst/>
              <a:cxnLst>
                <a:cxn ang="0">
                  <a:pos x="T0" y="T1"/>
                </a:cxn>
                <a:cxn ang="0">
                  <a:pos x="T2" y="T3"/>
                </a:cxn>
                <a:cxn ang="0">
                  <a:pos x="T4" y="T5"/>
                </a:cxn>
                <a:cxn ang="0">
                  <a:pos x="T6" y="T7"/>
                </a:cxn>
              </a:cxnLst>
              <a:rect l="T8" t="T9" r="T10" b="T11"/>
              <a:pathLst>
                <a:path w="21600" h="21600">
                  <a:moveTo>
                    <a:pt x="0" y="0"/>
                  </a:moveTo>
                  <a:lnTo>
                    <a:pt x="1694" y="21600"/>
                  </a:lnTo>
                  <a:lnTo>
                    <a:pt x="19906"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480" name="Rectangle 512"/>
            <p:cNvSpPr>
              <a:spLocks noChangeAspect="1" noChangeArrowheads="1"/>
            </p:cNvSpPr>
            <p:nvPr/>
          </p:nvSpPr>
          <p:spPr bwMode="auto">
            <a:xfrm flipH="1">
              <a:off x="3424" y="3393"/>
              <a:ext cx="189" cy="132"/>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grpSp>
      <p:grpSp>
        <p:nvGrpSpPr>
          <p:cNvPr id="84543" name="Group 575"/>
          <p:cNvGrpSpPr>
            <a:grpSpLocks/>
          </p:cNvGrpSpPr>
          <p:nvPr/>
        </p:nvGrpSpPr>
        <p:grpSpPr bwMode="auto">
          <a:xfrm>
            <a:off x="2489200" y="5045075"/>
            <a:ext cx="303213" cy="1506538"/>
            <a:chOff x="1568" y="3178"/>
            <a:chExt cx="191" cy="949"/>
          </a:xfrm>
        </p:grpSpPr>
        <p:sp>
          <p:nvSpPr>
            <p:cNvPr id="84482" name="Rectangle 514"/>
            <p:cNvSpPr>
              <a:spLocks noChangeArrowheads="1"/>
            </p:cNvSpPr>
            <p:nvPr/>
          </p:nvSpPr>
          <p:spPr bwMode="auto">
            <a:xfrm>
              <a:off x="1568" y="3178"/>
              <a:ext cx="191" cy="948"/>
            </a:xfrm>
            <a:prstGeom prst="rect">
              <a:avLst/>
            </a:prstGeom>
            <a:gradFill rotWithShape="1">
              <a:gsLst>
                <a:gs pos="0">
                  <a:srgbClr val="333333"/>
                </a:gs>
                <a:gs pos="50000">
                  <a:srgbClr val="DDDDDD"/>
                </a:gs>
                <a:gs pos="100000">
                  <a:srgbClr val="333333"/>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4483" name="Group 515"/>
            <p:cNvGrpSpPr>
              <a:grpSpLocks/>
            </p:cNvGrpSpPr>
            <p:nvPr/>
          </p:nvGrpSpPr>
          <p:grpSpPr bwMode="auto">
            <a:xfrm>
              <a:off x="1580" y="3385"/>
              <a:ext cx="166" cy="98"/>
              <a:chOff x="63" y="428"/>
              <a:chExt cx="36" cy="19"/>
            </a:xfrm>
          </p:grpSpPr>
          <p:sp>
            <p:nvSpPr>
              <p:cNvPr id="84484" name="AutoShape 516"/>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485" name="AutoShape 517"/>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486" name="AutoShape 518"/>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4491" name="Group 523"/>
            <p:cNvGrpSpPr>
              <a:grpSpLocks/>
            </p:cNvGrpSpPr>
            <p:nvPr/>
          </p:nvGrpSpPr>
          <p:grpSpPr bwMode="auto">
            <a:xfrm>
              <a:off x="1580" y="3290"/>
              <a:ext cx="166" cy="104"/>
              <a:chOff x="220" y="413"/>
              <a:chExt cx="36" cy="20"/>
            </a:xfrm>
          </p:grpSpPr>
          <p:sp>
            <p:nvSpPr>
              <p:cNvPr id="84492" name="AutoShape 524"/>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493" name="AutoShape 525"/>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494" name="AutoShape 526"/>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4495" name="Group 527"/>
            <p:cNvGrpSpPr>
              <a:grpSpLocks/>
            </p:cNvGrpSpPr>
            <p:nvPr/>
          </p:nvGrpSpPr>
          <p:grpSpPr bwMode="auto">
            <a:xfrm>
              <a:off x="1580" y="3463"/>
              <a:ext cx="166" cy="98"/>
              <a:chOff x="220" y="413"/>
              <a:chExt cx="36" cy="20"/>
            </a:xfrm>
          </p:grpSpPr>
          <p:sp>
            <p:nvSpPr>
              <p:cNvPr id="84496" name="AutoShape 528"/>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497" name="AutoShape 529"/>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498" name="AutoShape 530"/>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4499" name="Group 531"/>
            <p:cNvGrpSpPr>
              <a:grpSpLocks/>
            </p:cNvGrpSpPr>
            <p:nvPr/>
          </p:nvGrpSpPr>
          <p:grpSpPr bwMode="auto">
            <a:xfrm>
              <a:off x="1583" y="3538"/>
              <a:ext cx="166" cy="589"/>
              <a:chOff x="3381" y="1201"/>
              <a:chExt cx="216" cy="684"/>
            </a:xfrm>
          </p:grpSpPr>
          <p:grpSp>
            <p:nvGrpSpPr>
              <p:cNvPr id="84500" name="Group 532"/>
              <p:cNvGrpSpPr>
                <a:grpSpLocks/>
              </p:cNvGrpSpPr>
              <p:nvPr/>
            </p:nvGrpSpPr>
            <p:grpSpPr bwMode="auto">
              <a:xfrm>
                <a:off x="3381" y="1201"/>
                <a:ext cx="216" cy="114"/>
                <a:chOff x="220" y="413"/>
                <a:chExt cx="36" cy="20"/>
              </a:xfrm>
            </p:grpSpPr>
            <p:sp>
              <p:nvSpPr>
                <p:cNvPr id="84501" name="AutoShape 533"/>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502" name="AutoShape 534"/>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503" name="AutoShape 535"/>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4504" name="Group 536"/>
              <p:cNvGrpSpPr>
                <a:grpSpLocks/>
              </p:cNvGrpSpPr>
              <p:nvPr/>
            </p:nvGrpSpPr>
            <p:grpSpPr bwMode="auto">
              <a:xfrm>
                <a:off x="3381" y="1681"/>
                <a:ext cx="216" cy="114"/>
                <a:chOff x="63" y="428"/>
                <a:chExt cx="36" cy="19"/>
              </a:xfrm>
            </p:grpSpPr>
            <p:sp>
              <p:nvSpPr>
                <p:cNvPr id="84505" name="AutoShape 537"/>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506" name="AutoShape 538"/>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507" name="AutoShape 539"/>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4508" name="Group 540"/>
              <p:cNvGrpSpPr>
                <a:grpSpLocks/>
              </p:cNvGrpSpPr>
              <p:nvPr/>
            </p:nvGrpSpPr>
            <p:grpSpPr bwMode="auto">
              <a:xfrm>
                <a:off x="3381" y="1297"/>
                <a:ext cx="216" cy="120"/>
                <a:chOff x="220" y="413"/>
                <a:chExt cx="36" cy="20"/>
              </a:xfrm>
            </p:grpSpPr>
            <p:sp>
              <p:nvSpPr>
                <p:cNvPr id="84509" name="AutoShape 541"/>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510" name="AutoShape 542"/>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511" name="AutoShape 543"/>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4512" name="Group 544"/>
              <p:cNvGrpSpPr>
                <a:grpSpLocks/>
              </p:cNvGrpSpPr>
              <p:nvPr/>
            </p:nvGrpSpPr>
            <p:grpSpPr bwMode="auto">
              <a:xfrm>
                <a:off x="3381" y="1393"/>
                <a:ext cx="216" cy="114"/>
                <a:chOff x="220" y="413"/>
                <a:chExt cx="36" cy="20"/>
              </a:xfrm>
            </p:grpSpPr>
            <p:sp>
              <p:nvSpPr>
                <p:cNvPr id="84513" name="AutoShape 545"/>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514" name="AutoShape 546"/>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515" name="AutoShape 547"/>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4516" name="Group 548"/>
              <p:cNvGrpSpPr>
                <a:grpSpLocks/>
              </p:cNvGrpSpPr>
              <p:nvPr/>
            </p:nvGrpSpPr>
            <p:grpSpPr bwMode="auto">
              <a:xfrm>
                <a:off x="3381" y="1489"/>
                <a:ext cx="216" cy="120"/>
                <a:chOff x="220" y="413"/>
                <a:chExt cx="36" cy="20"/>
              </a:xfrm>
            </p:grpSpPr>
            <p:sp>
              <p:nvSpPr>
                <p:cNvPr id="84517" name="AutoShape 549"/>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518" name="AutoShape 550"/>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519" name="AutoShape 551"/>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4520" name="Group 552"/>
              <p:cNvGrpSpPr>
                <a:grpSpLocks/>
              </p:cNvGrpSpPr>
              <p:nvPr/>
            </p:nvGrpSpPr>
            <p:grpSpPr bwMode="auto">
              <a:xfrm>
                <a:off x="3381" y="1585"/>
                <a:ext cx="216" cy="120"/>
                <a:chOff x="220" y="413"/>
                <a:chExt cx="36" cy="20"/>
              </a:xfrm>
            </p:grpSpPr>
            <p:sp>
              <p:nvSpPr>
                <p:cNvPr id="84521" name="AutoShape 553"/>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522" name="AutoShape 554"/>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523" name="AutoShape 555"/>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4524" name="Group 556"/>
              <p:cNvGrpSpPr>
                <a:grpSpLocks/>
              </p:cNvGrpSpPr>
              <p:nvPr/>
            </p:nvGrpSpPr>
            <p:grpSpPr bwMode="auto">
              <a:xfrm>
                <a:off x="3381" y="1771"/>
                <a:ext cx="216" cy="114"/>
                <a:chOff x="220" y="413"/>
                <a:chExt cx="36" cy="20"/>
              </a:xfrm>
            </p:grpSpPr>
            <p:sp>
              <p:nvSpPr>
                <p:cNvPr id="84525" name="AutoShape 557"/>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526" name="AutoShape 558"/>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527" name="AutoShape 559"/>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grpSp>
        <p:nvGrpSpPr>
          <p:cNvPr id="84528" name="Group 560"/>
          <p:cNvGrpSpPr>
            <a:grpSpLocks/>
          </p:cNvGrpSpPr>
          <p:nvPr/>
        </p:nvGrpSpPr>
        <p:grpSpPr bwMode="auto">
          <a:xfrm>
            <a:off x="2762250" y="4068763"/>
            <a:ext cx="161925" cy="314325"/>
            <a:chOff x="1740" y="2548"/>
            <a:chExt cx="102" cy="198"/>
          </a:xfrm>
        </p:grpSpPr>
        <p:grpSp>
          <p:nvGrpSpPr>
            <p:cNvPr id="84529" name="Group 561"/>
            <p:cNvGrpSpPr>
              <a:grpSpLocks/>
            </p:cNvGrpSpPr>
            <p:nvPr/>
          </p:nvGrpSpPr>
          <p:grpSpPr bwMode="auto">
            <a:xfrm>
              <a:off x="1752" y="2548"/>
              <a:ext cx="90" cy="198"/>
              <a:chOff x="3293" y="3267"/>
              <a:chExt cx="96" cy="144"/>
            </a:xfrm>
          </p:grpSpPr>
          <p:sp>
            <p:nvSpPr>
              <p:cNvPr id="84530" name="Text Box 562"/>
              <p:cNvSpPr txBox="1">
                <a:spLocks noChangeArrowheads="1"/>
              </p:cNvSpPr>
              <p:nvPr/>
            </p:nvSpPr>
            <p:spPr bwMode="auto">
              <a:xfrm>
                <a:off x="3293" y="3267"/>
                <a:ext cx="94" cy="144"/>
              </a:xfrm>
              <a:prstGeom prst="rect">
                <a:avLst/>
              </a:prstGeom>
              <a:solidFill>
                <a:srgbClr val="000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84531" name="Rectangle 563"/>
              <p:cNvSpPr>
                <a:spLocks noChangeArrowheads="1"/>
              </p:cNvSpPr>
              <p:nvPr/>
            </p:nvSpPr>
            <p:spPr bwMode="auto">
              <a:xfrm>
                <a:off x="3293" y="3311"/>
                <a:ext cx="96" cy="6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4532" name="Rectangle 564"/>
            <p:cNvSpPr>
              <a:spLocks noChangeArrowheads="1"/>
            </p:cNvSpPr>
            <p:nvPr/>
          </p:nvSpPr>
          <p:spPr bwMode="auto">
            <a:xfrm>
              <a:off x="1740" y="2636"/>
              <a:ext cx="101"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84538" name="Group 570"/>
          <p:cNvGrpSpPr>
            <a:grpSpLocks/>
          </p:cNvGrpSpPr>
          <p:nvPr/>
        </p:nvGrpSpPr>
        <p:grpSpPr bwMode="auto">
          <a:xfrm>
            <a:off x="2370138" y="4064000"/>
            <a:ext cx="160337" cy="314325"/>
            <a:chOff x="1493" y="2560"/>
            <a:chExt cx="101" cy="198"/>
          </a:xfrm>
        </p:grpSpPr>
        <p:grpSp>
          <p:nvGrpSpPr>
            <p:cNvPr id="84539" name="Group 571"/>
            <p:cNvGrpSpPr>
              <a:grpSpLocks/>
            </p:cNvGrpSpPr>
            <p:nvPr/>
          </p:nvGrpSpPr>
          <p:grpSpPr bwMode="auto">
            <a:xfrm>
              <a:off x="1494" y="2560"/>
              <a:ext cx="90" cy="198"/>
              <a:chOff x="3293" y="3267"/>
              <a:chExt cx="96" cy="144"/>
            </a:xfrm>
          </p:grpSpPr>
          <p:sp>
            <p:nvSpPr>
              <p:cNvPr id="84540" name="Text Box 572"/>
              <p:cNvSpPr txBox="1">
                <a:spLocks noChangeArrowheads="1"/>
              </p:cNvSpPr>
              <p:nvPr/>
            </p:nvSpPr>
            <p:spPr bwMode="auto">
              <a:xfrm>
                <a:off x="3293" y="3267"/>
                <a:ext cx="94" cy="144"/>
              </a:xfrm>
              <a:prstGeom prst="rect">
                <a:avLst/>
              </a:prstGeom>
              <a:solidFill>
                <a:srgbClr val="000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84541" name="Rectangle 573"/>
              <p:cNvSpPr>
                <a:spLocks noChangeArrowheads="1"/>
              </p:cNvSpPr>
              <p:nvPr/>
            </p:nvSpPr>
            <p:spPr bwMode="auto">
              <a:xfrm>
                <a:off x="3293" y="3311"/>
                <a:ext cx="96" cy="6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4542" name="Rectangle 574"/>
            <p:cNvSpPr>
              <a:spLocks noChangeArrowheads="1"/>
            </p:cNvSpPr>
            <p:nvPr/>
          </p:nvSpPr>
          <p:spPr bwMode="auto">
            <a:xfrm>
              <a:off x="1493" y="2653"/>
              <a:ext cx="101"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Tree>
    <p:extLst>
      <p:ext uri="{BB962C8B-B14F-4D97-AF65-F5344CB8AC3E}">
        <p14:creationId xmlns:p14="http://schemas.microsoft.com/office/powerpoint/2010/main" val="21597550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fade">
                                      <p:cBhvr>
                                        <p:cTn id="7" dur="2000"/>
                                        <p:tgtEl>
                                          <p:spTgt spid="839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3971">
                                            <p:txEl>
                                              <p:pRg st="0" end="0"/>
                                            </p:txEl>
                                          </p:spTgt>
                                        </p:tgtEl>
                                        <p:attrNameLst>
                                          <p:attrName>style.visibility</p:attrName>
                                        </p:attrNameLst>
                                      </p:cBhvr>
                                      <p:to>
                                        <p:strVal val="visible"/>
                                      </p:to>
                                    </p:set>
                                    <p:animEffect transition="in" filter="fade">
                                      <p:cBhvr>
                                        <p:cTn id="12" dur="2000"/>
                                        <p:tgtEl>
                                          <p:spTgt spid="839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3971">
                                            <p:txEl>
                                              <p:pRg st="4" end="4"/>
                                            </p:txEl>
                                          </p:spTgt>
                                        </p:tgtEl>
                                        <p:attrNameLst>
                                          <p:attrName>style.visibility</p:attrName>
                                        </p:attrNameLst>
                                      </p:cBhvr>
                                      <p:to>
                                        <p:strVal val="visible"/>
                                      </p:to>
                                    </p:set>
                                    <p:animEffect transition="in" filter="fade">
                                      <p:cBhvr>
                                        <p:cTn id="17" dur="2000"/>
                                        <p:tgtEl>
                                          <p:spTgt spid="839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P spid="83971"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76200" y="-104775"/>
            <a:ext cx="6629400" cy="685800"/>
          </a:xfrm>
          <a:noFill/>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GB" b="1" u="sng" dirty="0" smtClean="0">
                <a:solidFill>
                  <a:schemeClr val="tx2"/>
                </a:solidFill>
                <a:ea typeface="ＭＳ Ｐゴシック" pitchFamily="34" charset="-128"/>
              </a:rPr>
              <a:t>Deployment Sequence</a:t>
            </a:r>
          </a:p>
        </p:txBody>
      </p:sp>
      <p:sp>
        <p:nvSpPr>
          <p:cNvPr id="84995" name="Rectangle 3"/>
          <p:cNvSpPr>
            <a:spLocks noChangeArrowheads="1"/>
          </p:cNvSpPr>
          <p:nvPr/>
        </p:nvSpPr>
        <p:spPr bwMode="auto">
          <a:xfrm>
            <a:off x="5146675" y="2089150"/>
            <a:ext cx="39528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171450" indent="-171450" eaLnBrk="0" hangingPunct="0">
              <a:spcBef>
                <a:spcPct val="20000"/>
              </a:spcBef>
              <a:buClr>
                <a:srgbClr val="003EA3"/>
              </a:buClr>
              <a:buSzPct val="95000"/>
              <a:buFontTx/>
              <a:buChar char="•"/>
            </a:pPr>
            <a:r>
              <a:rPr lang="en-US" sz="2400" dirty="0">
                <a:solidFill>
                  <a:schemeClr val="tx2"/>
                </a:solidFill>
                <a:latin typeface="Tahoma" pitchFamily="34" charset="0"/>
              </a:rPr>
              <a:t>Close Lower Gate Valve.</a:t>
            </a:r>
          </a:p>
          <a:p>
            <a:pPr marL="171450" indent="-171450" eaLnBrk="0" hangingPunct="0">
              <a:spcBef>
                <a:spcPct val="20000"/>
              </a:spcBef>
              <a:buClr>
                <a:srgbClr val="003EA3"/>
              </a:buClr>
              <a:buSzPct val="95000"/>
              <a:buFontTx/>
              <a:buChar char="•"/>
            </a:pPr>
            <a:endParaRPr lang="en-US" sz="2400" dirty="0">
              <a:solidFill>
                <a:schemeClr val="tx2"/>
              </a:solidFill>
              <a:latin typeface="Tahoma" pitchFamily="34" charset="0"/>
            </a:endParaRPr>
          </a:p>
          <a:p>
            <a:pPr marL="171450" indent="-171450" eaLnBrk="0" hangingPunct="0">
              <a:spcBef>
                <a:spcPct val="20000"/>
              </a:spcBef>
              <a:buClr>
                <a:srgbClr val="003EA3"/>
              </a:buClr>
              <a:buSzPct val="95000"/>
            </a:pPr>
            <a:endParaRPr lang="en-US" sz="2400" dirty="0">
              <a:solidFill>
                <a:schemeClr val="tx2"/>
              </a:solidFill>
              <a:latin typeface="Tahoma" pitchFamily="34" charset="0"/>
            </a:endParaRPr>
          </a:p>
          <a:p>
            <a:pPr marL="171450" indent="-171450" eaLnBrk="0" hangingPunct="0">
              <a:spcBef>
                <a:spcPct val="20000"/>
              </a:spcBef>
              <a:buClr>
                <a:srgbClr val="003EA3"/>
              </a:buClr>
              <a:buSzPct val="95000"/>
            </a:pPr>
            <a:endParaRPr lang="en-US" sz="2400" dirty="0">
              <a:solidFill>
                <a:schemeClr val="tx2"/>
              </a:solidFill>
              <a:latin typeface="Tahoma" pitchFamily="34" charset="0"/>
            </a:endParaRPr>
          </a:p>
        </p:txBody>
      </p:sp>
      <p:sp>
        <p:nvSpPr>
          <p:cNvPr id="84996" name="Rectangle 4"/>
          <p:cNvSpPr>
            <a:spLocks noChangeArrowheads="1"/>
          </p:cNvSpPr>
          <p:nvPr/>
        </p:nvSpPr>
        <p:spPr bwMode="auto">
          <a:xfrm>
            <a:off x="2436813" y="2020888"/>
            <a:ext cx="423862" cy="474662"/>
          </a:xfrm>
          <a:prstGeom prst="rect">
            <a:avLst/>
          </a:prstGeom>
          <a:gradFill rotWithShape="1">
            <a:gsLst>
              <a:gs pos="0">
                <a:srgbClr val="FF0000"/>
              </a:gs>
              <a:gs pos="50000">
                <a:srgbClr val="FFFFFF"/>
              </a:gs>
              <a:gs pos="100000">
                <a:srgbClr val="FF0000"/>
              </a:gs>
            </a:gsLst>
            <a:lin ang="0" scaled="1"/>
          </a:gradFill>
          <a:ln w="0">
            <a:solidFill>
              <a:srgbClr val="000000"/>
            </a:solidFill>
            <a:miter lim="800000"/>
            <a:headEnd/>
            <a:tailEnd/>
          </a:ln>
        </p:spPr>
        <p:txBody>
          <a:bodyPr/>
          <a:lstStyle/>
          <a:p>
            <a:endParaRPr lang="en-US" dirty="0"/>
          </a:p>
        </p:txBody>
      </p:sp>
      <p:sp>
        <p:nvSpPr>
          <p:cNvPr id="84997" name="AutoShape 5"/>
          <p:cNvSpPr>
            <a:spLocks noChangeArrowheads="1"/>
          </p:cNvSpPr>
          <p:nvPr/>
        </p:nvSpPr>
        <p:spPr bwMode="auto">
          <a:xfrm>
            <a:off x="2319338" y="2089150"/>
            <a:ext cx="671512"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998" name="Rectangle 6"/>
          <p:cNvSpPr>
            <a:spLocks noChangeArrowheads="1"/>
          </p:cNvSpPr>
          <p:nvPr/>
        </p:nvSpPr>
        <p:spPr bwMode="auto">
          <a:xfrm>
            <a:off x="2273300" y="2495550"/>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grpSp>
        <p:nvGrpSpPr>
          <p:cNvPr id="84999" name="Group 7"/>
          <p:cNvGrpSpPr>
            <a:grpSpLocks/>
          </p:cNvGrpSpPr>
          <p:nvPr/>
        </p:nvGrpSpPr>
        <p:grpSpPr bwMode="auto">
          <a:xfrm>
            <a:off x="434975" y="4914900"/>
            <a:ext cx="4424363" cy="1277938"/>
            <a:chOff x="244" y="910"/>
            <a:chExt cx="118" cy="40"/>
          </a:xfrm>
        </p:grpSpPr>
        <p:sp>
          <p:nvSpPr>
            <p:cNvPr id="85000" name="Rectangle 8"/>
            <p:cNvSpPr>
              <a:spLocks noChangeArrowheads="1"/>
            </p:cNvSpPr>
            <p:nvPr/>
          </p:nvSpPr>
          <p:spPr bwMode="auto">
            <a:xfrm>
              <a:off x="297" y="914"/>
              <a:ext cx="12" cy="3"/>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5001" name="Group 9"/>
            <p:cNvGrpSpPr>
              <a:grpSpLocks/>
            </p:cNvGrpSpPr>
            <p:nvPr/>
          </p:nvGrpSpPr>
          <p:grpSpPr bwMode="auto">
            <a:xfrm>
              <a:off x="244" y="915"/>
              <a:ext cx="118" cy="32"/>
              <a:chOff x="118" y="899"/>
              <a:chExt cx="126" cy="36"/>
            </a:xfrm>
          </p:grpSpPr>
          <p:sp>
            <p:nvSpPr>
              <p:cNvPr id="85002" name="Rectangle 10"/>
              <p:cNvSpPr>
                <a:spLocks noChangeArrowheads="1"/>
              </p:cNvSpPr>
              <p:nvPr/>
            </p:nvSpPr>
            <p:spPr bwMode="auto">
              <a:xfrm>
                <a:off x="172" y="901"/>
                <a:ext cx="18" cy="29"/>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03" name="Freeform 11"/>
              <p:cNvSpPr>
                <a:spLocks/>
              </p:cNvSpPr>
              <p:nvPr/>
            </p:nvSpPr>
            <p:spPr bwMode="auto">
              <a:xfrm>
                <a:off x="186" y="930"/>
                <a:ext cx="1" cy="1"/>
              </a:xfrm>
              <a:custGeom>
                <a:avLst/>
                <a:gdLst>
                  <a:gd name="T0" fmla="*/ 0 h 1"/>
                  <a:gd name="T1" fmla="*/ 1 h 1"/>
                  <a:gd name="T2" fmla="*/ 1 h 1"/>
                  <a:gd name="T3" fmla="*/ 1 h 1"/>
                </a:gdLst>
                <a:ahLst/>
                <a:cxnLst>
                  <a:cxn ang="0">
                    <a:pos x="0" y="T0"/>
                  </a:cxn>
                  <a:cxn ang="0">
                    <a:pos x="0" y="T1"/>
                  </a:cxn>
                  <a:cxn ang="0">
                    <a:pos x="0" y="T2"/>
                  </a:cxn>
                  <a:cxn ang="0">
                    <a:pos x="0" y="T3"/>
                  </a:cxn>
                </a:cxnLst>
                <a:rect l="0" t="0" r="r" b="b"/>
                <a:pathLst>
                  <a:path h="1">
                    <a:moveTo>
                      <a:pt x="0" y="0"/>
                    </a:moveTo>
                    <a:lnTo>
                      <a:pt x="0" y="1"/>
                    </a:lnTo>
                    <a:lnTo>
                      <a:pt x="0" y="1"/>
                    </a:lnTo>
                    <a:lnTo>
                      <a:pt x="0" y="1"/>
                    </a:lnTo>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04" name="Freeform 12"/>
              <p:cNvSpPr>
                <a:spLocks/>
              </p:cNvSpPr>
              <p:nvPr/>
            </p:nvSpPr>
            <p:spPr bwMode="auto">
              <a:xfrm>
                <a:off x="174" y="930"/>
                <a:ext cx="2" cy="1"/>
              </a:xfrm>
              <a:custGeom>
                <a:avLst/>
                <a:gdLst>
                  <a:gd name="T0" fmla="*/ 0 h 1"/>
                  <a:gd name="T1" fmla="*/ 1 h 1"/>
                  <a:gd name="T2" fmla="*/ 1 h 1"/>
                  <a:gd name="T3" fmla="*/ 1 h 1"/>
                </a:gdLst>
                <a:ahLst/>
                <a:cxnLst>
                  <a:cxn ang="0">
                    <a:pos x="0" y="T0"/>
                  </a:cxn>
                  <a:cxn ang="0">
                    <a:pos x="0" y="T1"/>
                  </a:cxn>
                  <a:cxn ang="0">
                    <a:pos x="0" y="T2"/>
                  </a:cxn>
                  <a:cxn ang="0">
                    <a:pos x="0" y="T3"/>
                  </a:cxn>
                </a:cxnLst>
                <a:rect l="0" t="0" r="r" b="b"/>
                <a:pathLst>
                  <a:path h="1">
                    <a:moveTo>
                      <a:pt x="0" y="0"/>
                    </a:moveTo>
                    <a:lnTo>
                      <a:pt x="0" y="1"/>
                    </a:lnTo>
                    <a:lnTo>
                      <a:pt x="0" y="1"/>
                    </a:lnTo>
                    <a:lnTo>
                      <a:pt x="0" y="1"/>
                    </a:lnTo>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05" name="Rectangle 13"/>
              <p:cNvSpPr>
                <a:spLocks noChangeArrowheads="1"/>
              </p:cNvSpPr>
              <p:nvPr/>
            </p:nvSpPr>
            <p:spPr bwMode="auto">
              <a:xfrm>
                <a:off x="172" y="930"/>
                <a:ext cx="18" cy="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06" name="Rectangle 14"/>
              <p:cNvSpPr>
                <a:spLocks noChangeArrowheads="1"/>
              </p:cNvSpPr>
              <p:nvPr/>
            </p:nvSpPr>
            <p:spPr bwMode="auto">
              <a:xfrm>
                <a:off x="172" y="900"/>
                <a:ext cx="18" cy="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07" name="Rectangle 15"/>
              <p:cNvSpPr>
                <a:spLocks noChangeArrowheads="1"/>
              </p:cNvSpPr>
              <p:nvPr/>
            </p:nvSpPr>
            <p:spPr bwMode="auto">
              <a:xfrm>
                <a:off x="174" y="931"/>
                <a:ext cx="14" cy="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5008" name="Group 16"/>
              <p:cNvGrpSpPr>
                <a:grpSpLocks/>
              </p:cNvGrpSpPr>
              <p:nvPr/>
            </p:nvGrpSpPr>
            <p:grpSpPr bwMode="auto">
              <a:xfrm>
                <a:off x="118" y="899"/>
                <a:ext cx="54" cy="35"/>
                <a:chOff x="118" y="899"/>
                <a:chExt cx="54" cy="35"/>
              </a:xfrm>
            </p:grpSpPr>
            <p:grpSp>
              <p:nvGrpSpPr>
                <p:cNvPr id="85009" name="Group 17"/>
                <p:cNvGrpSpPr>
                  <a:grpSpLocks/>
                </p:cNvGrpSpPr>
                <p:nvPr/>
              </p:nvGrpSpPr>
              <p:grpSpPr bwMode="auto">
                <a:xfrm>
                  <a:off x="118" y="899"/>
                  <a:ext cx="10" cy="35"/>
                  <a:chOff x="119" y="899"/>
                  <a:chExt cx="10" cy="35"/>
                </a:xfrm>
              </p:grpSpPr>
              <p:sp>
                <p:nvSpPr>
                  <p:cNvPr id="85010" name="Rectangle 18"/>
                  <p:cNvSpPr>
                    <a:spLocks noChangeArrowheads="1"/>
                  </p:cNvSpPr>
                  <p:nvPr/>
                </p:nvSpPr>
                <p:spPr bwMode="auto">
                  <a:xfrm rot="10800000">
                    <a:off x="125" y="914"/>
                    <a:ext cx="4"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11" name="Freeform 19"/>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12" name="Line 20"/>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13" name="Line 21"/>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14" name="Freeform 22"/>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15" name="Line 23"/>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16" name="Line 24"/>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17" name="Freeform 25"/>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18" name="Line 26"/>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19" name="Line 27"/>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20" name="Freeform 28"/>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21" name="Line 29"/>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22" name="Line 30"/>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23" name="Rectangle 31"/>
                  <p:cNvSpPr>
                    <a:spLocks noChangeArrowheads="1"/>
                  </p:cNvSpPr>
                  <p:nvPr/>
                </p:nvSpPr>
                <p:spPr bwMode="auto">
                  <a:xfrm rot="10800000">
                    <a:off x="123" y="914"/>
                    <a:ext cx="2"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24" name="Rectangle 32"/>
                  <p:cNvSpPr>
                    <a:spLocks noChangeArrowheads="1"/>
                  </p:cNvSpPr>
                  <p:nvPr/>
                </p:nvSpPr>
                <p:spPr bwMode="auto">
                  <a:xfrm rot="10800000">
                    <a:off x="119" y="899"/>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25" name="Freeform 33"/>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5026" name="Rectangle 34"/>
                <p:cNvSpPr>
                  <a:spLocks noChangeArrowheads="1"/>
                </p:cNvSpPr>
                <p:nvPr/>
              </p:nvSpPr>
              <p:spPr bwMode="auto">
                <a:xfrm rot="10800000">
                  <a:off x="139"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27" name="Freeform 35"/>
                <p:cNvSpPr>
                  <a:spLocks/>
                </p:cNvSpPr>
                <p:nvPr/>
              </p:nvSpPr>
              <p:spPr bwMode="auto">
                <a:xfrm rot="10800000">
                  <a:off x="136" y="923"/>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28" name="Line 36"/>
                <p:cNvSpPr>
                  <a:spLocks noChangeShapeType="1"/>
                </p:cNvSpPr>
                <p:nvPr/>
              </p:nvSpPr>
              <p:spPr bwMode="auto">
                <a:xfrm rot="10800000" flipH="1">
                  <a:off x="136" y="923"/>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29" name="Freeform 37"/>
                <p:cNvSpPr>
                  <a:spLocks/>
                </p:cNvSpPr>
                <p:nvPr/>
              </p:nvSpPr>
              <p:spPr bwMode="auto">
                <a:xfrm rot="10800000">
                  <a:off x="136" y="923"/>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30" name="Line 38"/>
                <p:cNvSpPr>
                  <a:spLocks noChangeShapeType="1"/>
                </p:cNvSpPr>
                <p:nvPr/>
              </p:nvSpPr>
              <p:spPr bwMode="auto">
                <a:xfrm rot="10800000">
                  <a:off x="136" y="923"/>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31" name="Freeform 39"/>
                <p:cNvSpPr>
                  <a:spLocks/>
                </p:cNvSpPr>
                <p:nvPr/>
              </p:nvSpPr>
              <p:spPr bwMode="auto">
                <a:xfrm rot="10800000">
                  <a:off x="135" y="905"/>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32" name="Freeform 40"/>
                <p:cNvSpPr>
                  <a:spLocks/>
                </p:cNvSpPr>
                <p:nvPr/>
              </p:nvSpPr>
              <p:spPr bwMode="auto">
                <a:xfrm rot="10800000">
                  <a:off x="128" y="910"/>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33" name="Freeform 41"/>
                <p:cNvSpPr>
                  <a:spLocks/>
                </p:cNvSpPr>
                <p:nvPr/>
              </p:nvSpPr>
              <p:spPr bwMode="auto">
                <a:xfrm rot="10800000">
                  <a:off x="148" y="911"/>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34" name="Rectangle 42"/>
                <p:cNvSpPr>
                  <a:spLocks noChangeArrowheads="1"/>
                </p:cNvSpPr>
                <p:nvPr/>
              </p:nvSpPr>
              <p:spPr bwMode="auto">
                <a:xfrm rot="10800000">
                  <a:off x="135"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35" name="Rectangle 43"/>
                <p:cNvSpPr>
                  <a:spLocks noChangeArrowheads="1"/>
                </p:cNvSpPr>
                <p:nvPr/>
              </p:nvSpPr>
              <p:spPr bwMode="auto">
                <a:xfrm rot="10800000">
                  <a:off x="151"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36" name="Rectangle 44"/>
                <p:cNvSpPr>
                  <a:spLocks noChangeArrowheads="1"/>
                </p:cNvSpPr>
                <p:nvPr/>
              </p:nvSpPr>
              <p:spPr bwMode="auto">
                <a:xfrm rot="10800000">
                  <a:off x="168"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37" name="Rectangle 45"/>
                <p:cNvSpPr>
                  <a:spLocks noChangeArrowheads="1"/>
                </p:cNvSpPr>
                <p:nvPr/>
              </p:nvSpPr>
              <p:spPr bwMode="auto">
                <a:xfrm rot="10800000">
                  <a:off x="151"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38" name="Rectangle 46"/>
                <p:cNvSpPr>
                  <a:spLocks noChangeArrowheads="1"/>
                </p:cNvSpPr>
                <p:nvPr/>
              </p:nvSpPr>
              <p:spPr bwMode="auto">
                <a:xfrm rot="10800000">
                  <a:off x="156"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5039" name="Group 47"/>
              <p:cNvGrpSpPr>
                <a:grpSpLocks/>
              </p:cNvGrpSpPr>
              <p:nvPr/>
            </p:nvGrpSpPr>
            <p:grpSpPr bwMode="auto">
              <a:xfrm>
                <a:off x="190" y="900"/>
                <a:ext cx="54" cy="35"/>
                <a:chOff x="190" y="900"/>
                <a:chExt cx="54" cy="35"/>
              </a:xfrm>
            </p:grpSpPr>
            <p:sp>
              <p:nvSpPr>
                <p:cNvPr id="85040" name="Rectangle 48"/>
                <p:cNvSpPr>
                  <a:spLocks noChangeArrowheads="1"/>
                </p:cNvSpPr>
                <p:nvPr/>
              </p:nvSpPr>
              <p:spPr bwMode="auto">
                <a:xfrm>
                  <a:off x="206"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41" name="Freeform 49"/>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42" name="Line 50"/>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43" name="Freeform 51"/>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44" name="Line 52"/>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45" name="Freeform 53"/>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46" name="Freeform 54"/>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47" name="Freeform 55"/>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5048" name="Group 56"/>
                <p:cNvGrpSpPr>
                  <a:grpSpLocks/>
                </p:cNvGrpSpPr>
                <p:nvPr/>
              </p:nvGrpSpPr>
              <p:grpSpPr bwMode="auto">
                <a:xfrm>
                  <a:off x="232" y="900"/>
                  <a:ext cx="12" cy="35"/>
                  <a:chOff x="232" y="900"/>
                  <a:chExt cx="12" cy="35"/>
                </a:xfrm>
              </p:grpSpPr>
              <p:sp>
                <p:nvSpPr>
                  <p:cNvPr id="85049" name="Rectangle 57"/>
                  <p:cNvSpPr>
                    <a:spLocks noChangeArrowheads="1"/>
                  </p:cNvSpPr>
                  <p:nvPr/>
                </p:nvSpPr>
                <p:spPr bwMode="auto">
                  <a:xfrm>
                    <a:off x="233" y="915"/>
                    <a:ext cx="5"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50" name="Freeform 58"/>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51" name="Line 59"/>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52" name="Line 60"/>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53" name="Freeform 61"/>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54" name="Line 62"/>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55" name="Line 63"/>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56" name="Freeform 64"/>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57" name="Line 65"/>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58" name="Line 66"/>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59" name="Freeform 67"/>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60" name="Line 68"/>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61" name="Line 69"/>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62" name="Rectangle 70"/>
                  <p:cNvSpPr>
                    <a:spLocks noChangeArrowheads="1"/>
                  </p:cNvSpPr>
                  <p:nvPr/>
                </p:nvSpPr>
                <p:spPr bwMode="auto">
                  <a:xfrm>
                    <a:off x="238" y="915"/>
                    <a:ext cx="3"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63" name="Rectangle 71"/>
                  <p:cNvSpPr>
                    <a:spLocks noChangeArrowheads="1"/>
                  </p:cNvSpPr>
                  <p:nvPr/>
                </p:nvSpPr>
                <p:spPr bwMode="auto">
                  <a:xfrm>
                    <a:off x="241" y="900"/>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64" name="Freeform 72"/>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5065" name="Freeform 73"/>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66" name="Line 74"/>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67" name="Line 75"/>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68" name="Rectangle 76"/>
                <p:cNvSpPr>
                  <a:spLocks noChangeArrowheads="1"/>
                </p:cNvSpPr>
                <p:nvPr/>
              </p:nvSpPr>
              <p:spPr bwMode="auto">
                <a:xfrm>
                  <a:off x="206"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69" name="Rectangle 77"/>
                <p:cNvSpPr>
                  <a:spLocks noChangeArrowheads="1"/>
                </p:cNvSpPr>
                <p:nvPr/>
              </p:nvSpPr>
              <p:spPr bwMode="auto">
                <a:xfrm>
                  <a:off x="205"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70" name="Rectangle 78"/>
                <p:cNvSpPr>
                  <a:spLocks noChangeArrowheads="1"/>
                </p:cNvSpPr>
                <p:nvPr/>
              </p:nvSpPr>
              <p:spPr bwMode="auto">
                <a:xfrm>
                  <a:off x="190"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71" name="Rectangle 79"/>
                <p:cNvSpPr>
                  <a:spLocks noChangeArrowheads="1"/>
                </p:cNvSpPr>
                <p:nvPr/>
              </p:nvSpPr>
              <p:spPr bwMode="auto">
                <a:xfrm>
                  <a:off x="205"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72" name="Rectangle 80"/>
                <p:cNvSpPr>
                  <a:spLocks noChangeArrowheads="1"/>
                </p:cNvSpPr>
                <p:nvPr/>
              </p:nvSpPr>
              <p:spPr bwMode="auto">
                <a:xfrm>
                  <a:off x="194"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85073" name="Rectangle 81"/>
            <p:cNvSpPr>
              <a:spLocks noChangeArrowheads="1"/>
            </p:cNvSpPr>
            <p:nvPr/>
          </p:nvSpPr>
          <p:spPr bwMode="auto">
            <a:xfrm>
              <a:off x="293" y="910"/>
              <a:ext cx="20" cy="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74" name="Freeform 82"/>
            <p:cNvSpPr>
              <a:spLocks/>
            </p:cNvSpPr>
            <p:nvPr/>
          </p:nvSpPr>
          <p:spPr bwMode="auto">
            <a:xfrm rot="10800000">
              <a:off x="292" y="946"/>
              <a:ext cx="23" cy="4"/>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75" name="Oval 83"/>
            <p:cNvSpPr>
              <a:spLocks noChangeArrowheads="1"/>
            </p:cNvSpPr>
            <p:nvPr/>
          </p:nvSpPr>
          <p:spPr bwMode="auto">
            <a:xfrm>
              <a:off x="302" y="934"/>
              <a:ext cx="3" cy="3"/>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5076" name="Group 84"/>
            <p:cNvGrpSpPr>
              <a:grpSpLocks noChangeAspect="1"/>
            </p:cNvGrpSpPr>
            <p:nvPr/>
          </p:nvGrpSpPr>
          <p:grpSpPr bwMode="auto">
            <a:xfrm>
              <a:off x="298" y="922"/>
              <a:ext cx="10" cy="9"/>
              <a:chOff x="564" y="1431"/>
              <a:chExt cx="18" cy="18"/>
            </a:xfrm>
          </p:grpSpPr>
          <p:sp>
            <p:nvSpPr>
              <p:cNvPr id="85077" name="Oval 85"/>
              <p:cNvSpPr>
                <a:spLocks noChangeAspect="1" noChangeArrowheads="1"/>
              </p:cNvSpPr>
              <p:nvPr/>
            </p:nvSpPr>
            <p:spPr bwMode="auto">
              <a:xfrm>
                <a:off x="564" y="1431"/>
                <a:ext cx="18" cy="18"/>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78" name="Oval 86"/>
              <p:cNvSpPr>
                <a:spLocks noChangeAspect="1" noChangeArrowheads="1"/>
              </p:cNvSpPr>
              <p:nvPr/>
            </p:nvSpPr>
            <p:spPr bwMode="auto">
              <a:xfrm>
                <a:off x="569" y="1436"/>
                <a:ext cx="8" cy="8"/>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79" name="AutoShape 87"/>
              <p:cNvSpPr>
                <a:spLocks noChangeAspect="1" noChangeArrowheads="1"/>
              </p:cNvSpPr>
              <p:nvPr/>
            </p:nvSpPr>
            <p:spPr bwMode="auto">
              <a:xfrm>
                <a:off x="572" y="143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80" name="AutoShape 88"/>
              <p:cNvSpPr>
                <a:spLocks noChangeAspect="1" noChangeArrowheads="1"/>
              </p:cNvSpPr>
              <p:nvPr/>
            </p:nvSpPr>
            <p:spPr bwMode="auto">
              <a:xfrm>
                <a:off x="578" y="1439"/>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81" name="AutoShape 89"/>
              <p:cNvSpPr>
                <a:spLocks noChangeAspect="1" noChangeArrowheads="1"/>
              </p:cNvSpPr>
              <p:nvPr/>
            </p:nvSpPr>
            <p:spPr bwMode="auto">
              <a:xfrm>
                <a:off x="576" y="144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82" name="AutoShape 90"/>
              <p:cNvSpPr>
                <a:spLocks noChangeAspect="1" noChangeArrowheads="1"/>
              </p:cNvSpPr>
              <p:nvPr/>
            </p:nvSpPr>
            <p:spPr bwMode="auto">
              <a:xfrm>
                <a:off x="566" y="1439"/>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83" name="AutoShape 91"/>
              <p:cNvSpPr>
                <a:spLocks noChangeAspect="1" noChangeArrowheads="1"/>
              </p:cNvSpPr>
              <p:nvPr/>
            </p:nvSpPr>
            <p:spPr bwMode="auto">
              <a:xfrm>
                <a:off x="572" y="144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84" name="AutoShape 92"/>
              <p:cNvSpPr>
                <a:spLocks noChangeAspect="1" noChangeArrowheads="1"/>
              </p:cNvSpPr>
              <p:nvPr/>
            </p:nvSpPr>
            <p:spPr bwMode="auto">
              <a:xfrm>
                <a:off x="568" y="143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85" name="AutoShape 93"/>
              <p:cNvSpPr>
                <a:spLocks noChangeAspect="1" noChangeArrowheads="1"/>
              </p:cNvSpPr>
              <p:nvPr/>
            </p:nvSpPr>
            <p:spPr bwMode="auto">
              <a:xfrm>
                <a:off x="576" y="143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86" name="AutoShape 94"/>
              <p:cNvSpPr>
                <a:spLocks noChangeAspect="1" noChangeArrowheads="1"/>
              </p:cNvSpPr>
              <p:nvPr/>
            </p:nvSpPr>
            <p:spPr bwMode="auto">
              <a:xfrm>
                <a:off x="568" y="144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87" name="Oval 95"/>
              <p:cNvSpPr>
                <a:spLocks noChangeAspect="1" noChangeArrowheads="1"/>
              </p:cNvSpPr>
              <p:nvPr/>
            </p:nvSpPr>
            <p:spPr bwMode="auto">
              <a:xfrm>
                <a:off x="572" y="1439"/>
                <a:ext cx="2" cy="2"/>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85088" name="Rectangle 96"/>
          <p:cNvSpPr>
            <a:spLocks noChangeArrowheads="1"/>
          </p:cNvSpPr>
          <p:nvPr/>
        </p:nvSpPr>
        <p:spPr bwMode="auto">
          <a:xfrm>
            <a:off x="2270125" y="1109663"/>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5089" name="AutoShape 97"/>
          <p:cNvSpPr>
            <a:spLocks noChangeArrowheads="1"/>
          </p:cNvSpPr>
          <p:nvPr/>
        </p:nvSpPr>
        <p:spPr bwMode="auto">
          <a:xfrm>
            <a:off x="2306638" y="684213"/>
            <a:ext cx="681037"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90" name="Rectangle 98"/>
          <p:cNvSpPr>
            <a:spLocks noChangeArrowheads="1"/>
          </p:cNvSpPr>
          <p:nvPr/>
        </p:nvSpPr>
        <p:spPr bwMode="auto">
          <a:xfrm>
            <a:off x="2422525" y="4572000"/>
            <a:ext cx="450850" cy="201613"/>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91" name="Rectangle 99"/>
          <p:cNvSpPr>
            <a:spLocks noChangeArrowheads="1"/>
          </p:cNvSpPr>
          <p:nvPr/>
        </p:nvSpPr>
        <p:spPr bwMode="auto">
          <a:xfrm>
            <a:off x="2273300" y="4773613"/>
            <a:ext cx="749300" cy="133350"/>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5092" name="Group 100"/>
          <p:cNvGrpSpPr>
            <a:grpSpLocks/>
          </p:cNvGrpSpPr>
          <p:nvPr/>
        </p:nvGrpSpPr>
        <p:grpSpPr bwMode="auto">
          <a:xfrm>
            <a:off x="812800" y="2960688"/>
            <a:ext cx="1498600" cy="836612"/>
            <a:chOff x="454" y="281"/>
            <a:chExt cx="54" cy="35"/>
          </a:xfrm>
        </p:grpSpPr>
        <p:grpSp>
          <p:nvGrpSpPr>
            <p:cNvPr id="85093" name="Group 101"/>
            <p:cNvGrpSpPr>
              <a:grpSpLocks/>
            </p:cNvGrpSpPr>
            <p:nvPr/>
          </p:nvGrpSpPr>
          <p:grpSpPr bwMode="auto">
            <a:xfrm>
              <a:off x="454" y="281"/>
              <a:ext cx="10" cy="35"/>
              <a:chOff x="119" y="899"/>
              <a:chExt cx="10" cy="35"/>
            </a:xfrm>
          </p:grpSpPr>
          <p:sp>
            <p:nvSpPr>
              <p:cNvPr id="85094" name="Rectangle 102"/>
              <p:cNvSpPr>
                <a:spLocks noChangeArrowheads="1"/>
              </p:cNvSpPr>
              <p:nvPr/>
            </p:nvSpPr>
            <p:spPr bwMode="auto">
              <a:xfrm rot="10800000">
                <a:off x="125" y="914"/>
                <a:ext cx="4"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95" name="Freeform 103"/>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96" name="Line 104"/>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97" name="Line 105"/>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98" name="Freeform 106"/>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099" name="Line 107"/>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00" name="Line 108"/>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01" name="Freeform 109"/>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02" name="Line 110"/>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03" name="Line 111"/>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04" name="Freeform 112"/>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05" name="Line 113"/>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06" name="Line 114"/>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07" name="Rectangle 115"/>
              <p:cNvSpPr>
                <a:spLocks noChangeArrowheads="1"/>
              </p:cNvSpPr>
              <p:nvPr/>
            </p:nvSpPr>
            <p:spPr bwMode="auto">
              <a:xfrm rot="10800000">
                <a:off x="123" y="914"/>
                <a:ext cx="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08" name="Rectangle 116"/>
              <p:cNvSpPr>
                <a:spLocks noChangeArrowheads="1"/>
              </p:cNvSpPr>
              <p:nvPr/>
            </p:nvSpPr>
            <p:spPr bwMode="auto">
              <a:xfrm rot="10800000">
                <a:off x="119" y="899"/>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09" name="Freeform 117"/>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5110" name="Rectangle 118"/>
            <p:cNvSpPr>
              <a:spLocks noChangeArrowheads="1"/>
            </p:cNvSpPr>
            <p:nvPr/>
          </p:nvSpPr>
          <p:spPr bwMode="auto">
            <a:xfrm rot="10800000">
              <a:off x="475" y="286"/>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11" name="Freeform 119"/>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12" name="Line 120"/>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13" name="Freeform 121"/>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14" name="Line 122"/>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15" name="Freeform 123"/>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16" name="Freeform 124"/>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17" name="Rectangle 125"/>
            <p:cNvSpPr>
              <a:spLocks noChangeArrowheads="1"/>
            </p:cNvSpPr>
            <p:nvPr/>
          </p:nvSpPr>
          <p:spPr bwMode="auto">
            <a:xfrm rot="10800000">
              <a:off x="471" y="288"/>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18" name="Rectangle 126"/>
            <p:cNvSpPr>
              <a:spLocks noChangeArrowheads="1"/>
            </p:cNvSpPr>
            <p:nvPr/>
          </p:nvSpPr>
          <p:spPr bwMode="auto">
            <a:xfrm rot="10800000">
              <a:off x="487" y="302"/>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19" name="Rectangle 127"/>
            <p:cNvSpPr>
              <a:spLocks noChangeArrowheads="1"/>
            </p:cNvSpPr>
            <p:nvPr/>
          </p:nvSpPr>
          <p:spPr bwMode="auto">
            <a:xfrm rot="10800000">
              <a:off x="504" y="286"/>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20" name="Rectangle 128"/>
            <p:cNvSpPr>
              <a:spLocks noChangeArrowheads="1"/>
            </p:cNvSpPr>
            <p:nvPr/>
          </p:nvSpPr>
          <p:spPr bwMode="auto">
            <a:xfrm rot="10800000">
              <a:off x="487" y="289"/>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21" name="Rectangle 129"/>
            <p:cNvSpPr>
              <a:spLocks noChangeArrowheads="1"/>
            </p:cNvSpPr>
            <p:nvPr/>
          </p:nvSpPr>
          <p:spPr bwMode="auto">
            <a:xfrm rot="10800000">
              <a:off x="492" y="286"/>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5122" name="Rectangle 130"/>
          <p:cNvSpPr>
            <a:spLocks noChangeArrowheads="1"/>
          </p:cNvSpPr>
          <p:nvPr/>
        </p:nvSpPr>
        <p:spPr bwMode="auto">
          <a:xfrm>
            <a:off x="3429000" y="3065463"/>
            <a:ext cx="471488" cy="4921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23" name="Freeform 131"/>
          <p:cNvSpPr>
            <a:spLocks/>
          </p:cNvSpPr>
          <p:nvPr/>
        </p:nvSpPr>
        <p:spPr bwMode="auto">
          <a:xfrm>
            <a:off x="3927475" y="3140075"/>
            <a:ext cx="28575" cy="98425"/>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24" name="Line 132"/>
          <p:cNvSpPr>
            <a:spLocks noChangeShapeType="1"/>
          </p:cNvSpPr>
          <p:nvPr/>
        </p:nvSpPr>
        <p:spPr bwMode="auto">
          <a:xfrm flipH="1">
            <a:off x="3927475" y="3140075"/>
            <a:ext cx="28575" cy="9842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25" name="Freeform 133"/>
          <p:cNvSpPr>
            <a:spLocks/>
          </p:cNvSpPr>
          <p:nvPr/>
        </p:nvSpPr>
        <p:spPr bwMode="auto">
          <a:xfrm>
            <a:off x="3927475" y="3140075"/>
            <a:ext cx="28575" cy="98425"/>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26" name="Line 134"/>
          <p:cNvSpPr>
            <a:spLocks noChangeShapeType="1"/>
          </p:cNvSpPr>
          <p:nvPr/>
        </p:nvSpPr>
        <p:spPr bwMode="auto">
          <a:xfrm>
            <a:off x="3927475" y="3140075"/>
            <a:ext cx="28575" cy="9842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27" name="Freeform 135"/>
          <p:cNvSpPr>
            <a:spLocks/>
          </p:cNvSpPr>
          <p:nvPr/>
        </p:nvSpPr>
        <p:spPr bwMode="auto">
          <a:xfrm>
            <a:off x="3956050" y="3140075"/>
            <a:ext cx="55563" cy="520700"/>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28" name="Freeform 136"/>
          <p:cNvSpPr>
            <a:spLocks/>
          </p:cNvSpPr>
          <p:nvPr/>
        </p:nvSpPr>
        <p:spPr bwMode="auto">
          <a:xfrm>
            <a:off x="3956050" y="3238500"/>
            <a:ext cx="222250" cy="323850"/>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29" name="Freeform 137"/>
          <p:cNvSpPr>
            <a:spLocks/>
          </p:cNvSpPr>
          <p:nvPr/>
        </p:nvSpPr>
        <p:spPr bwMode="auto">
          <a:xfrm>
            <a:off x="3956050" y="3238500"/>
            <a:ext cx="222250" cy="323850"/>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5130" name="Group 138"/>
          <p:cNvGrpSpPr>
            <a:grpSpLocks/>
          </p:cNvGrpSpPr>
          <p:nvPr/>
        </p:nvGrpSpPr>
        <p:grpSpPr bwMode="auto">
          <a:xfrm>
            <a:off x="4149725" y="2965450"/>
            <a:ext cx="333375" cy="869950"/>
            <a:chOff x="232" y="900"/>
            <a:chExt cx="12" cy="35"/>
          </a:xfrm>
        </p:grpSpPr>
        <p:sp>
          <p:nvSpPr>
            <p:cNvPr id="85131" name="Rectangle 139"/>
            <p:cNvSpPr>
              <a:spLocks noChangeArrowheads="1"/>
            </p:cNvSpPr>
            <p:nvPr/>
          </p:nvSpPr>
          <p:spPr bwMode="auto">
            <a:xfrm>
              <a:off x="233" y="915"/>
              <a:ext cx="5"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32" name="Freeform 140"/>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33" name="Line 141"/>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34" name="Line 142"/>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35" name="Freeform 143"/>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36" name="Line 144"/>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37" name="Line 145"/>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38" name="Freeform 146"/>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39" name="Line 147"/>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40" name="Line 148"/>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41" name="Freeform 149"/>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42" name="Line 150"/>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43" name="Line 151"/>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44" name="Rectangle 152"/>
            <p:cNvSpPr>
              <a:spLocks noChangeArrowheads="1"/>
            </p:cNvSpPr>
            <p:nvPr/>
          </p:nvSpPr>
          <p:spPr bwMode="auto">
            <a:xfrm>
              <a:off x="238" y="915"/>
              <a:ext cx="3"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45" name="Rectangle 153"/>
            <p:cNvSpPr>
              <a:spLocks noChangeArrowheads="1"/>
            </p:cNvSpPr>
            <p:nvPr/>
          </p:nvSpPr>
          <p:spPr bwMode="auto">
            <a:xfrm>
              <a:off x="241" y="900"/>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46" name="Freeform 154"/>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5147" name="Freeform 155"/>
          <p:cNvSpPr>
            <a:spLocks/>
          </p:cNvSpPr>
          <p:nvPr/>
        </p:nvSpPr>
        <p:spPr bwMode="auto">
          <a:xfrm>
            <a:off x="3595688" y="3263900"/>
            <a:ext cx="26987" cy="223838"/>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48" name="Line 156"/>
          <p:cNvSpPr>
            <a:spLocks noChangeShapeType="1"/>
          </p:cNvSpPr>
          <p:nvPr/>
        </p:nvSpPr>
        <p:spPr bwMode="auto">
          <a:xfrm flipV="1">
            <a:off x="3595688" y="3263900"/>
            <a:ext cx="26987" cy="223838"/>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49" name="Line 157"/>
          <p:cNvSpPr>
            <a:spLocks noChangeShapeType="1"/>
          </p:cNvSpPr>
          <p:nvPr/>
        </p:nvSpPr>
        <p:spPr bwMode="auto">
          <a:xfrm>
            <a:off x="3595688" y="3263900"/>
            <a:ext cx="26987" cy="223838"/>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50" name="Rectangle 158"/>
          <p:cNvSpPr>
            <a:spLocks noChangeArrowheads="1"/>
          </p:cNvSpPr>
          <p:nvPr/>
        </p:nvSpPr>
        <p:spPr bwMode="auto">
          <a:xfrm>
            <a:off x="3429000" y="3114675"/>
            <a:ext cx="582613" cy="522288"/>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51" name="Rectangle 159"/>
          <p:cNvSpPr>
            <a:spLocks noChangeArrowheads="1"/>
          </p:cNvSpPr>
          <p:nvPr/>
        </p:nvSpPr>
        <p:spPr bwMode="auto">
          <a:xfrm>
            <a:off x="3400425" y="3140075"/>
            <a:ext cx="166688" cy="14922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52" name="Rectangle 160"/>
          <p:cNvSpPr>
            <a:spLocks noChangeArrowheads="1"/>
          </p:cNvSpPr>
          <p:nvPr/>
        </p:nvSpPr>
        <p:spPr bwMode="auto">
          <a:xfrm>
            <a:off x="2984500" y="3065463"/>
            <a:ext cx="111125" cy="59531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53" name="Rectangle 161"/>
          <p:cNvSpPr>
            <a:spLocks noChangeArrowheads="1"/>
          </p:cNvSpPr>
          <p:nvPr/>
        </p:nvSpPr>
        <p:spPr bwMode="auto">
          <a:xfrm>
            <a:off x="3400425" y="3462338"/>
            <a:ext cx="166688" cy="14922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54" name="Rectangle 162"/>
          <p:cNvSpPr>
            <a:spLocks noChangeArrowheads="1"/>
          </p:cNvSpPr>
          <p:nvPr/>
        </p:nvSpPr>
        <p:spPr bwMode="auto">
          <a:xfrm>
            <a:off x="3095625" y="3065463"/>
            <a:ext cx="333375" cy="59531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55" name="Rectangle 163"/>
          <p:cNvSpPr>
            <a:spLocks noChangeArrowheads="1"/>
          </p:cNvSpPr>
          <p:nvPr/>
        </p:nvSpPr>
        <p:spPr bwMode="auto">
          <a:xfrm>
            <a:off x="2311400" y="2932113"/>
            <a:ext cx="673100" cy="1639887"/>
          </a:xfrm>
          <a:prstGeom prst="rect">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5156" name="Group 164"/>
          <p:cNvGrpSpPr>
            <a:grpSpLocks/>
          </p:cNvGrpSpPr>
          <p:nvPr/>
        </p:nvGrpSpPr>
        <p:grpSpPr bwMode="auto">
          <a:xfrm>
            <a:off x="812800" y="3802063"/>
            <a:ext cx="1498600" cy="836612"/>
            <a:chOff x="454" y="281"/>
            <a:chExt cx="54" cy="35"/>
          </a:xfrm>
        </p:grpSpPr>
        <p:grpSp>
          <p:nvGrpSpPr>
            <p:cNvPr id="85157" name="Group 165"/>
            <p:cNvGrpSpPr>
              <a:grpSpLocks/>
            </p:cNvGrpSpPr>
            <p:nvPr/>
          </p:nvGrpSpPr>
          <p:grpSpPr bwMode="auto">
            <a:xfrm>
              <a:off x="454" y="281"/>
              <a:ext cx="10" cy="35"/>
              <a:chOff x="119" y="899"/>
              <a:chExt cx="10" cy="35"/>
            </a:xfrm>
          </p:grpSpPr>
          <p:sp>
            <p:nvSpPr>
              <p:cNvPr id="85158" name="Rectangle 166"/>
              <p:cNvSpPr>
                <a:spLocks noChangeArrowheads="1"/>
              </p:cNvSpPr>
              <p:nvPr/>
            </p:nvSpPr>
            <p:spPr bwMode="auto">
              <a:xfrm rot="10800000">
                <a:off x="125" y="914"/>
                <a:ext cx="4"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59" name="Freeform 167"/>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60" name="Line 168"/>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61" name="Line 169"/>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62" name="Freeform 170"/>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63" name="Line 171"/>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64" name="Line 172"/>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65" name="Freeform 173"/>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66" name="Line 174"/>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67" name="Line 175"/>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68" name="Freeform 176"/>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69" name="Line 177"/>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70" name="Line 178"/>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71" name="Rectangle 179"/>
              <p:cNvSpPr>
                <a:spLocks noChangeArrowheads="1"/>
              </p:cNvSpPr>
              <p:nvPr/>
            </p:nvSpPr>
            <p:spPr bwMode="auto">
              <a:xfrm rot="10800000">
                <a:off x="123" y="914"/>
                <a:ext cx="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72" name="Rectangle 180"/>
              <p:cNvSpPr>
                <a:spLocks noChangeArrowheads="1"/>
              </p:cNvSpPr>
              <p:nvPr/>
            </p:nvSpPr>
            <p:spPr bwMode="auto">
              <a:xfrm rot="10800000">
                <a:off x="119" y="899"/>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73" name="Freeform 181"/>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5174" name="Rectangle 182"/>
            <p:cNvSpPr>
              <a:spLocks noChangeArrowheads="1"/>
            </p:cNvSpPr>
            <p:nvPr/>
          </p:nvSpPr>
          <p:spPr bwMode="auto">
            <a:xfrm rot="10800000">
              <a:off x="475" y="286"/>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75" name="Freeform 183"/>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76" name="Line 184"/>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77" name="Freeform 185"/>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78" name="Line 186"/>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79" name="Freeform 187"/>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80" name="Freeform 188"/>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81" name="Rectangle 189"/>
            <p:cNvSpPr>
              <a:spLocks noChangeArrowheads="1"/>
            </p:cNvSpPr>
            <p:nvPr/>
          </p:nvSpPr>
          <p:spPr bwMode="auto">
            <a:xfrm rot="10800000">
              <a:off x="471" y="288"/>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82" name="Rectangle 190"/>
            <p:cNvSpPr>
              <a:spLocks noChangeArrowheads="1"/>
            </p:cNvSpPr>
            <p:nvPr/>
          </p:nvSpPr>
          <p:spPr bwMode="auto">
            <a:xfrm rot="10800000">
              <a:off x="487" y="302"/>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83" name="Rectangle 191"/>
            <p:cNvSpPr>
              <a:spLocks noChangeArrowheads="1"/>
            </p:cNvSpPr>
            <p:nvPr/>
          </p:nvSpPr>
          <p:spPr bwMode="auto">
            <a:xfrm rot="10800000">
              <a:off x="504" y="286"/>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84" name="Rectangle 192"/>
            <p:cNvSpPr>
              <a:spLocks noChangeArrowheads="1"/>
            </p:cNvSpPr>
            <p:nvPr/>
          </p:nvSpPr>
          <p:spPr bwMode="auto">
            <a:xfrm rot="10800000">
              <a:off x="487" y="289"/>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85" name="Rectangle 193"/>
            <p:cNvSpPr>
              <a:spLocks noChangeArrowheads="1"/>
            </p:cNvSpPr>
            <p:nvPr/>
          </p:nvSpPr>
          <p:spPr bwMode="auto">
            <a:xfrm rot="10800000">
              <a:off x="492" y="286"/>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5186" name="Group 194"/>
          <p:cNvGrpSpPr>
            <a:grpSpLocks/>
          </p:cNvGrpSpPr>
          <p:nvPr/>
        </p:nvGrpSpPr>
        <p:grpSpPr bwMode="auto">
          <a:xfrm>
            <a:off x="2984500" y="3802063"/>
            <a:ext cx="1498600" cy="836612"/>
            <a:chOff x="190" y="900"/>
            <a:chExt cx="54" cy="35"/>
          </a:xfrm>
        </p:grpSpPr>
        <p:sp>
          <p:nvSpPr>
            <p:cNvPr id="85187" name="Rectangle 195"/>
            <p:cNvSpPr>
              <a:spLocks noChangeArrowheads="1"/>
            </p:cNvSpPr>
            <p:nvPr/>
          </p:nvSpPr>
          <p:spPr bwMode="auto">
            <a:xfrm>
              <a:off x="206" y="904"/>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88" name="Freeform 196"/>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89" name="Line 197"/>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90" name="Freeform 198"/>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91" name="Line 199"/>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92" name="Freeform 200"/>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93" name="Freeform 201"/>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94" name="Freeform 202"/>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5195" name="Group 203"/>
            <p:cNvGrpSpPr>
              <a:grpSpLocks/>
            </p:cNvGrpSpPr>
            <p:nvPr/>
          </p:nvGrpSpPr>
          <p:grpSpPr bwMode="auto">
            <a:xfrm>
              <a:off x="232" y="900"/>
              <a:ext cx="12" cy="35"/>
              <a:chOff x="232" y="900"/>
              <a:chExt cx="12" cy="35"/>
            </a:xfrm>
          </p:grpSpPr>
          <p:sp>
            <p:nvSpPr>
              <p:cNvPr id="85196" name="Rectangle 204"/>
              <p:cNvSpPr>
                <a:spLocks noChangeArrowheads="1"/>
              </p:cNvSpPr>
              <p:nvPr/>
            </p:nvSpPr>
            <p:spPr bwMode="auto">
              <a:xfrm>
                <a:off x="233" y="915"/>
                <a:ext cx="5"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97" name="Freeform 205"/>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98" name="Line 206"/>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199" name="Line 207"/>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00" name="Freeform 208"/>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01" name="Line 209"/>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02" name="Line 210"/>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03" name="Freeform 211"/>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04" name="Line 212"/>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05" name="Line 213"/>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06" name="Freeform 214"/>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07" name="Line 215"/>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08" name="Line 216"/>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09" name="Rectangle 217"/>
              <p:cNvSpPr>
                <a:spLocks noChangeArrowheads="1"/>
              </p:cNvSpPr>
              <p:nvPr/>
            </p:nvSpPr>
            <p:spPr bwMode="auto">
              <a:xfrm>
                <a:off x="238" y="915"/>
                <a:ext cx="3"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10" name="Rectangle 218"/>
              <p:cNvSpPr>
                <a:spLocks noChangeArrowheads="1"/>
              </p:cNvSpPr>
              <p:nvPr/>
            </p:nvSpPr>
            <p:spPr bwMode="auto">
              <a:xfrm>
                <a:off x="241" y="900"/>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11" name="Freeform 219"/>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5212" name="Freeform 220"/>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13" name="Line 221"/>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14" name="Line 222"/>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15" name="Rectangle 223"/>
            <p:cNvSpPr>
              <a:spLocks noChangeArrowheads="1"/>
            </p:cNvSpPr>
            <p:nvPr/>
          </p:nvSpPr>
          <p:spPr bwMode="auto">
            <a:xfrm>
              <a:off x="206" y="906"/>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16" name="Rectangle 224"/>
            <p:cNvSpPr>
              <a:spLocks noChangeArrowheads="1"/>
            </p:cNvSpPr>
            <p:nvPr/>
          </p:nvSpPr>
          <p:spPr bwMode="auto">
            <a:xfrm>
              <a:off x="205" y="907"/>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17" name="Rectangle 225"/>
            <p:cNvSpPr>
              <a:spLocks noChangeArrowheads="1"/>
            </p:cNvSpPr>
            <p:nvPr/>
          </p:nvSpPr>
          <p:spPr bwMode="auto">
            <a:xfrm>
              <a:off x="190" y="904"/>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18" name="Rectangle 226"/>
            <p:cNvSpPr>
              <a:spLocks noChangeArrowheads="1"/>
            </p:cNvSpPr>
            <p:nvPr/>
          </p:nvSpPr>
          <p:spPr bwMode="auto">
            <a:xfrm>
              <a:off x="205" y="920"/>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19" name="Rectangle 227"/>
            <p:cNvSpPr>
              <a:spLocks noChangeArrowheads="1"/>
            </p:cNvSpPr>
            <p:nvPr/>
          </p:nvSpPr>
          <p:spPr bwMode="auto">
            <a:xfrm>
              <a:off x="194" y="904"/>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5220" name="Group 228"/>
          <p:cNvGrpSpPr>
            <a:grpSpLocks/>
          </p:cNvGrpSpPr>
          <p:nvPr/>
        </p:nvGrpSpPr>
        <p:grpSpPr bwMode="auto">
          <a:xfrm>
            <a:off x="2273300" y="2597150"/>
            <a:ext cx="749300" cy="334963"/>
            <a:chOff x="105" y="804"/>
            <a:chExt cx="20" cy="9"/>
          </a:xfrm>
        </p:grpSpPr>
        <p:sp>
          <p:nvSpPr>
            <p:cNvPr id="85221" name="Rectangle 229"/>
            <p:cNvSpPr>
              <a:spLocks noChangeArrowheads="1"/>
            </p:cNvSpPr>
            <p:nvPr/>
          </p:nvSpPr>
          <p:spPr bwMode="auto">
            <a:xfrm>
              <a:off x="105" y="804"/>
              <a:ext cx="20" cy="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22" name="Rectangle 230"/>
            <p:cNvSpPr>
              <a:spLocks noChangeArrowheads="1"/>
            </p:cNvSpPr>
            <p:nvPr/>
          </p:nvSpPr>
          <p:spPr bwMode="auto">
            <a:xfrm>
              <a:off x="109" y="808"/>
              <a:ext cx="1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5223" name="Text Box 231"/>
          <p:cNvSpPr txBox="1">
            <a:spLocks noChangeArrowheads="1"/>
          </p:cNvSpPr>
          <p:nvPr/>
        </p:nvSpPr>
        <p:spPr bwMode="auto">
          <a:xfrm>
            <a:off x="2366963" y="2109788"/>
            <a:ext cx="558800" cy="2798762"/>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85226" name="Rectangle 234"/>
          <p:cNvSpPr>
            <a:spLocks noChangeArrowheads="1"/>
          </p:cNvSpPr>
          <p:nvPr/>
        </p:nvSpPr>
        <p:spPr bwMode="auto">
          <a:xfrm>
            <a:off x="2273300" y="1171575"/>
            <a:ext cx="750888" cy="84138"/>
          </a:xfrm>
          <a:prstGeom prst="rect">
            <a:avLst/>
          </a:prstGeom>
          <a:gradFill rotWithShape="0">
            <a:gsLst>
              <a:gs pos="0">
                <a:srgbClr val="FF0000"/>
              </a:gs>
              <a:gs pos="50000">
                <a:srgbClr val="FF0000">
                  <a:gamma/>
                  <a:tint val="34902"/>
                  <a:invGamma/>
                </a:srgbClr>
              </a:gs>
              <a:gs pos="100000">
                <a:srgbClr val="FF0000"/>
              </a:gs>
            </a:gsLst>
            <a:lin ang="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85227" name="Rectangle 235"/>
          <p:cNvSpPr>
            <a:spLocks noChangeArrowheads="1"/>
          </p:cNvSpPr>
          <p:nvPr/>
        </p:nvSpPr>
        <p:spPr bwMode="auto">
          <a:xfrm>
            <a:off x="2273300" y="1952625"/>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5228" name="Rectangle 236"/>
          <p:cNvSpPr>
            <a:spLocks noChangeArrowheads="1"/>
          </p:cNvSpPr>
          <p:nvPr/>
        </p:nvSpPr>
        <p:spPr bwMode="auto">
          <a:xfrm>
            <a:off x="2436813" y="1323975"/>
            <a:ext cx="423862" cy="474663"/>
          </a:xfrm>
          <a:prstGeom prst="rect">
            <a:avLst/>
          </a:prstGeom>
          <a:gradFill rotWithShape="1">
            <a:gsLst>
              <a:gs pos="0">
                <a:srgbClr val="FF0000"/>
              </a:gs>
              <a:gs pos="50000">
                <a:srgbClr val="FFFFFF"/>
              </a:gs>
              <a:gs pos="100000">
                <a:srgbClr val="FF0000"/>
              </a:gs>
            </a:gsLst>
            <a:lin ang="0" scaled="1"/>
          </a:gradFill>
          <a:ln w="0">
            <a:solidFill>
              <a:srgbClr val="000000"/>
            </a:solidFill>
            <a:miter lim="800000"/>
            <a:headEnd/>
            <a:tailEnd/>
          </a:ln>
        </p:spPr>
        <p:txBody>
          <a:bodyPr/>
          <a:lstStyle/>
          <a:p>
            <a:endParaRPr lang="en-US" dirty="0"/>
          </a:p>
        </p:txBody>
      </p:sp>
      <p:sp>
        <p:nvSpPr>
          <p:cNvPr id="85229" name="AutoShape 237"/>
          <p:cNvSpPr>
            <a:spLocks noChangeArrowheads="1"/>
          </p:cNvSpPr>
          <p:nvPr/>
        </p:nvSpPr>
        <p:spPr bwMode="auto">
          <a:xfrm>
            <a:off x="2319338" y="1392238"/>
            <a:ext cx="671512"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30" name="Rectangle 238"/>
          <p:cNvSpPr>
            <a:spLocks noChangeArrowheads="1"/>
          </p:cNvSpPr>
          <p:nvPr/>
        </p:nvSpPr>
        <p:spPr bwMode="auto">
          <a:xfrm>
            <a:off x="2273300" y="1255713"/>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5231" name="Rectangle 239"/>
          <p:cNvSpPr>
            <a:spLocks noChangeArrowheads="1"/>
          </p:cNvSpPr>
          <p:nvPr/>
        </p:nvSpPr>
        <p:spPr bwMode="auto">
          <a:xfrm>
            <a:off x="2273300" y="1798638"/>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5232" name="Rectangle 240"/>
          <p:cNvSpPr>
            <a:spLocks noChangeArrowheads="1"/>
          </p:cNvSpPr>
          <p:nvPr/>
        </p:nvSpPr>
        <p:spPr bwMode="auto">
          <a:xfrm>
            <a:off x="2273300" y="1866900"/>
            <a:ext cx="750888" cy="85725"/>
          </a:xfrm>
          <a:prstGeom prst="rect">
            <a:avLst/>
          </a:prstGeom>
          <a:gradFill rotWithShape="0">
            <a:gsLst>
              <a:gs pos="0">
                <a:srgbClr val="FF0000"/>
              </a:gs>
              <a:gs pos="50000">
                <a:srgbClr val="FF0000">
                  <a:gamma/>
                  <a:tint val="34902"/>
                  <a:invGamma/>
                </a:srgbClr>
              </a:gs>
              <a:gs pos="100000">
                <a:srgbClr val="FF0000"/>
              </a:gs>
            </a:gsLst>
            <a:lin ang="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grpSp>
        <p:nvGrpSpPr>
          <p:cNvPr id="85233" name="Group 241"/>
          <p:cNvGrpSpPr>
            <a:grpSpLocks/>
          </p:cNvGrpSpPr>
          <p:nvPr/>
        </p:nvGrpSpPr>
        <p:grpSpPr bwMode="auto">
          <a:xfrm>
            <a:off x="2955925" y="1238250"/>
            <a:ext cx="333375" cy="669925"/>
            <a:chOff x="232" y="900"/>
            <a:chExt cx="12" cy="35"/>
          </a:xfrm>
        </p:grpSpPr>
        <p:sp>
          <p:nvSpPr>
            <p:cNvPr id="85234" name="Rectangle 242"/>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35" name="Freeform 243"/>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36" name="Line 244"/>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37" name="Line 245"/>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38" name="Freeform 246"/>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39" name="Line 247"/>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40" name="Line 248"/>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41" name="Freeform 249"/>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42" name="Line 250"/>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43" name="Line 251"/>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44" name="Freeform 252"/>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45" name="Line 253"/>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46" name="Line 254"/>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47" name="Rectangle 255"/>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48" name="Rectangle 256"/>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49" name="Freeform 257"/>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5250" name="Group 258"/>
          <p:cNvGrpSpPr>
            <a:grpSpLocks/>
          </p:cNvGrpSpPr>
          <p:nvPr/>
        </p:nvGrpSpPr>
        <p:grpSpPr bwMode="auto">
          <a:xfrm>
            <a:off x="2965450" y="1952625"/>
            <a:ext cx="333375" cy="631825"/>
            <a:chOff x="232" y="900"/>
            <a:chExt cx="12" cy="35"/>
          </a:xfrm>
        </p:grpSpPr>
        <p:sp>
          <p:nvSpPr>
            <p:cNvPr id="85251" name="Rectangle 259"/>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52" name="Freeform 260"/>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53" name="Line 261"/>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54" name="Line 262"/>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55" name="Freeform 263"/>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56" name="Line 264"/>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57" name="Line 265"/>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58" name="Freeform 266"/>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59" name="Line 267"/>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60" name="Line 268"/>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61" name="Freeform 269"/>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62" name="Line 270"/>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63" name="Line 271"/>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64" name="Rectangle 272"/>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65" name="Rectangle 273"/>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266" name="Freeform 274"/>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5267" name="Text Box 275"/>
          <p:cNvSpPr txBox="1">
            <a:spLocks noChangeArrowheads="1"/>
          </p:cNvSpPr>
          <p:nvPr/>
        </p:nvSpPr>
        <p:spPr bwMode="auto">
          <a:xfrm>
            <a:off x="2360613" y="4865688"/>
            <a:ext cx="558800" cy="1636712"/>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nvGrpSpPr>
          <p:cNvPr id="85367" name="Group 375"/>
          <p:cNvGrpSpPr>
            <a:grpSpLocks/>
          </p:cNvGrpSpPr>
          <p:nvPr/>
        </p:nvGrpSpPr>
        <p:grpSpPr bwMode="auto">
          <a:xfrm>
            <a:off x="2952750" y="539750"/>
            <a:ext cx="333375" cy="660400"/>
            <a:chOff x="232" y="900"/>
            <a:chExt cx="12" cy="35"/>
          </a:xfrm>
        </p:grpSpPr>
        <p:sp>
          <p:nvSpPr>
            <p:cNvPr id="85368" name="Rectangle 376"/>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369" name="Freeform 377"/>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370" name="Line 378"/>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371" name="Line 379"/>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372" name="Freeform 380"/>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373" name="Line 381"/>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374" name="Line 382"/>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375" name="Freeform 383"/>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376" name="Line 384"/>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377" name="Line 385"/>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378" name="Freeform 386"/>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379" name="Line 387"/>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380" name="Line 388"/>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381" name="Rectangle 389"/>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382" name="Rectangle 390"/>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383" name="Freeform 391"/>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5384" name="Group 392"/>
          <p:cNvGrpSpPr>
            <a:grpSpLocks/>
          </p:cNvGrpSpPr>
          <p:nvPr/>
        </p:nvGrpSpPr>
        <p:grpSpPr bwMode="auto">
          <a:xfrm>
            <a:off x="2368550" y="3197225"/>
            <a:ext cx="80963" cy="327025"/>
            <a:chOff x="1492" y="2134"/>
            <a:chExt cx="51" cy="206"/>
          </a:xfrm>
        </p:grpSpPr>
        <p:sp>
          <p:nvSpPr>
            <p:cNvPr id="85385" name="Text Box 393"/>
            <p:cNvSpPr txBox="1">
              <a:spLocks noChangeArrowheads="1"/>
            </p:cNvSpPr>
            <p:nvPr/>
          </p:nvSpPr>
          <p:spPr bwMode="auto">
            <a:xfrm rot="10800000">
              <a:off x="1492" y="2134"/>
              <a:ext cx="34" cy="206"/>
            </a:xfrm>
            <a:prstGeom prst="rect">
              <a:avLst/>
            </a:prstGeom>
            <a:solidFill>
              <a:srgbClr val="DDDDDD"/>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0" hangingPunct="0">
                <a:lnSpc>
                  <a:spcPct val="125000"/>
                </a:lnSpc>
              </a:pPr>
              <a:endParaRPr lang="en-US" sz="1200" b="1" dirty="0">
                <a:latin typeface="Arial Narrow" pitchFamily="34" charset="0"/>
              </a:endParaRPr>
            </a:p>
          </p:txBody>
        </p:sp>
        <p:sp>
          <p:nvSpPr>
            <p:cNvPr id="85386" name="Text Box 394"/>
            <p:cNvSpPr txBox="1">
              <a:spLocks noChangeArrowheads="1"/>
            </p:cNvSpPr>
            <p:nvPr/>
          </p:nvSpPr>
          <p:spPr bwMode="auto">
            <a:xfrm rot="10800000">
              <a:off x="1510" y="2216"/>
              <a:ext cx="33" cy="55"/>
            </a:xfrm>
            <a:prstGeom prst="rect">
              <a:avLst/>
            </a:prstGeom>
            <a:solidFill>
              <a:srgbClr val="808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0" hangingPunct="0">
                <a:lnSpc>
                  <a:spcPct val="125000"/>
                </a:lnSpc>
              </a:pPr>
              <a:endParaRPr lang="en-US" sz="1200" b="1" dirty="0">
                <a:latin typeface="Arial Narrow" pitchFamily="34" charset="0"/>
              </a:endParaRPr>
            </a:p>
          </p:txBody>
        </p:sp>
      </p:grpSp>
      <p:sp>
        <p:nvSpPr>
          <p:cNvPr id="85387" name="Rectangle 395"/>
          <p:cNvSpPr>
            <a:spLocks noChangeArrowheads="1"/>
          </p:cNvSpPr>
          <p:nvPr/>
        </p:nvSpPr>
        <p:spPr bwMode="auto">
          <a:xfrm>
            <a:off x="2365375" y="2173288"/>
            <a:ext cx="571500" cy="19526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5559" name="Group 567"/>
          <p:cNvGrpSpPr>
            <a:grpSpLocks/>
          </p:cNvGrpSpPr>
          <p:nvPr/>
        </p:nvGrpSpPr>
        <p:grpSpPr bwMode="auto">
          <a:xfrm>
            <a:off x="1990725" y="557213"/>
            <a:ext cx="280988" cy="2105025"/>
            <a:chOff x="1254" y="351"/>
            <a:chExt cx="177" cy="1326"/>
          </a:xfrm>
        </p:grpSpPr>
        <p:grpSp>
          <p:nvGrpSpPr>
            <p:cNvPr id="85389" name="Group 397"/>
            <p:cNvGrpSpPr>
              <a:grpSpLocks/>
            </p:cNvGrpSpPr>
            <p:nvPr/>
          </p:nvGrpSpPr>
          <p:grpSpPr bwMode="auto">
            <a:xfrm>
              <a:off x="1254" y="679"/>
              <a:ext cx="174" cy="118"/>
              <a:chOff x="313" y="743"/>
              <a:chExt cx="29" cy="10"/>
            </a:xfrm>
          </p:grpSpPr>
          <p:grpSp>
            <p:nvGrpSpPr>
              <p:cNvPr id="85390" name="Group 398"/>
              <p:cNvGrpSpPr>
                <a:grpSpLocks/>
              </p:cNvGrpSpPr>
              <p:nvPr/>
            </p:nvGrpSpPr>
            <p:grpSpPr bwMode="auto">
              <a:xfrm>
                <a:off x="322" y="743"/>
                <a:ext cx="8" cy="10"/>
                <a:chOff x="248" y="952"/>
                <a:chExt cx="6" cy="7"/>
              </a:xfrm>
            </p:grpSpPr>
            <p:sp>
              <p:nvSpPr>
                <p:cNvPr id="85391" name="Rectangle 399"/>
                <p:cNvSpPr>
                  <a:spLocks noChangeArrowheads="1"/>
                </p:cNvSpPr>
                <p:nvPr/>
              </p:nvSpPr>
              <p:spPr bwMode="auto">
                <a:xfrm>
                  <a:off x="248" y="955"/>
                  <a:ext cx="6" cy="4"/>
                </a:xfrm>
                <a:prstGeom prst="rect">
                  <a:avLst/>
                </a:prstGeom>
                <a:solidFill>
                  <a:srgbClr val="FF0000"/>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392" name="Line 400"/>
                <p:cNvSpPr>
                  <a:spLocks noChangeShapeType="1"/>
                </p:cNvSpPr>
                <p:nvPr/>
              </p:nvSpPr>
              <p:spPr bwMode="auto">
                <a:xfrm flipV="1">
                  <a:off x="251" y="952"/>
                  <a:ext cx="0" cy="3"/>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393" name="Line 401"/>
                <p:cNvSpPr>
                  <a:spLocks noChangeShapeType="1"/>
                </p:cNvSpPr>
                <p:nvPr/>
              </p:nvSpPr>
              <p:spPr bwMode="auto">
                <a:xfrm>
                  <a:off x="249" y="952"/>
                  <a:ext cx="4"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5394" name="Line 402"/>
              <p:cNvSpPr>
                <a:spLocks noChangeShapeType="1"/>
              </p:cNvSpPr>
              <p:nvPr/>
            </p:nvSpPr>
            <p:spPr bwMode="auto">
              <a:xfrm>
                <a:off x="330" y="750"/>
                <a:ext cx="12"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395" name="Line 403"/>
              <p:cNvSpPr>
                <a:spLocks noChangeShapeType="1"/>
              </p:cNvSpPr>
              <p:nvPr/>
            </p:nvSpPr>
            <p:spPr bwMode="auto">
              <a:xfrm>
                <a:off x="313" y="750"/>
                <a:ext cx="9"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5396" name="Line 404"/>
            <p:cNvSpPr>
              <a:spLocks noChangeShapeType="1"/>
            </p:cNvSpPr>
            <p:nvPr/>
          </p:nvSpPr>
          <p:spPr bwMode="auto">
            <a:xfrm flipV="1">
              <a:off x="1254" y="1665"/>
              <a:ext cx="177"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5397" name="Group 405"/>
            <p:cNvGrpSpPr>
              <a:grpSpLocks/>
            </p:cNvGrpSpPr>
            <p:nvPr/>
          </p:nvGrpSpPr>
          <p:grpSpPr bwMode="auto">
            <a:xfrm>
              <a:off x="1254" y="351"/>
              <a:ext cx="0" cy="1326"/>
              <a:chOff x="342" y="715"/>
              <a:chExt cx="0" cy="113"/>
            </a:xfrm>
          </p:grpSpPr>
          <p:sp>
            <p:nvSpPr>
              <p:cNvPr id="85398" name="Line 406"/>
              <p:cNvSpPr>
                <a:spLocks noChangeShapeType="1"/>
              </p:cNvSpPr>
              <p:nvPr/>
            </p:nvSpPr>
            <p:spPr bwMode="auto">
              <a:xfrm>
                <a:off x="342" y="715"/>
                <a:ext cx="0" cy="43"/>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399" name="Line 407"/>
              <p:cNvSpPr>
                <a:spLocks noChangeShapeType="1"/>
              </p:cNvSpPr>
              <p:nvPr/>
            </p:nvSpPr>
            <p:spPr bwMode="auto">
              <a:xfrm>
                <a:off x="342" y="791"/>
                <a:ext cx="0" cy="37"/>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400" name="Line 408"/>
              <p:cNvSpPr>
                <a:spLocks noChangeShapeType="1"/>
              </p:cNvSpPr>
              <p:nvPr/>
            </p:nvSpPr>
            <p:spPr bwMode="auto">
              <a:xfrm flipV="1">
                <a:off x="342" y="758"/>
                <a:ext cx="0" cy="3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5401" name="Group 409"/>
            <p:cNvGrpSpPr>
              <a:grpSpLocks/>
            </p:cNvGrpSpPr>
            <p:nvPr/>
          </p:nvGrpSpPr>
          <p:grpSpPr bwMode="auto">
            <a:xfrm>
              <a:off x="1254" y="1125"/>
              <a:ext cx="174" cy="117"/>
              <a:chOff x="313" y="784"/>
              <a:chExt cx="29" cy="10"/>
            </a:xfrm>
          </p:grpSpPr>
          <p:grpSp>
            <p:nvGrpSpPr>
              <p:cNvPr id="85402" name="Group 410"/>
              <p:cNvGrpSpPr>
                <a:grpSpLocks/>
              </p:cNvGrpSpPr>
              <p:nvPr/>
            </p:nvGrpSpPr>
            <p:grpSpPr bwMode="auto">
              <a:xfrm>
                <a:off x="322" y="784"/>
                <a:ext cx="8" cy="10"/>
                <a:chOff x="248" y="952"/>
                <a:chExt cx="6" cy="7"/>
              </a:xfrm>
            </p:grpSpPr>
            <p:sp>
              <p:nvSpPr>
                <p:cNvPr id="85403" name="Rectangle 411"/>
                <p:cNvSpPr>
                  <a:spLocks noChangeArrowheads="1"/>
                </p:cNvSpPr>
                <p:nvPr/>
              </p:nvSpPr>
              <p:spPr bwMode="auto">
                <a:xfrm>
                  <a:off x="248" y="955"/>
                  <a:ext cx="6" cy="4"/>
                </a:xfrm>
                <a:prstGeom prst="rect">
                  <a:avLst/>
                </a:prstGeom>
                <a:solidFill>
                  <a:srgbClr val="FF0000"/>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404" name="Line 412"/>
                <p:cNvSpPr>
                  <a:spLocks noChangeShapeType="1"/>
                </p:cNvSpPr>
                <p:nvPr/>
              </p:nvSpPr>
              <p:spPr bwMode="auto">
                <a:xfrm flipV="1">
                  <a:off x="251" y="952"/>
                  <a:ext cx="0" cy="3"/>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405" name="Line 413"/>
                <p:cNvSpPr>
                  <a:spLocks noChangeShapeType="1"/>
                </p:cNvSpPr>
                <p:nvPr/>
              </p:nvSpPr>
              <p:spPr bwMode="auto">
                <a:xfrm>
                  <a:off x="249" y="952"/>
                  <a:ext cx="4"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5406" name="Line 414"/>
              <p:cNvSpPr>
                <a:spLocks noChangeShapeType="1"/>
              </p:cNvSpPr>
              <p:nvPr/>
            </p:nvSpPr>
            <p:spPr bwMode="auto">
              <a:xfrm>
                <a:off x="330" y="791"/>
                <a:ext cx="12"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407" name="Line 415"/>
              <p:cNvSpPr>
                <a:spLocks noChangeShapeType="1"/>
              </p:cNvSpPr>
              <p:nvPr/>
            </p:nvSpPr>
            <p:spPr bwMode="auto">
              <a:xfrm>
                <a:off x="313" y="791"/>
                <a:ext cx="9"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85408" name="Group 416"/>
          <p:cNvGrpSpPr>
            <a:grpSpLocks/>
          </p:cNvGrpSpPr>
          <p:nvPr/>
        </p:nvGrpSpPr>
        <p:grpSpPr bwMode="auto">
          <a:xfrm>
            <a:off x="2841625" y="3200400"/>
            <a:ext cx="88900" cy="317500"/>
            <a:chOff x="1790" y="2148"/>
            <a:chExt cx="56" cy="200"/>
          </a:xfrm>
        </p:grpSpPr>
        <p:sp>
          <p:nvSpPr>
            <p:cNvPr id="85409" name="Text Box 417"/>
            <p:cNvSpPr txBox="1">
              <a:spLocks noChangeArrowheads="1"/>
            </p:cNvSpPr>
            <p:nvPr/>
          </p:nvSpPr>
          <p:spPr bwMode="auto">
            <a:xfrm>
              <a:off x="1812" y="2148"/>
              <a:ext cx="34" cy="200"/>
            </a:xfrm>
            <a:prstGeom prst="rect">
              <a:avLst/>
            </a:prstGeom>
            <a:solidFill>
              <a:srgbClr val="DDDDDD"/>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85410" name="Text Box 418"/>
            <p:cNvSpPr txBox="1">
              <a:spLocks noChangeArrowheads="1"/>
            </p:cNvSpPr>
            <p:nvPr/>
          </p:nvSpPr>
          <p:spPr bwMode="auto">
            <a:xfrm>
              <a:off x="1790" y="2223"/>
              <a:ext cx="36" cy="53"/>
            </a:xfrm>
            <a:prstGeom prst="rect">
              <a:avLst/>
            </a:prstGeom>
            <a:solidFill>
              <a:srgbClr val="808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sp>
        <p:nvSpPr>
          <p:cNvPr id="85411" name="Text Box 419"/>
          <p:cNvSpPr txBox="1">
            <a:spLocks noChangeArrowheads="1"/>
          </p:cNvSpPr>
          <p:nvPr/>
        </p:nvSpPr>
        <p:spPr bwMode="auto">
          <a:xfrm>
            <a:off x="2363788" y="687388"/>
            <a:ext cx="558800" cy="1436687"/>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nvGrpSpPr>
          <p:cNvPr id="85473" name="Group 481"/>
          <p:cNvGrpSpPr>
            <a:grpSpLocks/>
          </p:cNvGrpSpPr>
          <p:nvPr/>
        </p:nvGrpSpPr>
        <p:grpSpPr bwMode="auto">
          <a:xfrm>
            <a:off x="2370138" y="4064000"/>
            <a:ext cx="160337" cy="314325"/>
            <a:chOff x="1493" y="2560"/>
            <a:chExt cx="101" cy="198"/>
          </a:xfrm>
        </p:grpSpPr>
        <p:grpSp>
          <p:nvGrpSpPr>
            <p:cNvPr id="85474" name="Group 482"/>
            <p:cNvGrpSpPr>
              <a:grpSpLocks/>
            </p:cNvGrpSpPr>
            <p:nvPr/>
          </p:nvGrpSpPr>
          <p:grpSpPr bwMode="auto">
            <a:xfrm>
              <a:off x="1494" y="2560"/>
              <a:ext cx="90" cy="198"/>
              <a:chOff x="3293" y="3267"/>
              <a:chExt cx="96" cy="144"/>
            </a:xfrm>
          </p:grpSpPr>
          <p:sp>
            <p:nvSpPr>
              <p:cNvPr id="85475" name="Text Box 483"/>
              <p:cNvSpPr txBox="1">
                <a:spLocks noChangeArrowheads="1"/>
              </p:cNvSpPr>
              <p:nvPr/>
            </p:nvSpPr>
            <p:spPr bwMode="auto">
              <a:xfrm>
                <a:off x="3293" y="3267"/>
                <a:ext cx="94" cy="144"/>
              </a:xfrm>
              <a:prstGeom prst="rect">
                <a:avLst/>
              </a:prstGeom>
              <a:solidFill>
                <a:srgbClr val="000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85476" name="Rectangle 484"/>
              <p:cNvSpPr>
                <a:spLocks noChangeArrowheads="1"/>
              </p:cNvSpPr>
              <p:nvPr/>
            </p:nvSpPr>
            <p:spPr bwMode="auto">
              <a:xfrm>
                <a:off x="3293" y="3311"/>
                <a:ext cx="96" cy="6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5477" name="Rectangle 485"/>
            <p:cNvSpPr>
              <a:spLocks noChangeArrowheads="1"/>
            </p:cNvSpPr>
            <p:nvPr/>
          </p:nvSpPr>
          <p:spPr bwMode="auto">
            <a:xfrm>
              <a:off x="1493" y="2653"/>
              <a:ext cx="101"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85478" name="Group 486"/>
          <p:cNvGrpSpPr>
            <a:grpSpLocks/>
          </p:cNvGrpSpPr>
          <p:nvPr/>
        </p:nvGrpSpPr>
        <p:grpSpPr bwMode="auto">
          <a:xfrm>
            <a:off x="2762250" y="4068763"/>
            <a:ext cx="161925" cy="314325"/>
            <a:chOff x="1740" y="2548"/>
            <a:chExt cx="102" cy="198"/>
          </a:xfrm>
        </p:grpSpPr>
        <p:grpSp>
          <p:nvGrpSpPr>
            <p:cNvPr id="85479" name="Group 487"/>
            <p:cNvGrpSpPr>
              <a:grpSpLocks/>
            </p:cNvGrpSpPr>
            <p:nvPr/>
          </p:nvGrpSpPr>
          <p:grpSpPr bwMode="auto">
            <a:xfrm>
              <a:off x="1752" y="2548"/>
              <a:ext cx="90" cy="198"/>
              <a:chOff x="3293" y="3267"/>
              <a:chExt cx="96" cy="144"/>
            </a:xfrm>
          </p:grpSpPr>
          <p:sp>
            <p:nvSpPr>
              <p:cNvPr id="85480" name="Text Box 488"/>
              <p:cNvSpPr txBox="1">
                <a:spLocks noChangeArrowheads="1"/>
              </p:cNvSpPr>
              <p:nvPr/>
            </p:nvSpPr>
            <p:spPr bwMode="auto">
              <a:xfrm>
                <a:off x="3293" y="3267"/>
                <a:ext cx="94" cy="144"/>
              </a:xfrm>
              <a:prstGeom prst="rect">
                <a:avLst/>
              </a:prstGeom>
              <a:solidFill>
                <a:srgbClr val="000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85481" name="Rectangle 489"/>
              <p:cNvSpPr>
                <a:spLocks noChangeArrowheads="1"/>
              </p:cNvSpPr>
              <p:nvPr/>
            </p:nvSpPr>
            <p:spPr bwMode="auto">
              <a:xfrm>
                <a:off x="3293" y="3311"/>
                <a:ext cx="96" cy="6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5482" name="Rectangle 490"/>
            <p:cNvSpPr>
              <a:spLocks noChangeArrowheads="1"/>
            </p:cNvSpPr>
            <p:nvPr/>
          </p:nvSpPr>
          <p:spPr bwMode="auto">
            <a:xfrm>
              <a:off x="1740" y="2636"/>
              <a:ext cx="101"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85483" name="Group 491"/>
          <p:cNvGrpSpPr>
            <a:grpSpLocks/>
          </p:cNvGrpSpPr>
          <p:nvPr/>
        </p:nvGrpSpPr>
        <p:grpSpPr bwMode="auto">
          <a:xfrm>
            <a:off x="2492375" y="3152775"/>
            <a:ext cx="300038" cy="1895475"/>
            <a:chOff x="3424" y="2331"/>
            <a:chExt cx="189" cy="1194"/>
          </a:xfrm>
        </p:grpSpPr>
        <p:sp>
          <p:nvSpPr>
            <p:cNvPr id="85484" name="Oval 492"/>
            <p:cNvSpPr>
              <a:spLocks noChangeArrowheads="1"/>
            </p:cNvSpPr>
            <p:nvPr/>
          </p:nvSpPr>
          <p:spPr bwMode="auto">
            <a:xfrm>
              <a:off x="3486" y="2487"/>
              <a:ext cx="70" cy="66"/>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485" name="Oval 493"/>
            <p:cNvSpPr>
              <a:spLocks noChangeArrowheads="1"/>
            </p:cNvSpPr>
            <p:nvPr/>
          </p:nvSpPr>
          <p:spPr bwMode="auto">
            <a:xfrm>
              <a:off x="3486" y="3021"/>
              <a:ext cx="70" cy="84"/>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486" name="Oval 494"/>
            <p:cNvSpPr>
              <a:spLocks noChangeArrowheads="1"/>
            </p:cNvSpPr>
            <p:nvPr/>
          </p:nvSpPr>
          <p:spPr bwMode="auto">
            <a:xfrm>
              <a:off x="3486" y="2847"/>
              <a:ext cx="70" cy="66"/>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487" name="Oval 495"/>
            <p:cNvSpPr>
              <a:spLocks noChangeAspect="1" noChangeArrowheads="1"/>
            </p:cNvSpPr>
            <p:nvPr/>
          </p:nvSpPr>
          <p:spPr bwMode="auto">
            <a:xfrm>
              <a:off x="3433" y="2577"/>
              <a:ext cx="176" cy="186"/>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488" name="Oval 496"/>
            <p:cNvSpPr>
              <a:spLocks noChangeAspect="1" noChangeArrowheads="1"/>
            </p:cNvSpPr>
            <p:nvPr/>
          </p:nvSpPr>
          <p:spPr bwMode="auto">
            <a:xfrm>
              <a:off x="3481" y="2631"/>
              <a:ext cx="79" cy="78"/>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489" name="AutoShape 497"/>
            <p:cNvSpPr>
              <a:spLocks noChangeAspect="1" noChangeArrowheads="1"/>
            </p:cNvSpPr>
            <p:nvPr/>
          </p:nvSpPr>
          <p:spPr bwMode="auto">
            <a:xfrm>
              <a:off x="3512" y="2595"/>
              <a:ext cx="17" cy="24"/>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490" name="AutoShape 498"/>
            <p:cNvSpPr>
              <a:spLocks noChangeAspect="1" noChangeArrowheads="1"/>
            </p:cNvSpPr>
            <p:nvPr/>
          </p:nvSpPr>
          <p:spPr bwMode="auto">
            <a:xfrm>
              <a:off x="3569" y="2661"/>
              <a:ext cx="22" cy="18"/>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491" name="AutoShape 499"/>
            <p:cNvSpPr>
              <a:spLocks noChangeAspect="1" noChangeArrowheads="1"/>
            </p:cNvSpPr>
            <p:nvPr/>
          </p:nvSpPr>
          <p:spPr bwMode="auto">
            <a:xfrm>
              <a:off x="3551" y="2703"/>
              <a:ext cx="18" cy="18"/>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492" name="AutoShape 500"/>
            <p:cNvSpPr>
              <a:spLocks noChangeAspect="1" noChangeArrowheads="1"/>
            </p:cNvSpPr>
            <p:nvPr/>
          </p:nvSpPr>
          <p:spPr bwMode="auto">
            <a:xfrm>
              <a:off x="3450" y="2661"/>
              <a:ext cx="22" cy="18"/>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493" name="AutoShape 501"/>
            <p:cNvSpPr>
              <a:spLocks noChangeAspect="1" noChangeArrowheads="1"/>
            </p:cNvSpPr>
            <p:nvPr/>
          </p:nvSpPr>
          <p:spPr bwMode="auto">
            <a:xfrm>
              <a:off x="3512" y="2721"/>
              <a:ext cx="17" cy="24"/>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494" name="AutoShape 502"/>
            <p:cNvSpPr>
              <a:spLocks noChangeAspect="1" noChangeArrowheads="1"/>
            </p:cNvSpPr>
            <p:nvPr/>
          </p:nvSpPr>
          <p:spPr bwMode="auto">
            <a:xfrm>
              <a:off x="3472" y="2619"/>
              <a:ext cx="18" cy="18"/>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495" name="AutoShape 503"/>
            <p:cNvSpPr>
              <a:spLocks noChangeAspect="1" noChangeArrowheads="1"/>
            </p:cNvSpPr>
            <p:nvPr/>
          </p:nvSpPr>
          <p:spPr bwMode="auto">
            <a:xfrm>
              <a:off x="3551" y="2619"/>
              <a:ext cx="18" cy="18"/>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496" name="AutoShape 504"/>
            <p:cNvSpPr>
              <a:spLocks noChangeAspect="1" noChangeArrowheads="1"/>
            </p:cNvSpPr>
            <p:nvPr/>
          </p:nvSpPr>
          <p:spPr bwMode="auto">
            <a:xfrm>
              <a:off x="3472" y="2703"/>
              <a:ext cx="18" cy="18"/>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497" name="Oval 505"/>
            <p:cNvSpPr>
              <a:spLocks noChangeAspect="1" noChangeArrowheads="1"/>
            </p:cNvSpPr>
            <p:nvPr/>
          </p:nvSpPr>
          <p:spPr bwMode="auto">
            <a:xfrm>
              <a:off x="3512" y="2661"/>
              <a:ext cx="17" cy="18"/>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5498" name="Group 506"/>
            <p:cNvGrpSpPr>
              <a:grpSpLocks/>
            </p:cNvGrpSpPr>
            <p:nvPr/>
          </p:nvGrpSpPr>
          <p:grpSpPr bwMode="auto">
            <a:xfrm>
              <a:off x="3445" y="2409"/>
              <a:ext cx="147" cy="270"/>
              <a:chOff x="3445" y="2409"/>
              <a:chExt cx="147" cy="270"/>
            </a:xfrm>
          </p:grpSpPr>
          <p:sp>
            <p:nvSpPr>
              <p:cNvPr id="85499" name="Rectangle 507"/>
              <p:cNvSpPr>
                <a:spLocks noChangeAspect="1" noChangeArrowheads="1"/>
              </p:cNvSpPr>
              <p:nvPr/>
            </p:nvSpPr>
            <p:spPr bwMode="auto">
              <a:xfrm flipH="1">
                <a:off x="3445" y="2409"/>
                <a:ext cx="147" cy="22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5500" name="Rectangle 508"/>
              <p:cNvSpPr>
                <a:spLocks noChangeArrowheads="1"/>
              </p:cNvSpPr>
              <p:nvPr/>
            </p:nvSpPr>
            <p:spPr bwMode="auto">
              <a:xfrm flipV="1">
                <a:off x="3458" y="2629"/>
                <a:ext cx="116" cy="5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5501" name="Rectangle 509"/>
              <p:cNvSpPr>
                <a:spLocks noChangeArrowheads="1"/>
              </p:cNvSpPr>
              <p:nvPr/>
            </p:nvSpPr>
            <p:spPr bwMode="auto">
              <a:xfrm>
                <a:off x="3445" y="2418"/>
                <a:ext cx="147" cy="12"/>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5502" name="Rectangle 510"/>
              <p:cNvSpPr>
                <a:spLocks noChangeArrowheads="1"/>
              </p:cNvSpPr>
              <p:nvPr/>
            </p:nvSpPr>
            <p:spPr bwMode="auto">
              <a:xfrm>
                <a:off x="3506" y="2439"/>
                <a:ext cx="30" cy="89"/>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grpSp>
        <p:sp>
          <p:nvSpPr>
            <p:cNvPr id="85503" name="Rectangle 511"/>
            <p:cNvSpPr>
              <a:spLocks noChangeAspect="1" noChangeArrowheads="1"/>
            </p:cNvSpPr>
            <p:nvPr/>
          </p:nvSpPr>
          <p:spPr bwMode="auto">
            <a:xfrm flipH="1">
              <a:off x="3424" y="2535"/>
              <a:ext cx="189" cy="348"/>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85504" name="AutoShape 512"/>
            <p:cNvSpPr>
              <a:spLocks noChangeArrowheads="1"/>
            </p:cNvSpPr>
            <p:nvPr/>
          </p:nvSpPr>
          <p:spPr bwMode="auto">
            <a:xfrm>
              <a:off x="3512" y="2871"/>
              <a:ext cx="13" cy="1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round/>
              <a:headEnd/>
              <a:tailEnd/>
            </a:ln>
          </p:spPr>
          <p:txBody>
            <a:bodyPr/>
            <a:lstStyle/>
            <a:p>
              <a:endParaRPr lang="en-US" dirty="0"/>
            </a:p>
          </p:txBody>
        </p:sp>
        <p:sp>
          <p:nvSpPr>
            <p:cNvPr id="85505" name="Rectangle 513"/>
            <p:cNvSpPr>
              <a:spLocks noChangeAspect="1" noChangeArrowheads="1"/>
            </p:cNvSpPr>
            <p:nvPr/>
          </p:nvSpPr>
          <p:spPr bwMode="auto">
            <a:xfrm flipH="1">
              <a:off x="3424" y="2331"/>
              <a:ext cx="189" cy="102"/>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85506" name="Rectangle 514" descr="Dark vertical"/>
            <p:cNvSpPr>
              <a:spLocks noChangeAspect="1" noChangeArrowheads="1"/>
            </p:cNvSpPr>
            <p:nvPr/>
          </p:nvSpPr>
          <p:spPr bwMode="auto">
            <a:xfrm flipH="1">
              <a:off x="3455" y="2985"/>
              <a:ext cx="132" cy="54"/>
            </a:xfrm>
            <a:prstGeom prst="rect">
              <a:avLst/>
            </a:prstGeom>
            <a:pattFill prst="dkVert">
              <a:fgClr>
                <a:srgbClr val="000000"/>
              </a:fgClr>
              <a:bgClr>
                <a:srgbClr val="808080"/>
              </a:bgClr>
            </a:pattFill>
            <a:ln w="12700">
              <a:solidFill>
                <a:srgbClr val="000000"/>
              </a:solidFill>
              <a:miter lim="800000"/>
              <a:headEnd/>
              <a:tailEnd/>
            </a:ln>
          </p:spPr>
          <p:txBody>
            <a:bodyPr/>
            <a:lstStyle/>
            <a:p>
              <a:endParaRPr lang="en-US" dirty="0"/>
            </a:p>
          </p:txBody>
        </p:sp>
        <p:sp>
          <p:nvSpPr>
            <p:cNvPr id="85507" name="Rectangle 515"/>
            <p:cNvSpPr>
              <a:spLocks noChangeAspect="1" noChangeArrowheads="1"/>
            </p:cNvSpPr>
            <p:nvPr/>
          </p:nvSpPr>
          <p:spPr bwMode="auto">
            <a:xfrm flipH="1">
              <a:off x="3442" y="3027"/>
              <a:ext cx="158" cy="342"/>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85508" name="Rectangle 516"/>
            <p:cNvSpPr>
              <a:spLocks noChangeAspect="1" noChangeArrowheads="1"/>
            </p:cNvSpPr>
            <p:nvPr/>
          </p:nvSpPr>
          <p:spPr bwMode="auto">
            <a:xfrm flipH="1">
              <a:off x="3442" y="2895"/>
              <a:ext cx="158" cy="96"/>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85509" name="AutoShape 517"/>
            <p:cNvSpPr>
              <a:spLocks noChangeArrowheads="1"/>
            </p:cNvSpPr>
            <p:nvPr/>
          </p:nvSpPr>
          <p:spPr bwMode="auto">
            <a:xfrm>
              <a:off x="3424" y="2883"/>
              <a:ext cx="189" cy="12"/>
            </a:xfrm>
            <a:custGeom>
              <a:avLst/>
              <a:gdLst>
                <a:gd name="G0" fmla="+- 1350 0 0"/>
                <a:gd name="G1" fmla="+- 21600 0 1350"/>
                <a:gd name="G2" fmla="*/ 1350 1 2"/>
                <a:gd name="G3" fmla="+- 21600 0 G2"/>
                <a:gd name="G4" fmla="+/ 1350 21600 2"/>
                <a:gd name="G5" fmla="+/ G1 0 2"/>
                <a:gd name="G6" fmla="*/ 21600 21600 1350"/>
                <a:gd name="G7" fmla="*/ G6 1 2"/>
                <a:gd name="G8" fmla="+- 21600 0 G7"/>
                <a:gd name="G9" fmla="*/ 21600 1 2"/>
                <a:gd name="G10" fmla="+- 1350 0 G9"/>
                <a:gd name="G11" fmla="?: G10 G8 0"/>
                <a:gd name="G12" fmla="?: G10 G7 21600"/>
                <a:gd name="T0" fmla="*/ 20925 w 21600"/>
                <a:gd name="T1" fmla="*/ 10800 h 21600"/>
                <a:gd name="T2" fmla="*/ 10800 w 21600"/>
                <a:gd name="T3" fmla="*/ 21600 h 21600"/>
                <a:gd name="T4" fmla="*/ 675 w 21600"/>
                <a:gd name="T5" fmla="*/ 10800 h 21600"/>
                <a:gd name="T6" fmla="*/ 10800 w 21600"/>
                <a:gd name="T7" fmla="*/ 0 h 21600"/>
                <a:gd name="T8" fmla="*/ 2475 w 21600"/>
                <a:gd name="T9" fmla="*/ 2475 h 21600"/>
                <a:gd name="T10" fmla="*/ 19125 w 21600"/>
                <a:gd name="T11" fmla="*/ 19125 h 21600"/>
              </a:gdLst>
              <a:ahLst/>
              <a:cxnLst>
                <a:cxn ang="0">
                  <a:pos x="T0" y="T1"/>
                </a:cxn>
                <a:cxn ang="0">
                  <a:pos x="T2" y="T3"/>
                </a:cxn>
                <a:cxn ang="0">
                  <a:pos x="T4" y="T5"/>
                </a:cxn>
                <a:cxn ang="0">
                  <a:pos x="T6" y="T7"/>
                </a:cxn>
              </a:cxnLst>
              <a:rect l="T8" t="T9" r="T10" b="T11"/>
              <a:pathLst>
                <a:path w="21600" h="21600">
                  <a:moveTo>
                    <a:pt x="0" y="0"/>
                  </a:moveTo>
                  <a:lnTo>
                    <a:pt x="1350" y="21600"/>
                  </a:lnTo>
                  <a:lnTo>
                    <a:pt x="20250"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5510" name="AutoShape 518"/>
            <p:cNvSpPr>
              <a:spLocks noChangeArrowheads="1"/>
            </p:cNvSpPr>
            <p:nvPr/>
          </p:nvSpPr>
          <p:spPr bwMode="auto">
            <a:xfrm rot="10800000">
              <a:off x="3424" y="3369"/>
              <a:ext cx="189" cy="24"/>
            </a:xfrm>
            <a:custGeom>
              <a:avLst/>
              <a:gdLst>
                <a:gd name="G0" fmla="+- 1694 0 0"/>
                <a:gd name="G1" fmla="+- 21600 0 1694"/>
                <a:gd name="G2" fmla="*/ 1694 1 2"/>
                <a:gd name="G3" fmla="+- 21600 0 G2"/>
                <a:gd name="G4" fmla="+/ 1694 21600 2"/>
                <a:gd name="G5" fmla="+/ G1 0 2"/>
                <a:gd name="G6" fmla="*/ 21600 21600 1694"/>
                <a:gd name="G7" fmla="*/ G6 1 2"/>
                <a:gd name="G8" fmla="+- 21600 0 G7"/>
                <a:gd name="G9" fmla="*/ 21600 1 2"/>
                <a:gd name="G10" fmla="+- 1694 0 G9"/>
                <a:gd name="G11" fmla="?: G10 G8 0"/>
                <a:gd name="G12" fmla="?: G10 G7 21600"/>
                <a:gd name="T0" fmla="*/ 20753 w 21600"/>
                <a:gd name="T1" fmla="*/ 10800 h 21600"/>
                <a:gd name="T2" fmla="*/ 10800 w 21600"/>
                <a:gd name="T3" fmla="*/ 21600 h 21600"/>
                <a:gd name="T4" fmla="*/ 847 w 21600"/>
                <a:gd name="T5" fmla="*/ 10800 h 21600"/>
                <a:gd name="T6" fmla="*/ 10800 w 21600"/>
                <a:gd name="T7" fmla="*/ 0 h 21600"/>
                <a:gd name="T8" fmla="*/ 2647 w 21600"/>
                <a:gd name="T9" fmla="*/ 2647 h 21600"/>
                <a:gd name="T10" fmla="*/ 18953 w 21600"/>
                <a:gd name="T11" fmla="*/ 18953 h 21600"/>
              </a:gdLst>
              <a:ahLst/>
              <a:cxnLst>
                <a:cxn ang="0">
                  <a:pos x="T0" y="T1"/>
                </a:cxn>
                <a:cxn ang="0">
                  <a:pos x="T2" y="T3"/>
                </a:cxn>
                <a:cxn ang="0">
                  <a:pos x="T4" y="T5"/>
                </a:cxn>
                <a:cxn ang="0">
                  <a:pos x="T6" y="T7"/>
                </a:cxn>
              </a:cxnLst>
              <a:rect l="T8" t="T9" r="T10" b="T11"/>
              <a:pathLst>
                <a:path w="21600" h="21600">
                  <a:moveTo>
                    <a:pt x="0" y="0"/>
                  </a:moveTo>
                  <a:lnTo>
                    <a:pt x="1694" y="21600"/>
                  </a:lnTo>
                  <a:lnTo>
                    <a:pt x="19906"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511" name="Rectangle 519"/>
            <p:cNvSpPr>
              <a:spLocks noChangeAspect="1" noChangeArrowheads="1"/>
            </p:cNvSpPr>
            <p:nvPr/>
          </p:nvSpPr>
          <p:spPr bwMode="auto">
            <a:xfrm flipH="1">
              <a:off x="3424" y="3393"/>
              <a:ext cx="189" cy="132"/>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grpSp>
      <p:grpSp>
        <p:nvGrpSpPr>
          <p:cNvPr id="85561" name="Group 569"/>
          <p:cNvGrpSpPr>
            <a:grpSpLocks/>
          </p:cNvGrpSpPr>
          <p:nvPr/>
        </p:nvGrpSpPr>
        <p:grpSpPr bwMode="auto">
          <a:xfrm>
            <a:off x="2489200" y="5045075"/>
            <a:ext cx="303213" cy="1506538"/>
            <a:chOff x="1568" y="3178"/>
            <a:chExt cx="191" cy="949"/>
          </a:xfrm>
        </p:grpSpPr>
        <p:sp>
          <p:nvSpPr>
            <p:cNvPr id="85513" name="Rectangle 521"/>
            <p:cNvSpPr>
              <a:spLocks noChangeArrowheads="1"/>
            </p:cNvSpPr>
            <p:nvPr/>
          </p:nvSpPr>
          <p:spPr bwMode="auto">
            <a:xfrm>
              <a:off x="1568" y="3178"/>
              <a:ext cx="191" cy="948"/>
            </a:xfrm>
            <a:prstGeom prst="rect">
              <a:avLst/>
            </a:prstGeom>
            <a:gradFill rotWithShape="1">
              <a:gsLst>
                <a:gs pos="0">
                  <a:srgbClr val="333333"/>
                </a:gs>
                <a:gs pos="50000">
                  <a:srgbClr val="DDDDDD"/>
                </a:gs>
                <a:gs pos="100000">
                  <a:srgbClr val="333333"/>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5514" name="Group 522"/>
            <p:cNvGrpSpPr>
              <a:grpSpLocks/>
            </p:cNvGrpSpPr>
            <p:nvPr/>
          </p:nvGrpSpPr>
          <p:grpSpPr bwMode="auto">
            <a:xfrm>
              <a:off x="1580" y="3385"/>
              <a:ext cx="166" cy="98"/>
              <a:chOff x="63" y="428"/>
              <a:chExt cx="36" cy="19"/>
            </a:xfrm>
          </p:grpSpPr>
          <p:sp>
            <p:nvSpPr>
              <p:cNvPr id="85515" name="AutoShape 523"/>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516" name="AutoShape 524"/>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517" name="AutoShape 525"/>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5522" name="Group 530"/>
            <p:cNvGrpSpPr>
              <a:grpSpLocks/>
            </p:cNvGrpSpPr>
            <p:nvPr/>
          </p:nvGrpSpPr>
          <p:grpSpPr bwMode="auto">
            <a:xfrm>
              <a:off x="1580" y="3290"/>
              <a:ext cx="166" cy="104"/>
              <a:chOff x="220" y="413"/>
              <a:chExt cx="36" cy="20"/>
            </a:xfrm>
          </p:grpSpPr>
          <p:sp>
            <p:nvSpPr>
              <p:cNvPr id="85523" name="AutoShape 531"/>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524" name="AutoShape 532"/>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525" name="AutoShape 533"/>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5526" name="Group 534"/>
            <p:cNvGrpSpPr>
              <a:grpSpLocks/>
            </p:cNvGrpSpPr>
            <p:nvPr/>
          </p:nvGrpSpPr>
          <p:grpSpPr bwMode="auto">
            <a:xfrm>
              <a:off x="1580" y="3463"/>
              <a:ext cx="166" cy="98"/>
              <a:chOff x="220" y="413"/>
              <a:chExt cx="36" cy="20"/>
            </a:xfrm>
          </p:grpSpPr>
          <p:sp>
            <p:nvSpPr>
              <p:cNvPr id="85527" name="AutoShape 535"/>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528" name="AutoShape 536"/>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529" name="AutoShape 537"/>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5530" name="Group 538"/>
            <p:cNvGrpSpPr>
              <a:grpSpLocks/>
            </p:cNvGrpSpPr>
            <p:nvPr/>
          </p:nvGrpSpPr>
          <p:grpSpPr bwMode="auto">
            <a:xfrm>
              <a:off x="1583" y="3538"/>
              <a:ext cx="166" cy="589"/>
              <a:chOff x="3381" y="1201"/>
              <a:chExt cx="216" cy="684"/>
            </a:xfrm>
          </p:grpSpPr>
          <p:grpSp>
            <p:nvGrpSpPr>
              <p:cNvPr id="85531" name="Group 539"/>
              <p:cNvGrpSpPr>
                <a:grpSpLocks/>
              </p:cNvGrpSpPr>
              <p:nvPr/>
            </p:nvGrpSpPr>
            <p:grpSpPr bwMode="auto">
              <a:xfrm>
                <a:off x="3381" y="1201"/>
                <a:ext cx="216" cy="114"/>
                <a:chOff x="220" y="413"/>
                <a:chExt cx="36" cy="20"/>
              </a:xfrm>
            </p:grpSpPr>
            <p:sp>
              <p:nvSpPr>
                <p:cNvPr id="85532" name="AutoShape 540"/>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533" name="AutoShape 541"/>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534" name="AutoShape 542"/>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5535" name="Group 543"/>
              <p:cNvGrpSpPr>
                <a:grpSpLocks/>
              </p:cNvGrpSpPr>
              <p:nvPr/>
            </p:nvGrpSpPr>
            <p:grpSpPr bwMode="auto">
              <a:xfrm>
                <a:off x="3381" y="1681"/>
                <a:ext cx="216" cy="114"/>
                <a:chOff x="63" y="428"/>
                <a:chExt cx="36" cy="19"/>
              </a:xfrm>
            </p:grpSpPr>
            <p:sp>
              <p:nvSpPr>
                <p:cNvPr id="85536" name="AutoShape 544"/>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537" name="AutoShape 545"/>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538" name="AutoShape 546"/>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5539" name="Group 547"/>
              <p:cNvGrpSpPr>
                <a:grpSpLocks/>
              </p:cNvGrpSpPr>
              <p:nvPr/>
            </p:nvGrpSpPr>
            <p:grpSpPr bwMode="auto">
              <a:xfrm>
                <a:off x="3381" y="1297"/>
                <a:ext cx="216" cy="120"/>
                <a:chOff x="220" y="413"/>
                <a:chExt cx="36" cy="20"/>
              </a:xfrm>
            </p:grpSpPr>
            <p:sp>
              <p:nvSpPr>
                <p:cNvPr id="85540" name="AutoShape 548"/>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541" name="AutoShape 549"/>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542" name="AutoShape 550"/>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5543" name="Group 551"/>
              <p:cNvGrpSpPr>
                <a:grpSpLocks/>
              </p:cNvGrpSpPr>
              <p:nvPr/>
            </p:nvGrpSpPr>
            <p:grpSpPr bwMode="auto">
              <a:xfrm>
                <a:off x="3381" y="1393"/>
                <a:ext cx="216" cy="114"/>
                <a:chOff x="220" y="413"/>
                <a:chExt cx="36" cy="20"/>
              </a:xfrm>
            </p:grpSpPr>
            <p:sp>
              <p:nvSpPr>
                <p:cNvPr id="85544" name="AutoShape 552"/>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545" name="AutoShape 553"/>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546" name="AutoShape 554"/>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5547" name="Group 555"/>
              <p:cNvGrpSpPr>
                <a:grpSpLocks/>
              </p:cNvGrpSpPr>
              <p:nvPr/>
            </p:nvGrpSpPr>
            <p:grpSpPr bwMode="auto">
              <a:xfrm>
                <a:off x="3381" y="1489"/>
                <a:ext cx="216" cy="120"/>
                <a:chOff x="220" y="413"/>
                <a:chExt cx="36" cy="20"/>
              </a:xfrm>
            </p:grpSpPr>
            <p:sp>
              <p:nvSpPr>
                <p:cNvPr id="85548" name="AutoShape 556"/>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549" name="AutoShape 557"/>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550" name="AutoShape 558"/>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5551" name="Group 559"/>
              <p:cNvGrpSpPr>
                <a:grpSpLocks/>
              </p:cNvGrpSpPr>
              <p:nvPr/>
            </p:nvGrpSpPr>
            <p:grpSpPr bwMode="auto">
              <a:xfrm>
                <a:off x="3381" y="1585"/>
                <a:ext cx="216" cy="120"/>
                <a:chOff x="220" y="413"/>
                <a:chExt cx="36" cy="20"/>
              </a:xfrm>
            </p:grpSpPr>
            <p:sp>
              <p:nvSpPr>
                <p:cNvPr id="85552" name="AutoShape 560"/>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553" name="AutoShape 561"/>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554" name="AutoShape 562"/>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5555" name="Group 563"/>
              <p:cNvGrpSpPr>
                <a:grpSpLocks/>
              </p:cNvGrpSpPr>
              <p:nvPr/>
            </p:nvGrpSpPr>
            <p:grpSpPr bwMode="auto">
              <a:xfrm>
                <a:off x="3381" y="1771"/>
                <a:ext cx="216" cy="114"/>
                <a:chOff x="220" y="413"/>
                <a:chExt cx="36" cy="20"/>
              </a:xfrm>
            </p:grpSpPr>
            <p:sp>
              <p:nvSpPr>
                <p:cNvPr id="85556" name="AutoShape 564"/>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557" name="AutoShape 565"/>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5558" name="AutoShape 566"/>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spTree>
    <p:extLst>
      <p:ext uri="{BB962C8B-B14F-4D97-AF65-F5344CB8AC3E}">
        <p14:creationId xmlns:p14="http://schemas.microsoft.com/office/powerpoint/2010/main" val="40928113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fade">
                                      <p:cBhvr>
                                        <p:cTn id="7" dur="2000"/>
                                        <p:tgtEl>
                                          <p:spTgt spid="849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84995"/>
                                        </p:tgtEl>
                                        <p:attrNameLst>
                                          <p:attrName>style.visibility</p:attrName>
                                        </p:attrNameLst>
                                      </p:cBhvr>
                                      <p:to>
                                        <p:strVal val="visible"/>
                                      </p:to>
                                    </p:set>
                                  </p:childTnLst>
                                  <p:subTnLst>
                                    <p:animClr clrSpc="rgb" dir="cw">
                                      <p:cBhvr override="childStyle">
                                        <p:cTn dur="1" fill="hold" display="0" masterRel="nextClick" afterEffect="1"/>
                                        <p:tgtEl>
                                          <p:spTgt spid="84995"/>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P spid="8499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76200" y="-38100"/>
            <a:ext cx="6629400" cy="685800"/>
          </a:xfrm>
          <a:noFill/>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GB" b="1" u="sng" dirty="0" smtClean="0">
                <a:solidFill>
                  <a:schemeClr val="tx2"/>
                </a:solidFill>
                <a:ea typeface="ＭＳ Ｐゴシック" pitchFamily="34" charset="-128"/>
              </a:rPr>
              <a:t>Deployment Sequence</a:t>
            </a:r>
          </a:p>
        </p:txBody>
      </p:sp>
      <p:sp>
        <p:nvSpPr>
          <p:cNvPr id="86019" name="Rectangle 3"/>
          <p:cNvSpPr>
            <a:spLocks noGrp="1" noChangeArrowheads="1"/>
          </p:cNvSpPr>
          <p:nvPr>
            <p:ph type="body" idx="4294967295"/>
          </p:nvPr>
        </p:nvSpPr>
        <p:spPr>
          <a:xfrm>
            <a:off x="4899025" y="1089025"/>
            <a:ext cx="3762375" cy="4525963"/>
          </a:xfrm>
        </p:spPr>
        <p:txBody>
          <a:bodyPr/>
          <a:lstStyle/>
          <a:p>
            <a:r>
              <a:rPr lang="en-US" dirty="0" smtClean="0">
                <a:solidFill>
                  <a:schemeClr val="tx2"/>
                </a:solidFill>
                <a:ea typeface="ＭＳ Ｐゴシック" pitchFamily="34" charset="-128"/>
              </a:rPr>
              <a:t>Bleed down WHP above Lower Gate Valve.</a:t>
            </a:r>
            <a:endParaRPr lang="en-GB" dirty="0" smtClean="0">
              <a:solidFill>
                <a:schemeClr val="tx2"/>
              </a:solidFill>
              <a:ea typeface="ＭＳ Ｐゴシック" pitchFamily="34" charset="-128"/>
            </a:endParaRPr>
          </a:p>
        </p:txBody>
      </p:sp>
      <p:sp>
        <p:nvSpPr>
          <p:cNvPr id="86021" name="Rectangle 5"/>
          <p:cNvSpPr>
            <a:spLocks noChangeArrowheads="1"/>
          </p:cNvSpPr>
          <p:nvPr/>
        </p:nvSpPr>
        <p:spPr bwMode="auto">
          <a:xfrm>
            <a:off x="2436813" y="2078038"/>
            <a:ext cx="423862" cy="474662"/>
          </a:xfrm>
          <a:prstGeom prst="rect">
            <a:avLst/>
          </a:prstGeom>
          <a:gradFill rotWithShape="1">
            <a:gsLst>
              <a:gs pos="0">
                <a:srgbClr val="FF0000"/>
              </a:gs>
              <a:gs pos="50000">
                <a:srgbClr val="FFFFFF"/>
              </a:gs>
              <a:gs pos="100000">
                <a:srgbClr val="FF0000"/>
              </a:gs>
            </a:gsLst>
            <a:lin ang="0" scaled="1"/>
          </a:gradFill>
          <a:ln w="0">
            <a:solidFill>
              <a:srgbClr val="000000"/>
            </a:solidFill>
            <a:miter lim="800000"/>
            <a:headEnd/>
            <a:tailEnd/>
          </a:ln>
        </p:spPr>
        <p:txBody>
          <a:bodyPr/>
          <a:lstStyle/>
          <a:p>
            <a:endParaRPr lang="en-US" dirty="0"/>
          </a:p>
        </p:txBody>
      </p:sp>
      <p:sp>
        <p:nvSpPr>
          <p:cNvPr id="86022" name="AutoShape 6"/>
          <p:cNvSpPr>
            <a:spLocks noChangeArrowheads="1"/>
          </p:cNvSpPr>
          <p:nvPr/>
        </p:nvSpPr>
        <p:spPr bwMode="auto">
          <a:xfrm>
            <a:off x="2319338" y="2146300"/>
            <a:ext cx="671512"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23" name="Rectangle 7"/>
          <p:cNvSpPr>
            <a:spLocks noChangeArrowheads="1"/>
          </p:cNvSpPr>
          <p:nvPr/>
        </p:nvSpPr>
        <p:spPr bwMode="auto">
          <a:xfrm>
            <a:off x="2273300" y="2552700"/>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grpSp>
        <p:nvGrpSpPr>
          <p:cNvPr id="86024" name="Group 8"/>
          <p:cNvGrpSpPr>
            <a:grpSpLocks/>
          </p:cNvGrpSpPr>
          <p:nvPr/>
        </p:nvGrpSpPr>
        <p:grpSpPr bwMode="auto">
          <a:xfrm>
            <a:off x="434975" y="4972050"/>
            <a:ext cx="4424363" cy="1277938"/>
            <a:chOff x="244" y="910"/>
            <a:chExt cx="118" cy="40"/>
          </a:xfrm>
        </p:grpSpPr>
        <p:sp>
          <p:nvSpPr>
            <p:cNvPr id="86025" name="Rectangle 9"/>
            <p:cNvSpPr>
              <a:spLocks noChangeArrowheads="1"/>
            </p:cNvSpPr>
            <p:nvPr/>
          </p:nvSpPr>
          <p:spPr bwMode="auto">
            <a:xfrm>
              <a:off x="297" y="914"/>
              <a:ext cx="12" cy="3"/>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6026" name="Group 10"/>
            <p:cNvGrpSpPr>
              <a:grpSpLocks/>
            </p:cNvGrpSpPr>
            <p:nvPr/>
          </p:nvGrpSpPr>
          <p:grpSpPr bwMode="auto">
            <a:xfrm>
              <a:off x="244" y="915"/>
              <a:ext cx="118" cy="32"/>
              <a:chOff x="118" y="899"/>
              <a:chExt cx="126" cy="36"/>
            </a:xfrm>
          </p:grpSpPr>
          <p:sp>
            <p:nvSpPr>
              <p:cNvPr id="86027" name="Rectangle 11"/>
              <p:cNvSpPr>
                <a:spLocks noChangeArrowheads="1"/>
              </p:cNvSpPr>
              <p:nvPr/>
            </p:nvSpPr>
            <p:spPr bwMode="auto">
              <a:xfrm>
                <a:off x="172" y="901"/>
                <a:ext cx="18" cy="29"/>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28" name="Freeform 12"/>
              <p:cNvSpPr>
                <a:spLocks/>
              </p:cNvSpPr>
              <p:nvPr/>
            </p:nvSpPr>
            <p:spPr bwMode="auto">
              <a:xfrm>
                <a:off x="186" y="930"/>
                <a:ext cx="1" cy="1"/>
              </a:xfrm>
              <a:custGeom>
                <a:avLst/>
                <a:gdLst>
                  <a:gd name="T0" fmla="*/ 0 h 1"/>
                  <a:gd name="T1" fmla="*/ 1 h 1"/>
                  <a:gd name="T2" fmla="*/ 1 h 1"/>
                  <a:gd name="T3" fmla="*/ 1 h 1"/>
                </a:gdLst>
                <a:ahLst/>
                <a:cxnLst>
                  <a:cxn ang="0">
                    <a:pos x="0" y="T0"/>
                  </a:cxn>
                  <a:cxn ang="0">
                    <a:pos x="0" y="T1"/>
                  </a:cxn>
                  <a:cxn ang="0">
                    <a:pos x="0" y="T2"/>
                  </a:cxn>
                  <a:cxn ang="0">
                    <a:pos x="0" y="T3"/>
                  </a:cxn>
                </a:cxnLst>
                <a:rect l="0" t="0" r="r" b="b"/>
                <a:pathLst>
                  <a:path h="1">
                    <a:moveTo>
                      <a:pt x="0" y="0"/>
                    </a:moveTo>
                    <a:lnTo>
                      <a:pt x="0" y="1"/>
                    </a:lnTo>
                    <a:lnTo>
                      <a:pt x="0" y="1"/>
                    </a:lnTo>
                    <a:lnTo>
                      <a:pt x="0" y="1"/>
                    </a:lnTo>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29" name="Freeform 13"/>
              <p:cNvSpPr>
                <a:spLocks/>
              </p:cNvSpPr>
              <p:nvPr/>
            </p:nvSpPr>
            <p:spPr bwMode="auto">
              <a:xfrm>
                <a:off x="174" y="930"/>
                <a:ext cx="2" cy="1"/>
              </a:xfrm>
              <a:custGeom>
                <a:avLst/>
                <a:gdLst>
                  <a:gd name="T0" fmla="*/ 0 h 1"/>
                  <a:gd name="T1" fmla="*/ 1 h 1"/>
                  <a:gd name="T2" fmla="*/ 1 h 1"/>
                  <a:gd name="T3" fmla="*/ 1 h 1"/>
                </a:gdLst>
                <a:ahLst/>
                <a:cxnLst>
                  <a:cxn ang="0">
                    <a:pos x="0" y="T0"/>
                  </a:cxn>
                  <a:cxn ang="0">
                    <a:pos x="0" y="T1"/>
                  </a:cxn>
                  <a:cxn ang="0">
                    <a:pos x="0" y="T2"/>
                  </a:cxn>
                  <a:cxn ang="0">
                    <a:pos x="0" y="T3"/>
                  </a:cxn>
                </a:cxnLst>
                <a:rect l="0" t="0" r="r" b="b"/>
                <a:pathLst>
                  <a:path h="1">
                    <a:moveTo>
                      <a:pt x="0" y="0"/>
                    </a:moveTo>
                    <a:lnTo>
                      <a:pt x="0" y="1"/>
                    </a:lnTo>
                    <a:lnTo>
                      <a:pt x="0" y="1"/>
                    </a:lnTo>
                    <a:lnTo>
                      <a:pt x="0" y="1"/>
                    </a:lnTo>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30" name="Rectangle 14"/>
              <p:cNvSpPr>
                <a:spLocks noChangeArrowheads="1"/>
              </p:cNvSpPr>
              <p:nvPr/>
            </p:nvSpPr>
            <p:spPr bwMode="auto">
              <a:xfrm>
                <a:off x="172" y="930"/>
                <a:ext cx="18" cy="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31" name="Rectangle 15"/>
              <p:cNvSpPr>
                <a:spLocks noChangeArrowheads="1"/>
              </p:cNvSpPr>
              <p:nvPr/>
            </p:nvSpPr>
            <p:spPr bwMode="auto">
              <a:xfrm>
                <a:off x="172" y="900"/>
                <a:ext cx="18" cy="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32" name="Rectangle 16"/>
              <p:cNvSpPr>
                <a:spLocks noChangeArrowheads="1"/>
              </p:cNvSpPr>
              <p:nvPr/>
            </p:nvSpPr>
            <p:spPr bwMode="auto">
              <a:xfrm>
                <a:off x="174" y="931"/>
                <a:ext cx="14" cy="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6033" name="Group 17"/>
              <p:cNvGrpSpPr>
                <a:grpSpLocks/>
              </p:cNvGrpSpPr>
              <p:nvPr/>
            </p:nvGrpSpPr>
            <p:grpSpPr bwMode="auto">
              <a:xfrm>
                <a:off x="118" y="899"/>
                <a:ext cx="54" cy="35"/>
                <a:chOff x="118" y="899"/>
                <a:chExt cx="54" cy="35"/>
              </a:xfrm>
            </p:grpSpPr>
            <p:grpSp>
              <p:nvGrpSpPr>
                <p:cNvPr id="86034" name="Group 18"/>
                <p:cNvGrpSpPr>
                  <a:grpSpLocks/>
                </p:cNvGrpSpPr>
                <p:nvPr/>
              </p:nvGrpSpPr>
              <p:grpSpPr bwMode="auto">
                <a:xfrm>
                  <a:off x="118" y="899"/>
                  <a:ext cx="10" cy="35"/>
                  <a:chOff x="119" y="899"/>
                  <a:chExt cx="10" cy="35"/>
                </a:xfrm>
              </p:grpSpPr>
              <p:sp>
                <p:nvSpPr>
                  <p:cNvPr id="86035" name="Rectangle 19"/>
                  <p:cNvSpPr>
                    <a:spLocks noChangeArrowheads="1"/>
                  </p:cNvSpPr>
                  <p:nvPr/>
                </p:nvSpPr>
                <p:spPr bwMode="auto">
                  <a:xfrm rot="10800000">
                    <a:off x="125" y="914"/>
                    <a:ext cx="4"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36" name="Freeform 20"/>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37" name="Line 21"/>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38" name="Line 22"/>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39" name="Freeform 23"/>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40" name="Line 24"/>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41" name="Line 25"/>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42" name="Freeform 26"/>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43" name="Line 27"/>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44" name="Line 28"/>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45" name="Freeform 29"/>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46" name="Line 30"/>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47" name="Line 31"/>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48" name="Rectangle 32"/>
                  <p:cNvSpPr>
                    <a:spLocks noChangeArrowheads="1"/>
                  </p:cNvSpPr>
                  <p:nvPr/>
                </p:nvSpPr>
                <p:spPr bwMode="auto">
                  <a:xfrm rot="10800000">
                    <a:off x="123" y="914"/>
                    <a:ext cx="2"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49" name="Rectangle 33"/>
                  <p:cNvSpPr>
                    <a:spLocks noChangeArrowheads="1"/>
                  </p:cNvSpPr>
                  <p:nvPr/>
                </p:nvSpPr>
                <p:spPr bwMode="auto">
                  <a:xfrm rot="10800000">
                    <a:off x="119" y="899"/>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50" name="Freeform 34"/>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6051" name="Rectangle 35"/>
                <p:cNvSpPr>
                  <a:spLocks noChangeArrowheads="1"/>
                </p:cNvSpPr>
                <p:nvPr/>
              </p:nvSpPr>
              <p:spPr bwMode="auto">
                <a:xfrm rot="10800000">
                  <a:off x="139"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52" name="Freeform 36"/>
                <p:cNvSpPr>
                  <a:spLocks/>
                </p:cNvSpPr>
                <p:nvPr/>
              </p:nvSpPr>
              <p:spPr bwMode="auto">
                <a:xfrm rot="10800000">
                  <a:off x="136" y="923"/>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53" name="Line 37"/>
                <p:cNvSpPr>
                  <a:spLocks noChangeShapeType="1"/>
                </p:cNvSpPr>
                <p:nvPr/>
              </p:nvSpPr>
              <p:spPr bwMode="auto">
                <a:xfrm rot="10800000" flipH="1">
                  <a:off x="136" y="923"/>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54" name="Freeform 38"/>
                <p:cNvSpPr>
                  <a:spLocks/>
                </p:cNvSpPr>
                <p:nvPr/>
              </p:nvSpPr>
              <p:spPr bwMode="auto">
                <a:xfrm rot="10800000">
                  <a:off x="136" y="923"/>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55" name="Line 39"/>
                <p:cNvSpPr>
                  <a:spLocks noChangeShapeType="1"/>
                </p:cNvSpPr>
                <p:nvPr/>
              </p:nvSpPr>
              <p:spPr bwMode="auto">
                <a:xfrm rot="10800000">
                  <a:off x="136" y="923"/>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56" name="Freeform 40"/>
                <p:cNvSpPr>
                  <a:spLocks/>
                </p:cNvSpPr>
                <p:nvPr/>
              </p:nvSpPr>
              <p:spPr bwMode="auto">
                <a:xfrm rot="10800000">
                  <a:off x="135" y="905"/>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57" name="Freeform 41"/>
                <p:cNvSpPr>
                  <a:spLocks/>
                </p:cNvSpPr>
                <p:nvPr/>
              </p:nvSpPr>
              <p:spPr bwMode="auto">
                <a:xfrm rot="10800000">
                  <a:off x="128" y="910"/>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58" name="Freeform 42"/>
                <p:cNvSpPr>
                  <a:spLocks/>
                </p:cNvSpPr>
                <p:nvPr/>
              </p:nvSpPr>
              <p:spPr bwMode="auto">
                <a:xfrm rot="10800000">
                  <a:off x="148" y="911"/>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59" name="Rectangle 43"/>
                <p:cNvSpPr>
                  <a:spLocks noChangeArrowheads="1"/>
                </p:cNvSpPr>
                <p:nvPr/>
              </p:nvSpPr>
              <p:spPr bwMode="auto">
                <a:xfrm rot="10800000">
                  <a:off x="135"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60" name="Rectangle 44"/>
                <p:cNvSpPr>
                  <a:spLocks noChangeArrowheads="1"/>
                </p:cNvSpPr>
                <p:nvPr/>
              </p:nvSpPr>
              <p:spPr bwMode="auto">
                <a:xfrm rot="10800000">
                  <a:off x="151"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61" name="Rectangle 45"/>
                <p:cNvSpPr>
                  <a:spLocks noChangeArrowheads="1"/>
                </p:cNvSpPr>
                <p:nvPr/>
              </p:nvSpPr>
              <p:spPr bwMode="auto">
                <a:xfrm rot="10800000">
                  <a:off x="168"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62" name="Rectangle 46"/>
                <p:cNvSpPr>
                  <a:spLocks noChangeArrowheads="1"/>
                </p:cNvSpPr>
                <p:nvPr/>
              </p:nvSpPr>
              <p:spPr bwMode="auto">
                <a:xfrm rot="10800000">
                  <a:off x="151"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63" name="Rectangle 47"/>
                <p:cNvSpPr>
                  <a:spLocks noChangeArrowheads="1"/>
                </p:cNvSpPr>
                <p:nvPr/>
              </p:nvSpPr>
              <p:spPr bwMode="auto">
                <a:xfrm rot="10800000">
                  <a:off x="156"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6064" name="Group 48"/>
              <p:cNvGrpSpPr>
                <a:grpSpLocks/>
              </p:cNvGrpSpPr>
              <p:nvPr/>
            </p:nvGrpSpPr>
            <p:grpSpPr bwMode="auto">
              <a:xfrm>
                <a:off x="190" y="900"/>
                <a:ext cx="54" cy="35"/>
                <a:chOff x="190" y="900"/>
                <a:chExt cx="54" cy="35"/>
              </a:xfrm>
            </p:grpSpPr>
            <p:sp>
              <p:nvSpPr>
                <p:cNvPr id="86065" name="Rectangle 49"/>
                <p:cNvSpPr>
                  <a:spLocks noChangeArrowheads="1"/>
                </p:cNvSpPr>
                <p:nvPr/>
              </p:nvSpPr>
              <p:spPr bwMode="auto">
                <a:xfrm>
                  <a:off x="206"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66" name="Freeform 50"/>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67" name="Line 51"/>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68" name="Freeform 52"/>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69" name="Line 53"/>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70" name="Freeform 54"/>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71" name="Freeform 55"/>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72" name="Freeform 56"/>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6073" name="Group 57"/>
                <p:cNvGrpSpPr>
                  <a:grpSpLocks/>
                </p:cNvGrpSpPr>
                <p:nvPr/>
              </p:nvGrpSpPr>
              <p:grpSpPr bwMode="auto">
                <a:xfrm>
                  <a:off x="232" y="900"/>
                  <a:ext cx="12" cy="35"/>
                  <a:chOff x="232" y="900"/>
                  <a:chExt cx="12" cy="35"/>
                </a:xfrm>
              </p:grpSpPr>
              <p:sp>
                <p:nvSpPr>
                  <p:cNvPr id="86074" name="Rectangle 58"/>
                  <p:cNvSpPr>
                    <a:spLocks noChangeArrowheads="1"/>
                  </p:cNvSpPr>
                  <p:nvPr/>
                </p:nvSpPr>
                <p:spPr bwMode="auto">
                  <a:xfrm>
                    <a:off x="233" y="915"/>
                    <a:ext cx="5"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75" name="Freeform 59"/>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76" name="Line 60"/>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77" name="Line 61"/>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78" name="Freeform 62"/>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79" name="Line 63"/>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80" name="Line 64"/>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81" name="Freeform 65"/>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82" name="Line 66"/>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83" name="Line 67"/>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84" name="Freeform 68"/>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85" name="Line 69"/>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86" name="Line 70"/>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87" name="Rectangle 71"/>
                  <p:cNvSpPr>
                    <a:spLocks noChangeArrowheads="1"/>
                  </p:cNvSpPr>
                  <p:nvPr/>
                </p:nvSpPr>
                <p:spPr bwMode="auto">
                  <a:xfrm>
                    <a:off x="238" y="915"/>
                    <a:ext cx="3"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88" name="Rectangle 72"/>
                  <p:cNvSpPr>
                    <a:spLocks noChangeArrowheads="1"/>
                  </p:cNvSpPr>
                  <p:nvPr/>
                </p:nvSpPr>
                <p:spPr bwMode="auto">
                  <a:xfrm>
                    <a:off x="241" y="900"/>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89" name="Freeform 73"/>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6090" name="Freeform 74"/>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91" name="Line 75"/>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92" name="Line 76"/>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93" name="Rectangle 77"/>
                <p:cNvSpPr>
                  <a:spLocks noChangeArrowheads="1"/>
                </p:cNvSpPr>
                <p:nvPr/>
              </p:nvSpPr>
              <p:spPr bwMode="auto">
                <a:xfrm>
                  <a:off x="206"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94" name="Rectangle 78"/>
                <p:cNvSpPr>
                  <a:spLocks noChangeArrowheads="1"/>
                </p:cNvSpPr>
                <p:nvPr/>
              </p:nvSpPr>
              <p:spPr bwMode="auto">
                <a:xfrm>
                  <a:off x="205"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95" name="Rectangle 79"/>
                <p:cNvSpPr>
                  <a:spLocks noChangeArrowheads="1"/>
                </p:cNvSpPr>
                <p:nvPr/>
              </p:nvSpPr>
              <p:spPr bwMode="auto">
                <a:xfrm>
                  <a:off x="190"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96" name="Rectangle 80"/>
                <p:cNvSpPr>
                  <a:spLocks noChangeArrowheads="1"/>
                </p:cNvSpPr>
                <p:nvPr/>
              </p:nvSpPr>
              <p:spPr bwMode="auto">
                <a:xfrm>
                  <a:off x="205"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97" name="Rectangle 81"/>
                <p:cNvSpPr>
                  <a:spLocks noChangeArrowheads="1"/>
                </p:cNvSpPr>
                <p:nvPr/>
              </p:nvSpPr>
              <p:spPr bwMode="auto">
                <a:xfrm>
                  <a:off x="194"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86098" name="Rectangle 82"/>
            <p:cNvSpPr>
              <a:spLocks noChangeArrowheads="1"/>
            </p:cNvSpPr>
            <p:nvPr/>
          </p:nvSpPr>
          <p:spPr bwMode="auto">
            <a:xfrm>
              <a:off x="293" y="910"/>
              <a:ext cx="20" cy="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099" name="Freeform 83"/>
            <p:cNvSpPr>
              <a:spLocks/>
            </p:cNvSpPr>
            <p:nvPr/>
          </p:nvSpPr>
          <p:spPr bwMode="auto">
            <a:xfrm rot="10800000">
              <a:off x="292" y="946"/>
              <a:ext cx="23" cy="4"/>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00" name="Oval 84"/>
            <p:cNvSpPr>
              <a:spLocks noChangeArrowheads="1"/>
            </p:cNvSpPr>
            <p:nvPr/>
          </p:nvSpPr>
          <p:spPr bwMode="auto">
            <a:xfrm>
              <a:off x="302" y="934"/>
              <a:ext cx="3" cy="3"/>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6101" name="Group 85"/>
            <p:cNvGrpSpPr>
              <a:grpSpLocks noChangeAspect="1"/>
            </p:cNvGrpSpPr>
            <p:nvPr/>
          </p:nvGrpSpPr>
          <p:grpSpPr bwMode="auto">
            <a:xfrm>
              <a:off x="298" y="922"/>
              <a:ext cx="10" cy="9"/>
              <a:chOff x="564" y="1431"/>
              <a:chExt cx="18" cy="18"/>
            </a:xfrm>
          </p:grpSpPr>
          <p:sp>
            <p:nvSpPr>
              <p:cNvPr id="86102" name="Oval 86"/>
              <p:cNvSpPr>
                <a:spLocks noChangeAspect="1" noChangeArrowheads="1"/>
              </p:cNvSpPr>
              <p:nvPr/>
            </p:nvSpPr>
            <p:spPr bwMode="auto">
              <a:xfrm>
                <a:off x="564" y="1431"/>
                <a:ext cx="18" cy="18"/>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03" name="Oval 87"/>
              <p:cNvSpPr>
                <a:spLocks noChangeAspect="1" noChangeArrowheads="1"/>
              </p:cNvSpPr>
              <p:nvPr/>
            </p:nvSpPr>
            <p:spPr bwMode="auto">
              <a:xfrm>
                <a:off x="569" y="1436"/>
                <a:ext cx="8" cy="8"/>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04" name="AutoShape 88"/>
              <p:cNvSpPr>
                <a:spLocks noChangeAspect="1" noChangeArrowheads="1"/>
              </p:cNvSpPr>
              <p:nvPr/>
            </p:nvSpPr>
            <p:spPr bwMode="auto">
              <a:xfrm>
                <a:off x="572" y="143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05" name="AutoShape 89"/>
              <p:cNvSpPr>
                <a:spLocks noChangeAspect="1" noChangeArrowheads="1"/>
              </p:cNvSpPr>
              <p:nvPr/>
            </p:nvSpPr>
            <p:spPr bwMode="auto">
              <a:xfrm>
                <a:off x="578" y="1439"/>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06" name="AutoShape 90"/>
              <p:cNvSpPr>
                <a:spLocks noChangeAspect="1" noChangeArrowheads="1"/>
              </p:cNvSpPr>
              <p:nvPr/>
            </p:nvSpPr>
            <p:spPr bwMode="auto">
              <a:xfrm>
                <a:off x="576" y="144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07" name="AutoShape 91"/>
              <p:cNvSpPr>
                <a:spLocks noChangeAspect="1" noChangeArrowheads="1"/>
              </p:cNvSpPr>
              <p:nvPr/>
            </p:nvSpPr>
            <p:spPr bwMode="auto">
              <a:xfrm>
                <a:off x="566" y="1439"/>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08" name="AutoShape 92"/>
              <p:cNvSpPr>
                <a:spLocks noChangeAspect="1" noChangeArrowheads="1"/>
              </p:cNvSpPr>
              <p:nvPr/>
            </p:nvSpPr>
            <p:spPr bwMode="auto">
              <a:xfrm>
                <a:off x="572" y="144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09" name="AutoShape 93"/>
              <p:cNvSpPr>
                <a:spLocks noChangeAspect="1" noChangeArrowheads="1"/>
              </p:cNvSpPr>
              <p:nvPr/>
            </p:nvSpPr>
            <p:spPr bwMode="auto">
              <a:xfrm>
                <a:off x="568" y="143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10" name="AutoShape 94"/>
              <p:cNvSpPr>
                <a:spLocks noChangeAspect="1" noChangeArrowheads="1"/>
              </p:cNvSpPr>
              <p:nvPr/>
            </p:nvSpPr>
            <p:spPr bwMode="auto">
              <a:xfrm>
                <a:off x="576" y="143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11" name="AutoShape 95"/>
              <p:cNvSpPr>
                <a:spLocks noChangeAspect="1" noChangeArrowheads="1"/>
              </p:cNvSpPr>
              <p:nvPr/>
            </p:nvSpPr>
            <p:spPr bwMode="auto">
              <a:xfrm>
                <a:off x="568" y="144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12" name="Oval 96"/>
              <p:cNvSpPr>
                <a:spLocks noChangeAspect="1" noChangeArrowheads="1"/>
              </p:cNvSpPr>
              <p:nvPr/>
            </p:nvSpPr>
            <p:spPr bwMode="auto">
              <a:xfrm>
                <a:off x="572" y="1439"/>
                <a:ext cx="2" cy="2"/>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86113" name="Rectangle 97"/>
          <p:cNvSpPr>
            <a:spLocks noChangeArrowheads="1"/>
          </p:cNvSpPr>
          <p:nvPr/>
        </p:nvSpPr>
        <p:spPr bwMode="auto">
          <a:xfrm>
            <a:off x="2270125" y="1166813"/>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6114" name="AutoShape 98"/>
          <p:cNvSpPr>
            <a:spLocks noChangeArrowheads="1"/>
          </p:cNvSpPr>
          <p:nvPr/>
        </p:nvSpPr>
        <p:spPr bwMode="auto">
          <a:xfrm>
            <a:off x="2306638" y="741363"/>
            <a:ext cx="681037"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15" name="Rectangle 99"/>
          <p:cNvSpPr>
            <a:spLocks noChangeArrowheads="1"/>
          </p:cNvSpPr>
          <p:nvPr/>
        </p:nvSpPr>
        <p:spPr bwMode="auto">
          <a:xfrm>
            <a:off x="2422525" y="4629150"/>
            <a:ext cx="450850" cy="201613"/>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16" name="Rectangle 100"/>
          <p:cNvSpPr>
            <a:spLocks noChangeArrowheads="1"/>
          </p:cNvSpPr>
          <p:nvPr/>
        </p:nvSpPr>
        <p:spPr bwMode="auto">
          <a:xfrm>
            <a:off x="2273300" y="4830763"/>
            <a:ext cx="749300" cy="133350"/>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6117" name="Group 101"/>
          <p:cNvGrpSpPr>
            <a:grpSpLocks/>
          </p:cNvGrpSpPr>
          <p:nvPr/>
        </p:nvGrpSpPr>
        <p:grpSpPr bwMode="auto">
          <a:xfrm>
            <a:off x="812800" y="3017838"/>
            <a:ext cx="1498600" cy="836612"/>
            <a:chOff x="454" y="281"/>
            <a:chExt cx="54" cy="35"/>
          </a:xfrm>
        </p:grpSpPr>
        <p:grpSp>
          <p:nvGrpSpPr>
            <p:cNvPr id="86118" name="Group 102"/>
            <p:cNvGrpSpPr>
              <a:grpSpLocks/>
            </p:cNvGrpSpPr>
            <p:nvPr/>
          </p:nvGrpSpPr>
          <p:grpSpPr bwMode="auto">
            <a:xfrm>
              <a:off x="454" y="281"/>
              <a:ext cx="10" cy="35"/>
              <a:chOff x="119" y="899"/>
              <a:chExt cx="10" cy="35"/>
            </a:xfrm>
          </p:grpSpPr>
          <p:sp>
            <p:nvSpPr>
              <p:cNvPr id="86119" name="Rectangle 103"/>
              <p:cNvSpPr>
                <a:spLocks noChangeArrowheads="1"/>
              </p:cNvSpPr>
              <p:nvPr/>
            </p:nvSpPr>
            <p:spPr bwMode="auto">
              <a:xfrm rot="10800000">
                <a:off x="125" y="914"/>
                <a:ext cx="4"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20" name="Freeform 104"/>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21" name="Line 105"/>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22" name="Line 106"/>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23" name="Freeform 107"/>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24" name="Line 108"/>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25" name="Line 109"/>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26" name="Freeform 110"/>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27" name="Line 111"/>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28" name="Line 112"/>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29" name="Freeform 113"/>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30" name="Line 114"/>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31" name="Line 115"/>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32" name="Rectangle 116"/>
              <p:cNvSpPr>
                <a:spLocks noChangeArrowheads="1"/>
              </p:cNvSpPr>
              <p:nvPr/>
            </p:nvSpPr>
            <p:spPr bwMode="auto">
              <a:xfrm rot="10800000">
                <a:off x="123" y="914"/>
                <a:ext cx="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33" name="Rectangle 117"/>
              <p:cNvSpPr>
                <a:spLocks noChangeArrowheads="1"/>
              </p:cNvSpPr>
              <p:nvPr/>
            </p:nvSpPr>
            <p:spPr bwMode="auto">
              <a:xfrm rot="10800000">
                <a:off x="119" y="899"/>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34" name="Freeform 118"/>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6135" name="Rectangle 119"/>
            <p:cNvSpPr>
              <a:spLocks noChangeArrowheads="1"/>
            </p:cNvSpPr>
            <p:nvPr/>
          </p:nvSpPr>
          <p:spPr bwMode="auto">
            <a:xfrm rot="10800000">
              <a:off x="475" y="286"/>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36" name="Freeform 120"/>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37" name="Line 121"/>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38" name="Freeform 122"/>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39" name="Line 123"/>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40" name="Freeform 124"/>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41" name="Freeform 125"/>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42" name="Rectangle 126"/>
            <p:cNvSpPr>
              <a:spLocks noChangeArrowheads="1"/>
            </p:cNvSpPr>
            <p:nvPr/>
          </p:nvSpPr>
          <p:spPr bwMode="auto">
            <a:xfrm rot="10800000">
              <a:off x="471" y="288"/>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43" name="Rectangle 127"/>
            <p:cNvSpPr>
              <a:spLocks noChangeArrowheads="1"/>
            </p:cNvSpPr>
            <p:nvPr/>
          </p:nvSpPr>
          <p:spPr bwMode="auto">
            <a:xfrm rot="10800000">
              <a:off x="487" y="302"/>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44" name="Rectangle 128"/>
            <p:cNvSpPr>
              <a:spLocks noChangeArrowheads="1"/>
            </p:cNvSpPr>
            <p:nvPr/>
          </p:nvSpPr>
          <p:spPr bwMode="auto">
            <a:xfrm rot="10800000">
              <a:off x="504" y="286"/>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45" name="Rectangle 129"/>
            <p:cNvSpPr>
              <a:spLocks noChangeArrowheads="1"/>
            </p:cNvSpPr>
            <p:nvPr/>
          </p:nvSpPr>
          <p:spPr bwMode="auto">
            <a:xfrm rot="10800000">
              <a:off x="487" y="289"/>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46" name="Rectangle 130"/>
            <p:cNvSpPr>
              <a:spLocks noChangeArrowheads="1"/>
            </p:cNvSpPr>
            <p:nvPr/>
          </p:nvSpPr>
          <p:spPr bwMode="auto">
            <a:xfrm rot="10800000">
              <a:off x="492" y="286"/>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6147" name="Rectangle 131"/>
          <p:cNvSpPr>
            <a:spLocks noChangeArrowheads="1"/>
          </p:cNvSpPr>
          <p:nvPr/>
        </p:nvSpPr>
        <p:spPr bwMode="auto">
          <a:xfrm>
            <a:off x="3429000" y="3122613"/>
            <a:ext cx="471488" cy="4921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48" name="Freeform 132"/>
          <p:cNvSpPr>
            <a:spLocks/>
          </p:cNvSpPr>
          <p:nvPr/>
        </p:nvSpPr>
        <p:spPr bwMode="auto">
          <a:xfrm>
            <a:off x="3927475" y="3197225"/>
            <a:ext cx="28575" cy="98425"/>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49" name="Line 133"/>
          <p:cNvSpPr>
            <a:spLocks noChangeShapeType="1"/>
          </p:cNvSpPr>
          <p:nvPr/>
        </p:nvSpPr>
        <p:spPr bwMode="auto">
          <a:xfrm flipH="1">
            <a:off x="3927475" y="3197225"/>
            <a:ext cx="28575" cy="9842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50" name="Freeform 134"/>
          <p:cNvSpPr>
            <a:spLocks/>
          </p:cNvSpPr>
          <p:nvPr/>
        </p:nvSpPr>
        <p:spPr bwMode="auto">
          <a:xfrm>
            <a:off x="3927475" y="3197225"/>
            <a:ext cx="28575" cy="98425"/>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51" name="Line 135"/>
          <p:cNvSpPr>
            <a:spLocks noChangeShapeType="1"/>
          </p:cNvSpPr>
          <p:nvPr/>
        </p:nvSpPr>
        <p:spPr bwMode="auto">
          <a:xfrm>
            <a:off x="3927475" y="3197225"/>
            <a:ext cx="28575" cy="9842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52" name="Freeform 136"/>
          <p:cNvSpPr>
            <a:spLocks/>
          </p:cNvSpPr>
          <p:nvPr/>
        </p:nvSpPr>
        <p:spPr bwMode="auto">
          <a:xfrm>
            <a:off x="3956050" y="3197225"/>
            <a:ext cx="55563" cy="520700"/>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53" name="Freeform 137"/>
          <p:cNvSpPr>
            <a:spLocks/>
          </p:cNvSpPr>
          <p:nvPr/>
        </p:nvSpPr>
        <p:spPr bwMode="auto">
          <a:xfrm>
            <a:off x="3956050" y="3295650"/>
            <a:ext cx="222250" cy="323850"/>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54" name="Freeform 138"/>
          <p:cNvSpPr>
            <a:spLocks/>
          </p:cNvSpPr>
          <p:nvPr/>
        </p:nvSpPr>
        <p:spPr bwMode="auto">
          <a:xfrm>
            <a:off x="3956050" y="3295650"/>
            <a:ext cx="222250" cy="323850"/>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6155" name="Group 139"/>
          <p:cNvGrpSpPr>
            <a:grpSpLocks/>
          </p:cNvGrpSpPr>
          <p:nvPr/>
        </p:nvGrpSpPr>
        <p:grpSpPr bwMode="auto">
          <a:xfrm>
            <a:off x="4149725" y="3022600"/>
            <a:ext cx="333375" cy="869950"/>
            <a:chOff x="232" y="900"/>
            <a:chExt cx="12" cy="35"/>
          </a:xfrm>
        </p:grpSpPr>
        <p:sp>
          <p:nvSpPr>
            <p:cNvPr id="86156" name="Rectangle 140"/>
            <p:cNvSpPr>
              <a:spLocks noChangeArrowheads="1"/>
            </p:cNvSpPr>
            <p:nvPr/>
          </p:nvSpPr>
          <p:spPr bwMode="auto">
            <a:xfrm>
              <a:off x="233" y="915"/>
              <a:ext cx="5"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57" name="Freeform 141"/>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58" name="Line 142"/>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59" name="Line 143"/>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60" name="Freeform 144"/>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61" name="Line 145"/>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62" name="Line 146"/>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63" name="Freeform 147"/>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64" name="Line 148"/>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65" name="Line 149"/>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66" name="Freeform 150"/>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67" name="Line 151"/>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68" name="Line 152"/>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69" name="Rectangle 153"/>
            <p:cNvSpPr>
              <a:spLocks noChangeArrowheads="1"/>
            </p:cNvSpPr>
            <p:nvPr/>
          </p:nvSpPr>
          <p:spPr bwMode="auto">
            <a:xfrm>
              <a:off x="238" y="915"/>
              <a:ext cx="3"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70" name="Rectangle 154"/>
            <p:cNvSpPr>
              <a:spLocks noChangeArrowheads="1"/>
            </p:cNvSpPr>
            <p:nvPr/>
          </p:nvSpPr>
          <p:spPr bwMode="auto">
            <a:xfrm>
              <a:off x="241" y="900"/>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71" name="Freeform 155"/>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6172" name="Freeform 156"/>
          <p:cNvSpPr>
            <a:spLocks/>
          </p:cNvSpPr>
          <p:nvPr/>
        </p:nvSpPr>
        <p:spPr bwMode="auto">
          <a:xfrm>
            <a:off x="3595688" y="3321050"/>
            <a:ext cx="26987" cy="223838"/>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73" name="Line 157"/>
          <p:cNvSpPr>
            <a:spLocks noChangeShapeType="1"/>
          </p:cNvSpPr>
          <p:nvPr/>
        </p:nvSpPr>
        <p:spPr bwMode="auto">
          <a:xfrm flipV="1">
            <a:off x="3595688" y="3321050"/>
            <a:ext cx="26987" cy="223838"/>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74" name="Line 158"/>
          <p:cNvSpPr>
            <a:spLocks noChangeShapeType="1"/>
          </p:cNvSpPr>
          <p:nvPr/>
        </p:nvSpPr>
        <p:spPr bwMode="auto">
          <a:xfrm>
            <a:off x="3595688" y="3321050"/>
            <a:ext cx="26987" cy="223838"/>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75" name="Rectangle 159"/>
          <p:cNvSpPr>
            <a:spLocks noChangeArrowheads="1"/>
          </p:cNvSpPr>
          <p:nvPr/>
        </p:nvSpPr>
        <p:spPr bwMode="auto">
          <a:xfrm>
            <a:off x="3429000" y="3171825"/>
            <a:ext cx="582613" cy="522288"/>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76" name="Rectangle 160"/>
          <p:cNvSpPr>
            <a:spLocks noChangeArrowheads="1"/>
          </p:cNvSpPr>
          <p:nvPr/>
        </p:nvSpPr>
        <p:spPr bwMode="auto">
          <a:xfrm>
            <a:off x="3400425" y="3197225"/>
            <a:ext cx="166688" cy="14922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77" name="Rectangle 161"/>
          <p:cNvSpPr>
            <a:spLocks noChangeArrowheads="1"/>
          </p:cNvSpPr>
          <p:nvPr/>
        </p:nvSpPr>
        <p:spPr bwMode="auto">
          <a:xfrm>
            <a:off x="2984500" y="3122613"/>
            <a:ext cx="111125" cy="59531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78" name="Rectangle 162"/>
          <p:cNvSpPr>
            <a:spLocks noChangeArrowheads="1"/>
          </p:cNvSpPr>
          <p:nvPr/>
        </p:nvSpPr>
        <p:spPr bwMode="auto">
          <a:xfrm>
            <a:off x="3400425" y="3519488"/>
            <a:ext cx="166688" cy="14922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79" name="Rectangle 163"/>
          <p:cNvSpPr>
            <a:spLocks noChangeArrowheads="1"/>
          </p:cNvSpPr>
          <p:nvPr/>
        </p:nvSpPr>
        <p:spPr bwMode="auto">
          <a:xfrm>
            <a:off x="3095625" y="3122613"/>
            <a:ext cx="333375" cy="59531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80" name="Rectangle 164"/>
          <p:cNvSpPr>
            <a:spLocks noChangeArrowheads="1"/>
          </p:cNvSpPr>
          <p:nvPr/>
        </p:nvSpPr>
        <p:spPr bwMode="auto">
          <a:xfrm>
            <a:off x="2311400" y="2989263"/>
            <a:ext cx="673100" cy="1639887"/>
          </a:xfrm>
          <a:prstGeom prst="rect">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6181" name="Group 165"/>
          <p:cNvGrpSpPr>
            <a:grpSpLocks/>
          </p:cNvGrpSpPr>
          <p:nvPr/>
        </p:nvGrpSpPr>
        <p:grpSpPr bwMode="auto">
          <a:xfrm>
            <a:off x="812800" y="3859213"/>
            <a:ext cx="1498600" cy="836612"/>
            <a:chOff x="454" y="281"/>
            <a:chExt cx="54" cy="35"/>
          </a:xfrm>
        </p:grpSpPr>
        <p:grpSp>
          <p:nvGrpSpPr>
            <p:cNvPr id="86182" name="Group 166"/>
            <p:cNvGrpSpPr>
              <a:grpSpLocks/>
            </p:cNvGrpSpPr>
            <p:nvPr/>
          </p:nvGrpSpPr>
          <p:grpSpPr bwMode="auto">
            <a:xfrm>
              <a:off x="454" y="281"/>
              <a:ext cx="10" cy="35"/>
              <a:chOff x="119" y="899"/>
              <a:chExt cx="10" cy="35"/>
            </a:xfrm>
          </p:grpSpPr>
          <p:sp>
            <p:nvSpPr>
              <p:cNvPr id="86183" name="Rectangle 167"/>
              <p:cNvSpPr>
                <a:spLocks noChangeArrowheads="1"/>
              </p:cNvSpPr>
              <p:nvPr/>
            </p:nvSpPr>
            <p:spPr bwMode="auto">
              <a:xfrm rot="10800000">
                <a:off x="125" y="914"/>
                <a:ext cx="4"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84" name="Freeform 168"/>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85" name="Line 169"/>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86" name="Line 170"/>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87" name="Freeform 171"/>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88" name="Line 172"/>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89" name="Line 173"/>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90" name="Freeform 174"/>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91" name="Line 175"/>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92" name="Line 176"/>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93" name="Freeform 177"/>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94" name="Line 178"/>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95" name="Line 179"/>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96" name="Rectangle 180"/>
              <p:cNvSpPr>
                <a:spLocks noChangeArrowheads="1"/>
              </p:cNvSpPr>
              <p:nvPr/>
            </p:nvSpPr>
            <p:spPr bwMode="auto">
              <a:xfrm rot="10800000">
                <a:off x="123" y="914"/>
                <a:ext cx="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97" name="Rectangle 181"/>
              <p:cNvSpPr>
                <a:spLocks noChangeArrowheads="1"/>
              </p:cNvSpPr>
              <p:nvPr/>
            </p:nvSpPr>
            <p:spPr bwMode="auto">
              <a:xfrm rot="10800000">
                <a:off x="119" y="899"/>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198" name="Freeform 182"/>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6199" name="Rectangle 183"/>
            <p:cNvSpPr>
              <a:spLocks noChangeArrowheads="1"/>
            </p:cNvSpPr>
            <p:nvPr/>
          </p:nvSpPr>
          <p:spPr bwMode="auto">
            <a:xfrm rot="10800000">
              <a:off x="475" y="286"/>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00" name="Freeform 184"/>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01" name="Line 185"/>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02" name="Freeform 186"/>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03" name="Line 187"/>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04" name="Freeform 188"/>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05" name="Freeform 189"/>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06" name="Rectangle 190"/>
            <p:cNvSpPr>
              <a:spLocks noChangeArrowheads="1"/>
            </p:cNvSpPr>
            <p:nvPr/>
          </p:nvSpPr>
          <p:spPr bwMode="auto">
            <a:xfrm rot="10800000">
              <a:off x="471" y="288"/>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07" name="Rectangle 191"/>
            <p:cNvSpPr>
              <a:spLocks noChangeArrowheads="1"/>
            </p:cNvSpPr>
            <p:nvPr/>
          </p:nvSpPr>
          <p:spPr bwMode="auto">
            <a:xfrm rot="10800000">
              <a:off x="487" y="302"/>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08" name="Rectangle 192"/>
            <p:cNvSpPr>
              <a:spLocks noChangeArrowheads="1"/>
            </p:cNvSpPr>
            <p:nvPr/>
          </p:nvSpPr>
          <p:spPr bwMode="auto">
            <a:xfrm rot="10800000">
              <a:off x="504" y="286"/>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09" name="Rectangle 193"/>
            <p:cNvSpPr>
              <a:spLocks noChangeArrowheads="1"/>
            </p:cNvSpPr>
            <p:nvPr/>
          </p:nvSpPr>
          <p:spPr bwMode="auto">
            <a:xfrm rot="10800000">
              <a:off x="487" y="289"/>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10" name="Rectangle 194"/>
            <p:cNvSpPr>
              <a:spLocks noChangeArrowheads="1"/>
            </p:cNvSpPr>
            <p:nvPr/>
          </p:nvSpPr>
          <p:spPr bwMode="auto">
            <a:xfrm rot="10800000">
              <a:off x="492" y="286"/>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6211" name="Group 195"/>
          <p:cNvGrpSpPr>
            <a:grpSpLocks/>
          </p:cNvGrpSpPr>
          <p:nvPr/>
        </p:nvGrpSpPr>
        <p:grpSpPr bwMode="auto">
          <a:xfrm>
            <a:off x="2984500" y="3859213"/>
            <a:ext cx="1498600" cy="836612"/>
            <a:chOff x="190" y="900"/>
            <a:chExt cx="54" cy="35"/>
          </a:xfrm>
        </p:grpSpPr>
        <p:sp>
          <p:nvSpPr>
            <p:cNvPr id="86212" name="Rectangle 196"/>
            <p:cNvSpPr>
              <a:spLocks noChangeArrowheads="1"/>
            </p:cNvSpPr>
            <p:nvPr/>
          </p:nvSpPr>
          <p:spPr bwMode="auto">
            <a:xfrm>
              <a:off x="206" y="904"/>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13" name="Freeform 197"/>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14" name="Line 198"/>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15" name="Freeform 199"/>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16" name="Line 200"/>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17" name="Freeform 201"/>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18" name="Freeform 202"/>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19" name="Freeform 203"/>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6220" name="Group 204"/>
            <p:cNvGrpSpPr>
              <a:grpSpLocks/>
            </p:cNvGrpSpPr>
            <p:nvPr/>
          </p:nvGrpSpPr>
          <p:grpSpPr bwMode="auto">
            <a:xfrm>
              <a:off x="232" y="900"/>
              <a:ext cx="12" cy="35"/>
              <a:chOff x="232" y="900"/>
              <a:chExt cx="12" cy="35"/>
            </a:xfrm>
          </p:grpSpPr>
          <p:sp>
            <p:nvSpPr>
              <p:cNvPr id="86221" name="Rectangle 205"/>
              <p:cNvSpPr>
                <a:spLocks noChangeArrowheads="1"/>
              </p:cNvSpPr>
              <p:nvPr/>
            </p:nvSpPr>
            <p:spPr bwMode="auto">
              <a:xfrm>
                <a:off x="233" y="915"/>
                <a:ext cx="5"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22" name="Freeform 206"/>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23" name="Line 207"/>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24" name="Line 208"/>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25" name="Freeform 209"/>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26" name="Line 210"/>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27" name="Line 211"/>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28" name="Freeform 212"/>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29" name="Line 213"/>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30" name="Line 214"/>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31" name="Freeform 215"/>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32" name="Line 216"/>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33" name="Line 217"/>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34" name="Rectangle 218"/>
              <p:cNvSpPr>
                <a:spLocks noChangeArrowheads="1"/>
              </p:cNvSpPr>
              <p:nvPr/>
            </p:nvSpPr>
            <p:spPr bwMode="auto">
              <a:xfrm>
                <a:off x="238" y="915"/>
                <a:ext cx="3"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35" name="Rectangle 219"/>
              <p:cNvSpPr>
                <a:spLocks noChangeArrowheads="1"/>
              </p:cNvSpPr>
              <p:nvPr/>
            </p:nvSpPr>
            <p:spPr bwMode="auto">
              <a:xfrm>
                <a:off x="241" y="900"/>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36" name="Freeform 220"/>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6237" name="Freeform 221"/>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38" name="Line 222"/>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39" name="Line 223"/>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40" name="Rectangle 224"/>
            <p:cNvSpPr>
              <a:spLocks noChangeArrowheads="1"/>
            </p:cNvSpPr>
            <p:nvPr/>
          </p:nvSpPr>
          <p:spPr bwMode="auto">
            <a:xfrm>
              <a:off x="206" y="906"/>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41" name="Rectangle 225"/>
            <p:cNvSpPr>
              <a:spLocks noChangeArrowheads="1"/>
            </p:cNvSpPr>
            <p:nvPr/>
          </p:nvSpPr>
          <p:spPr bwMode="auto">
            <a:xfrm>
              <a:off x="205" y="907"/>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42" name="Rectangle 226"/>
            <p:cNvSpPr>
              <a:spLocks noChangeArrowheads="1"/>
            </p:cNvSpPr>
            <p:nvPr/>
          </p:nvSpPr>
          <p:spPr bwMode="auto">
            <a:xfrm>
              <a:off x="190" y="904"/>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43" name="Rectangle 227"/>
            <p:cNvSpPr>
              <a:spLocks noChangeArrowheads="1"/>
            </p:cNvSpPr>
            <p:nvPr/>
          </p:nvSpPr>
          <p:spPr bwMode="auto">
            <a:xfrm>
              <a:off x="205" y="920"/>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44" name="Rectangle 228"/>
            <p:cNvSpPr>
              <a:spLocks noChangeArrowheads="1"/>
            </p:cNvSpPr>
            <p:nvPr/>
          </p:nvSpPr>
          <p:spPr bwMode="auto">
            <a:xfrm>
              <a:off x="194" y="904"/>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6245" name="Group 229"/>
          <p:cNvGrpSpPr>
            <a:grpSpLocks/>
          </p:cNvGrpSpPr>
          <p:nvPr/>
        </p:nvGrpSpPr>
        <p:grpSpPr bwMode="auto">
          <a:xfrm>
            <a:off x="2273300" y="2654300"/>
            <a:ext cx="749300" cy="334963"/>
            <a:chOff x="105" y="804"/>
            <a:chExt cx="20" cy="9"/>
          </a:xfrm>
        </p:grpSpPr>
        <p:sp>
          <p:nvSpPr>
            <p:cNvPr id="86246" name="Rectangle 230"/>
            <p:cNvSpPr>
              <a:spLocks noChangeArrowheads="1"/>
            </p:cNvSpPr>
            <p:nvPr/>
          </p:nvSpPr>
          <p:spPr bwMode="auto">
            <a:xfrm>
              <a:off x="105" y="804"/>
              <a:ext cx="20" cy="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47" name="Rectangle 231"/>
            <p:cNvSpPr>
              <a:spLocks noChangeArrowheads="1"/>
            </p:cNvSpPr>
            <p:nvPr/>
          </p:nvSpPr>
          <p:spPr bwMode="auto">
            <a:xfrm>
              <a:off x="109" y="808"/>
              <a:ext cx="1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6248" name="Text Box 232"/>
          <p:cNvSpPr txBox="1">
            <a:spLocks noChangeArrowheads="1"/>
          </p:cNvSpPr>
          <p:nvPr/>
        </p:nvSpPr>
        <p:spPr bwMode="auto">
          <a:xfrm>
            <a:off x="2366963" y="2424113"/>
            <a:ext cx="558800" cy="2541587"/>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86251" name="Rectangle 235"/>
          <p:cNvSpPr>
            <a:spLocks noChangeArrowheads="1"/>
          </p:cNvSpPr>
          <p:nvPr/>
        </p:nvSpPr>
        <p:spPr bwMode="auto">
          <a:xfrm>
            <a:off x="2273300" y="1228725"/>
            <a:ext cx="750888" cy="84138"/>
          </a:xfrm>
          <a:prstGeom prst="rect">
            <a:avLst/>
          </a:prstGeom>
          <a:gradFill rotWithShape="0">
            <a:gsLst>
              <a:gs pos="0">
                <a:srgbClr val="FF0000"/>
              </a:gs>
              <a:gs pos="50000">
                <a:srgbClr val="FF0000">
                  <a:gamma/>
                  <a:tint val="34902"/>
                  <a:invGamma/>
                </a:srgbClr>
              </a:gs>
              <a:gs pos="100000">
                <a:srgbClr val="FF0000"/>
              </a:gs>
            </a:gsLst>
            <a:lin ang="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86252" name="Rectangle 236"/>
          <p:cNvSpPr>
            <a:spLocks noChangeArrowheads="1"/>
          </p:cNvSpPr>
          <p:nvPr/>
        </p:nvSpPr>
        <p:spPr bwMode="auto">
          <a:xfrm>
            <a:off x="2273300" y="2009775"/>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6253" name="Rectangle 237"/>
          <p:cNvSpPr>
            <a:spLocks noChangeArrowheads="1"/>
          </p:cNvSpPr>
          <p:nvPr/>
        </p:nvSpPr>
        <p:spPr bwMode="auto">
          <a:xfrm>
            <a:off x="2436813" y="1381125"/>
            <a:ext cx="423862" cy="474663"/>
          </a:xfrm>
          <a:prstGeom prst="rect">
            <a:avLst/>
          </a:prstGeom>
          <a:gradFill rotWithShape="1">
            <a:gsLst>
              <a:gs pos="0">
                <a:srgbClr val="FF0000"/>
              </a:gs>
              <a:gs pos="50000">
                <a:srgbClr val="FFFFFF"/>
              </a:gs>
              <a:gs pos="100000">
                <a:srgbClr val="FF0000"/>
              </a:gs>
            </a:gsLst>
            <a:lin ang="0" scaled="1"/>
          </a:gradFill>
          <a:ln w="0">
            <a:solidFill>
              <a:srgbClr val="000000"/>
            </a:solidFill>
            <a:miter lim="800000"/>
            <a:headEnd/>
            <a:tailEnd/>
          </a:ln>
        </p:spPr>
        <p:txBody>
          <a:bodyPr/>
          <a:lstStyle/>
          <a:p>
            <a:endParaRPr lang="en-US" dirty="0"/>
          </a:p>
        </p:txBody>
      </p:sp>
      <p:sp>
        <p:nvSpPr>
          <p:cNvPr id="86254" name="AutoShape 238"/>
          <p:cNvSpPr>
            <a:spLocks noChangeArrowheads="1"/>
          </p:cNvSpPr>
          <p:nvPr/>
        </p:nvSpPr>
        <p:spPr bwMode="auto">
          <a:xfrm>
            <a:off x="2319338" y="1449388"/>
            <a:ext cx="671512"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55" name="Rectangle 239"/>
          <p:cNvSpPr>
            <a:spLocks noChangeArrowheads="1"/>
          </p:cNvSpPr>
          <p:nvPr/>
        </p:nvSpPr>
        <p:spPr bwMode="auto">
          <a:xfrm>
            <a:off x="2273300" y="1312863"/>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6256" name="Rectangle 240"/>
          <p:cNvSpPr>
            <a:spLocks noChangeArrowheads="1"/>
          </p:cNvSpPr>
          <p:nvPr/>
        </p:nvSpPr>
        <p:spPr bwMode="auto">
          <a:xfrm>
            <a:off x="2273300" y="1855788"/>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6257" name="Rectangle 241"/>
          <p:cNvSpPr>
            <a:spLocks noChangeArrowheads="1"/>
          </p:cNvSpPr>
          <p:nvPr/>
        </p:nvSpPr>
        <p:spPr bwMode="auto">
          <a:xfrm>
            <a:off x="2273300" y="1924050"/>
            <a:ext cx="750888" cy="85725"/>
          </a:xfrm>
          <a:prstGeom prst="rect">
            <a:avLst/>
          </a:prstGeom>
          <a:gradFill rotWithShape="0">
            <a:gsLst>
              <a:gs pos="0">
                <a:srgbClr val="FF0000"/>
              </a:gs>
              <a:gs pos="50000">
                <a:srgbClr val="FF0000">
                  <a:gamma/>
                  <a:tint val="34902"/>
                  <a:invGamma/>
                </a:srgbClr>
              </a:gs>
              <a:gs pos="100000">
                <a:srgbClr val="FF0000"/>
              </a:gs>
            </a:gsLst>
            <a:lin ang="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86258" name="Text Box 242"/>
          <p:cNvSpPr txBox="1">
            <a:spLocks noChangeArrowheads="1"/>
          </p:cNvSpPr>
          <p:nvPr/>
        </p:nvSpPr>
        <p:spPr bwMode="auto">
          <a:xfrm>
            <a:off x="2363788" y="1735138"/>
            <a:ext cx="568325" cy="627062"/>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nvGrpSpPr>
          <p:cNvPr id="86259" name="Group 243"/>
          <p:cNvGrpSpPr>
            <a:grpSpLocks/>
          </p:cNvGrpSpPr>
          <p:nvPr/>
        </p:nvGrpSpPr>
        <p:grpSpPr bwMode="auto">
          <a:xfrm>
            <a:off x="2955925" y="1295400"/>
            <a:ext cx="333375" cy="669925"/>
            <a:chOff x="232" y="900"/>
            <a:chExt cx="12" cy="35"/>
          </a:xfrm>
        </p:grpSpPr>
        <p:sp>
          <p:nvSpPr>
            <p:cNvPr id="86260" name="Rectangle 244"/>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61" name="Freeform 245"/>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62" name="Line 246"/>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63" name="Line 247"/>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64" name="Freeform 248"/>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65" name="Line 249"/>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66" name="Line 250"/>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67" name="Freeform 251"/>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68" name="Line 252"/>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69" name="Line 253"/>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70" name="Freeform 254"/>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71" name="Line 255"/>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72" name="Line 256"/>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73" name="Rectangle 257"/>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74" name="Rectangle 258"/>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75" name="Freeform 259"/>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6276" name="Group 260"/>
          <p:cNvGrpSpPr>
            <a:grpSpLocks/>
          </p:cNvGrpSpPr>
          <p:nvPr/>
        </p:nvGrpSpPr>
        <p:grpSpPr bwMode="auto">
          <a:xfrm>
            <a:off x="2965450" y="2009775"/>
            <a:ext cx="333375" cy="631825"/>
            <a:chOff x="232" y="900"/>
            <a:chExt cx="12" cy="35"/>
          </a:xfrm>
        </p:grpSpPr>
        <p:sp>
          <p:nvSpPr>
            <p:cNvPr id="86277" name="Rectangle 261"/>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78" name="Freeform 262"/>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79" name="Line 263"/>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80" name="Line 264"/>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81" name="Freeform 265"/>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82" name="Line 266"/>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83" name="Line 267"/>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84" name="Freeform 268"/>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85" name="Line 269"/>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86" name="Line 270"/>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87" name="Freeform 271"/>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88" name="Line 272"/>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89" name="Line 273"/>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90" name="Rectangle 274"/>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91" name="Rectangle 275"/>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292" name="Freeform 276"/>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6293" name="Text Box 277"/>
          <p:cNvSpPr txBox="1">
            <a:spLocks noChangeArrowheads="1"/>
          </p:cNvSpPr>
          <p:nvPr/>
        </p:nvSpPr>
        <p:spPr bwMode="auto">
          <a:xfrm>
            <a:off x="2360613" y="4922838"/>
            <a:ext cx="558800" cy="1636712"/>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nvGrpSpPr>
          <p:cNvPr id="86393" name="Group 377"/>
          <p:cNvGrpSpPr>
            <a:grpSpLocks/>
          </p:cNvGrpSpPr>
          <p:nvPr/>
        </p:nvGrpSpPr>
        <p:grpSpPr bwMode="auto">
          <a:xfrm>
            <a:off x="2952750" y="596900"/>
            <a:ext cx="333375" cy="660400"/>
            <a:chOff x="232" y="900"/>
            <a:chExt cx="12" cy="35"/>
          </a:xfrm>
        </p:grpSpPr>
        <p:sp>
          <p:nvSpPr>
            <p:cNvPr id="86394" name="Rectangle 378"/>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395" name="Freeform 379"/>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396" name="Line 380"/>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397" name="Line 381"/>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398" name="Freeform 382"/>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399" name="Line 383"/>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400" name="Line 384"/>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401" name="Freeform 385"/>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402" name="Line 386"/>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403" name="Line 387"/>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404" name="Freeform 388"/>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405" name="Line 389"/>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406" name="Line 390"/>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407" name="Rectangle 391"/>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408" name="Rectangle 392"/>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409" name="Freeform 393"/>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6410" name="Group 394"/>
          <p:cNvGrpSpPr>
            <a:grpSpLocks/>
          </p:cNvGrpSpPr>
          <p:nvPr/>
        </p:nvGrpSpPr>
        <p:grpSpPr bwMode="auto">
          <a:xfrm>
            <a:off x="2368550" y="3254375"/>
            <a:ext cx="80963" cy="327025"/>
            <a:chOff x="1492" y="2134"/>
            <a:chExt cx="51" cy="206"/>
          </a:xfrm>
        </p:grpSpPr>
        <p:sp>
          <p:nvSpPr>
            <p:cNvPr id="86411" name="Text Box 395"/>
            <p:cNvSpPr txBox="1">
              <a:spLocks noChangeArrowheads="1"/>
            </p:cNvSpPr>
            <p:nvPr/>
          </p:nvSpPr>
          <p:spPr bwMode="auto">
            <a:xfrm rot="10800000">
              <a:off x="1492" y="2134"/>
              <a:ext cx="34" cy="206"/>
            </a:xfrm>
            <a:prstGeom prst="rect">
              <a:avLst/>
            </a:prstGeom>
            <a:solidFill>
              <a:srgbClr val="DDDDDD"/>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0" hangingPunct="0">
                <a:lnSpc>
                  <a:spcPct val="125000"/>
                </a:lnSpc>
              </a:pPr>
              <a:endParaRPr lang="en-US" sz="1200" b="1" dirty="0">
                <a:latin typeface="Arial Narrow" pitchFamily="34" charset="0"/>
              </a:endParaRPr>
            </a:p>
          </p:txBody>
        </p:sp>
        <p:sp>
          <p:nvSpPr>
            <p:cNvPr id="86412" name="Text Box 396"/>
            <p:cNvSpPr txBox="1">
              <a:spLocks noChangeArrowheads="1"/>
            </p:cNvSpPr>
            <p:nvPr/>
          </p:nvSpPr>
          <p:spPr bwMode="auto">
            <a:xfrm rot="10800000">
              <a:off x="1510" y="2216"/>
              <a:ext cx="33" cy="55"/>
            </a:xfrm>
            <a:prstGeom prst="rect">
              <a:avLst/>
            </a:prstGeom>
            <a:solidFill>
              <a:srgbClr val="808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0" hangingPunct="0">
                <a:lnSpc>
                  <a:spcPct val="125000"/>
                </a:lnSpc>
              </a:pPr>
              <a:endParaRPr lang="en-US" sz="1200" b="1" dirty="0">
                <a:latin typeface="Arial Narrow" pitchFamily="34" charset="0"/>
              </a:endParaRPr>
            </a:p>
          </p:txBody>
        </p:sp>
      </p:grpSp>
      <p:sp>
        <p:nvSpPr>
          <p:cNvPr id="86413" name="Rectangle 397"/>
          <p:cNvSpPr>
            <a:spLocks noChangeArrowheads="1"/>
          </p:cNvSpPr>
          <p:nvPr/>
        </p:nvSpPr>
        <p:spPr bwMode="auto">
          <a:xfrm>
            <a:off x="2365375" y="2230438"/>
            <a:ext cx="581025" cy="19526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414" name="Text Box 398"/>
          <p:cNvSpPr txBox="1">
            <a:spLocks noChangeArrowheads="1"/>
          </p:cNvSpPr>
          <p:nvPr/>
        </p:nvSpPr>
        <p:spPr bwMode="auto">
          <a:xfrm>
            <a:off x="2360613" y="741363"/>
            <a:ext cx="568325" cy="989012"/>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nvGrpSpPr>
          <p:cNvPr id="86415" name="Group 399"/>
          <p:cNvGrpSpPr>
            <a:grpSpLocks/>
          </p:cNvGrpSpPr>
          <p:nvPr/>
        </p:nvGrpSpPr>
        <p:grpSpPr bwMode="auto">
          <a:xfrm>
            <a:off x="1990725" y="614363"/>
            <a:ext cx="276225" cy="2105025"/>
            <a:chOff x="1254" y="483"/>
            <a:chExt cx="174" cy="1326"/>
          </a:xfrm>
        </p:grpSpPr>
        <p:grpSp>
          <p:nvGrpSpPr>
            <p:cNvPr id="86416" name="Group 400"/>
            <p:cNvGrpSpPr>
              <a:grpSpLocks/>
            </p:cNvGrpSpPr>
            <p:nvPr/>
          </p:nvGrpSpPr>
          <p:grpSpPr bwMode="auto">
            <a:xfrm>
              <a:off x="1254" y="811"/>
              <a:ext cx="174" cy="118"/>
              <a:chOff x="313" y="743"/>
              <a:chExt cx="29" cy="10"/>
            </a:xfrm>
          </p:grpSpPr>
          <p:grpSp>
            <p:nvGrpSpPr>
              <p:cNvPr id="86417" name="Group 401"/>
              <p:cNvGrpSpPr>
                <a:grpSpLocks/>
              </p:cNvGrpSpPr>
              <p:nvPr/>
            </p:nvGrpSpPr>
            <p:grpSpPr bwMode="auto">
              <a:xfrm>
                <a:off x="322" y="743"/>
                <a:ext cx="8" cy="10"/>
                <a:chOff x="248" y="952"/>
                <a:chExt cx="6" cy="7"/>
              </a:xfrm>
            </p:grpSpPr>
            <p:sp>
              <p:nvSpPr>
                <p:cNvPr id="86418" name="Rectangle 402"/>
                <p:cNvSpPr>
                  <a:spLocks noChangeArrowheads="1"/>
                </p:cNvSpPr>
                <p:nvPr/>
              </p:nvSpPr>
              <p:spPr bwMode="auto">
                <a:xfrm>
                  <a:off x="248" y="955"/>
                  <a:ext cx="6" cy="4"/>
                </a:xfrm>
                <a:prstGeom prst="rect">
                  <a:avLst/>
                </a:prstGeom>
                <a:solidFill>
                  <a:srgbClr val="FF0000"/>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419" name="Line 403"/>
                <p:cNvSpPr>
                  <a:spLocks noChangeShapeType="1"/>
                </p:cNvSpPr>
                <p:nvPr/>
              </p:nvSpPr>
              <p:spPr bwMode="auto">
                <a:xfrm flipV="1">
                  <a:off x="251" y="952"/>
                  <a:ext cx="0" cy="3"/>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420" name="Line 404"/>
                <p:cNvSpPr>
                  <a:spLocks noChangeShapeType="1"/>
                </p:cNvSpPr>
                <p:nvPr/>
              </p:nvSpPr>
              <p:spPr bwMode="auto">
                <a:xfrm>
                  <a:off x="249" y="952"/>
                  <a:ext cx="4"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6421" name="Line 405"/>
              <p:cNvSpPr>
                <a:spLocks noChangeShapeType="1"/>
              </p:cNvSpPr>
              <p:nvPr/>
            </p:nvSpPr>
            <p:spPr bwMode="auto">
              <a:xfrm>
                <a:off x="330" y="750"/>
                <a:ext cx="12"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422" name="Line 406"/>
              <p:cNvSpPr>
                <a:spLocks noChangeShapeType="1"/>
              </p:cNvSpPr>
              <p:nvPr/>
            </p:nvSpPr>
            <p:spPr bwMode="auto">
              <a:xfrm>
                <a:off x="313" y="750"/>
                <a:ext cx="9"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6423" name="Line 407"/>
            <p:cNvSpPr>
              <a:spLocks noChangeShapeType="1"/>
            </p:cNvSpPr>
            <p:nvPr/>
          </p:nvSpPr>
          <p:spPr bwMode="auto">
            <a:xfrm flipV="1">
              <a:off x="1254" y="1791"/>
              <a:ext cx="174" cy="6"/>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6424" name="Group 408"/>
            <p:cNvGrpSpPr>
              <a:grpSpLocks/>
            </p:cNvGrpSpPr>
            <p:nvPr/>
          </p:nvGrpSpPr>
          <p:grpSpPr bwMode="auto">
            <a:xfrm>
              <a:off x="1254" y="483"/>
              <a:ext cx="0" cy="1326"/>
              <a:chOff x="342" y="715"/>
              <a:chExt cx="0" cy="113"/>
            </a:xfrm>
          </p:grpSpPr>
          <p:sp>
            <p:nvSpPr>
              <p:cNvPr id="86425" name="Line 409"/>
              <p:cNvSpPr>
                <a:spLocks noChangeShapeType="1"/>
              </p:cNvSpPr>
              <p:nvPr/>
            </p:nvSpPr>
            <p:spPr bwMode="auto">
              <a:xfrm>
                <a:off x="342" y="715"/>
                <a:ext cx="0" cy="43"/>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426" name="Line 410"/>
              <p:cNvSpPr>
                <a:spLocks noChangeShapeType="1"/>
              </p:cNvSpPr>
              <p:nvPr/>
            </p:nvSpPr>
            <p:spPr bwMode="auto">
              <a:xfrm>
                <a:off x="342" y="791"/>
                <a:ext cx="0" cy="37"/>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427" name="Line 411"/>
              <p:cNvSpPr>
                <a:spLocks noChangeShapeType="1"/>
              </p:cNvSpPr>
              <p:nvPr/>
            </p:nvSpPr>
            <p:spPr bwMode="auto">
              <a:xfrm flipV="1">
                <a:off x="342" y="758"/>
                <a:ext cx="0" cy="3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6428" name="Group 412"/>
            <p:cNvGrpSpPr>
              <a:grpSpLocks/>
            </p:cNvGrpSpPr>
            <p:nvPr/>
          </p:nvGrpSpPr>
          <p:grpSpPr bwMode="auto">
            <a:xfrm>
              <a:off x="1254" y="1257"/>
              <a:ext cx="174" cy="117"/>
              <a:chOff x="313" y="784"/>
              <a:chExt cx="29" cy="10"/>
            </a:xfrm>
          </p:grpSpPr>
          <p:grpSp>
            <p:nvGrpSpPr>
              <p:cNvPr id="86429" name="Group 413"/>
              <p:cNvGrpSpPr>
                <a:grpSpLocks/>
              </p:cNvGrpSpPr>
              <p:nvPr/>
            </p:nvGrpSpPr>
            <p:grpSpPr bwMode="auto">
              <a:xfrm>
                <a:off x="322" y="784"/>
                <a:ext cx="8" cy="10"/>
                <a:chOff x="248" y="952"/>
                <a:chExt cx="6" cy="7"/>
              </a:xfrm>
            </p:grpSpPr>
            <p:sp>
              <p:nvSpPr>
                <p:cNvPr id="86430" name="Rectangle 414"/>
                <p:cNvSpPr>
                  <a:spLocks noChangeArrowheads="1"/>
                </p:cNvSpPr>
                <p:nvPr/>
              </p:nvSpPr>
              <p:spPr bwMode="auto">
                <a:xfrm>
                  <a:off x="248" y="955"/>
                  <a:ext cx="6" cy="4"/>
                </a:xfrm>
                <a:prstGeom prst="rect">
                  <a:avLst/>
                </a:prstGeom>
                <a:solidFill>
                  <a:srgbClr val="FF0000"/>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431" name="Line 415"/>
                <p:cNvSpPr>
                  <a:spLocks noChangeShapeType="1"/>
                </p:cNvSpPr>
                <p:nvPr/>
              </p:nvSpPr>
              <p:spPr bwMode="auto">
                <a:xfrm flipV="1">
                  <a:off x="251" y="952"/>
                  <a:ext cx="0" cy="3"/>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432" name="Line 416"/>
                <p:cNvSpPr>
                  <a:spLocks noChangeShapeType="1"/>
                </p:cNvSpPr>
                <p:nvPr/>
              </p:nvSpPr>
              <p:spPr bwMode="auto">
                <a:xfrm>
                  <a:off x="249" y="952"/>
                  <a:ext cx="4"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6433" name="Line 417"/>
              <p:cNvSpPr>
                <a:spLocks noChangeShapeType="1"/>
              </p:cNvSpPr>
              <p:nvPr/>
            </p:nvSpPr>
            <p:spPr bwMode="auto">
              <a:xfrm>
                <a:off x="330" y="791"/>
                <a:ext cx="12"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434" name="Line 418"/>
              <p:cNvSpPr>
                <a:spLocks noChangeShapeType="1"/>
              </p:cNvSpPr>
              <p:nvPr/>
            </p:nvSpPr>
            <p:spPr bwMode="auto">
              <a:xfrm>
                <a:off x="313" y="791"/>
                <a:ext cx="9"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86435" name="Group 419"/>
          <p:cNvGrpSpPr>
            <a:grpSpLocks/>
          </p:cNvGrpSpPr>
          <p:nvPr/>
        </p:nvGrpSpPr>
        <p:grpSpPr bwMode="auto">
          <a:xfrm>
            <a:off x="2841625" y="3257550"/>
            <a:ext cx="88900" cy="317500"/>
            <a:chOff x="1790" y="2148"/>
            <a:chExt cx="56" cy="200"/>
          </a:xfrm>
        </p:grpSpPr>
        <p:sp>
          <p:nvSpPr>
            <p:cNvPr id="86436" name="Text Box 420"/>
            <p:cNvSpPr txBox="1">
              <a:spLocks noChangeArrowheads="1"/>
            </p:cNvSpPr>
            <p:nvPr/>
          </p:nvSpPr>
          <p:spPr bwMode="auto">
            <a:xfrm>
              <a:off x="1812" y="2148"/>
              <a:ext cx="34" cy="200"/>
            </a:xfrm>
            <a:prstGeom prst="rect">
              <a:avLst/>
            </a:prstGeom>
            <a:solidFill>
              <a:srgbClr val="DDDDDD"/>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86437" name="Text Box 421"/>
            <p:cNvSpPr txBox="1">
              <a:spLocks noChangeArrowheads="1"/>
            </p:cNvSpPr>
            <p:nvPr/>
          </p:nvSpPr>
          <p:spPr bwMode="auto">
            <a:xfrm>
              <a:off x="1790" y="2223"/>
              <a:ext cx="36" cy="53"/>
            </a:xfrm>
            <a:prstGeom prst="rect">
              <a:avLst/>
            </a:prstGeom>
            <a:solidFill>
              <a:srgbClr val="808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grpSp>
        <p:nvGrpSpPr>
          <p:cNvPr id="86558" name="Group 542"/>
          <p:cNvGrpSpPr>
            <a:grpSpLocks/>
          </p:cNvGrpSpPr>
          <p:nvPr/>
        </p:nvGrpSpPr>
        <p:grpSpPr bwMode="auto">
          <a:xfrm>
            <a:off x="2489200" y="5045075"/>
            <a:ext cx="303213" cy="1506538"/>
            <a:chOff x="1568" y="3169"/>
            <a:chExt cx="191" cy="949"/>
          </a:xfrm>
        </p:grpSpPr>
        <p:sp>
          <p:nvSpPr>
            <p:cNvPr id="86559" name="Rectangle 543"/>
            <p:cNvSpPr>
              <a:spLocks noChangeArrowheads="1"/>
            </p:cNvSpPr>
            <p:nvPr/>
          </p:nvSpPr>
          <p:spPr bwMode="auto">
            <a:xfrm>
              <a:off x="1568" y="3169"/>
              <a:ext cx="191" cy="948"/>
            </a:xfrm>
            <a:prstGeom prst="rect">
              <a:avLst/>
            </a:prstGeom>
            <a:gradFill rotWithShape="1">
              <a:gsLst>
                <a:gs pos="0">
                  <a:srgbClr val="333333"/>
                </a:gs>
                <a:gs pos="50000">
                  <a:srgbClr val="DDDDDD"/>
                </a:gs>
                <a:gs pos="100000">
                  <a:srgbClr val="333333"/>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6560" name="Group 544"/>
            <p:cNvGrpSpPr>
              <a:grpSpLocks/>
            </p:cNvGrpSpPr>
            <p:nvPr/>
          </p:nvGrpSpPr>
          <p:grpSpPr bwMode="auto">
            <a:xfrm>
              <a:off x="1580" y="3376"/>
              <a:ext cx="166" cy="98"/>
              <a:chOff x="63" y="428"/>
              <a:chExt cx="36" cy="19"/>
            </a:xfrm>
          </p:grpSpPr>
          <p:sp>
            <p:nvSpPr>
              <p:cNvPr id="86561" name="AutoShape 545"/>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562" name="AutoShape 546"/>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563" name="AutoShape 547"/>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6564" name="Group 548"/>
            <p:cNvGrpSpPr>
              <a:grpSpLocks/>
            </p:cNvGrpSpPr>
            <p:nvPr/>
          </p:nvGrpSpPr>
          <p:grpSpPr bwMode="auto">
            <a:xfrm>
              <a:off x="1580" y="3210"/>
              <a:ext cx="166" cy="104"/>
              <a:chOff x="220" y="413"/>
              <a:chExt cx="36" cy="20"/>
            </a:xfrm>
          </p:grpSpPr>
          <p:sp>
            <p:nvSpPr>
              <p:cNvPr id="86565" name="AutoShape 549"/>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566" name="AutoShape 550"/>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567" name="AutoShape 551"/>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6568" name="Group 552"/>
            <p:cNvGrpSpPr>
              <a:grpSpLocks/>
            </p:cNvGrpSpPr>
            <p:nvPr/>
          </p:nvGrpSpPr>
          <p:grpSpPr bwMode="auto">
            <a:xfrm>
              <a:off x="1580" y="3293"/>
              <a:ext cx="166" cy="104"/>
              <a:chOff x="220" y="413"/>
              <a:chExt cx="36" cy="20"/>
            </a:xfrm>
          </p:grpSpPr>
          <p:sp>
            <p:nvSpPr>
              <p:cNvPr id="86569" name="AutoShape 553"/>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570" name="AutoShape 554"/>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571" name="AutoShape 555"/>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6572" name="Group 556"/>
            <p:cNvGrpSpPr>
              <a:grpSpLocks/>
            </p:cNvGrpSpPr>
            <p:nvPr/>
          </p:nvGrpSpPr>
          <p:grpSpPr bwMode="auto">
            <a:xfrm>
              <a:off x="1580" y="3454"/>
              <a:ext cx="166" cy="98"/>
              <a:chOff x="220" y="413"/>
              <a:chExt cx="36" cy="20"/>
            </a:xfrm>
          </p:grpSpPr>
          <p:sp>
            <p:nvSpPr>
              <p:cNvPr id="86573" name="AutoShape 557"/>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574" name="AutoShape 558"/>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575" name="AutoShape 559"/>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6576" name="Group 560"/>
            <p:cNvGrpSpPr>
              <a:grpSpLocks/>
            </p:cNvGrpSpPr>
            <p:nvPr/>
          </p:nvGrpSpPr>
          <p:grpSpPr bwMode="auto">
            <a:xfrm>
              <a:off x="1583" y="3529"/>
              <a:ext cx="166" cy="589"/>
              <a:chOff x="3381" y="1201"/>
              <a:chExt cx="216" cy="684"/>
            </a:xfrm>
          </p:grpSpPr>
          <p:grpSp>
            <p:nvGrpSpPr>
              <p:cNvPr id="86577" name="Group 561"/>
              <p:cNvGrpSpPr>
                <a:grpSpLocks/>
              </p:cNvGrpSpPr>
              <p:nvPr/>
            </p:nvGrpSpPr>
            <p:grpSpPr bwMode="auto">
              <a:xfrm>
                <a:off x="3381" y="1201"/>
                <a:ext cx="216" cy="114"/>
                <a:chOff x="220" y="413"/>
                <a:chExt cx="36" cy="20"/>
              </a:xfrm>
            </p:grpSpPr>
            <p:sp>
              <p:nvSpPr>
                <p:cNvPr id="86578" name="AutoShape 562"/>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579" name="AutoShape 563"/>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580" name="AutoShape 564"/>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6581" name="Group 565"/>
              <p:cNvGrpSpPr>
                <a:grpSpLocks/>
              </p:cNvGrpSpPr>
              <p:nvPr/>
            </p:nvGrpSpPr>
            <p:grpSpPr bwMode="auto">
              <a:xfrm>
                <a:off x="3381" y="1681"/>
                <a:ext cx="216" cy="114"/>
                <a:chOff x="63" y="428"/>
                <a:chExt cx="36" cy="19"/>
              </a:xfrm>
            </p:grpSpPr>
            <p:sp>
              <p:nvSpPr>
                <p:cNvPr id="86582" name="AutoShape 566"/>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583" name="AutoShape 567"/>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584" name="AutoShape 568"/>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6585" name="Group 569"/>
              <p:cNvGrpSpPr>
                <a:grpSpLocks/>
              </p:cNvGrpSpPr>
              <p:nvPr/>
            </p:nvGrpSpPr>
            <p:grpSpPr bwMode="auto">
              <a:xfrm>
                <a:off x="3381" y="1297"/>
                <a:ext cx="216" cy="120"/>
                <a:chOff x="220" y="413"/>
                <a:chExt cx="36" cy="20"/>
              </a:xfrm>
            </p:grpSpPr>
            <p:sp>
              <p:nvSpPr>
                <p:cNvPr id="86586" name="AutoShape 570"/>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587" name="AutoShape 571"/>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588" name="AutoShape 572"/>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6589" name="Group 573"/>
              <p:cNvGrpSpPr>
                <a:grpSpLocks/>
              </p:cNvGrpSpPr>
              <p:nvPr/>
            </p:nvGrpSpPr>
            <p:grpSpPr bwMode="auto">
              <a:xfrm>
                <a:off x="3381" y="1393"/>
                <a:ext cx="216" cy="114"/>
                <a:chOff x="220" y="413"/>
                <a:chExt cx="36" cy="20"/>
              </a:xfrm>
            </p:grpSpPr>
            <p:sp>
              <p:nvSpPr>
                <p:cNvPr id="86590" name="AutoShape 574"/>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591" name="AutoShape 575"/>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592" name="AutoShape 576"/>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6593" name="Group 577"/>
              <p:cNvGrpSpPr>
                <a:grpSpLocks/>
              </p:cNvGrpSpPr>
              <p:nvPr/>
            </p:nvGrpSpPr>
            <p:grpSpPr bwMode="auto">
              <a:xfrm>
                <a:off x="3381" y="1489"/>
                <a:ext cx="216" cy="120"/>
                <a:chOff x="220" y="413"/>
                <a:chExt cx="36" cy="20"/>
              </a:xfrm>
            </p:grpSpPr>
            <p:sp>
              <p:nvSpPr>
                <p:cNvPr id="86594" name="AutoShape 578"/>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595" name="AutoShape 579"/>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596" name="AutoShape 580"/>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6597" name="Group 581"/>
              <p:cNvGrpSpPr>
                <a:grpSpLocks/>
              </p:cNvGrpSpPr>
              <p:nvPr/>
            </p:nvGrpSpPr>
            <p:grpSpPr bwMode="auto">
              <a:xfrm>
                <a:off x="3381" y="1585"/>
                <a:ext cx="216" cy="120"/>
                <a:chOff x="220" y="413"/>
                <a:chExt cx="36" cy="20"/>
              </a:xfrm>
            </p:grpSpPr>
            <p:sp>
              <p:nvSpPr>
                <p:cNvPr id="86598" name="AutoShape 582"/>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599" name="AutoShape 583"/>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600" name="AutoShape 584"/>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6601" name="Group 585"/>
              <p:cNvGrpSpPr>
                <a:grpSpLocks/>
              </p:cNvGrpSpPr>
              <p:nvPr/>
            </p:nvGrpSpPr>
            <p:grpSpPr bwMode="auto">
              <a:xfrm>
                <a:off x="3381" y="1771"/>
                <a:ext cx="216" cy="114"/>
                <a:chOff x="220" y="413"/>
                <a:chExt cx="36" cy="20"/>
              </a:xfrm>
            </p:grpSpPr>
            <p:sp>
              <p:nvSpPr>
                <p:cNvPr id="86602" name="AutoShape 586"/>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603" name="AutoShape 587"/>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604" name="AutoShape 588"/>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grpSp>
        <p:nvGrpSpPr>
          <p:cNvPr id="86694" name="Group 678"/>
          <p:cNvGrpSpPr>
            <a:grpSpLocks/>
          </p:cNvGrpSpPr>
          <p:nvPr/>
        </p:nvGrpSpPr>
        <p:grpSpPr bwMode="auto">
          <a:xfrm>
            <a:off x="2489200" y="3171825"/>
            <a:ext cx="303213" cy="3398838"/>
            <a:chOff x="1568" y="1998"/>
            <a:chExt cx="191" cy="2141"/>
          </a:xfrm>
        </p:grpSpPr>
        <p:grpSp>
          <p:nvGrpSpPr>
            <p:cNvPr id="86606" name="Group 590"/>
            <p:cNvGrpSpPr>
              <a:grpSpLocks/>
            </p:cNvGrpSpPr>
            <p:nvPr/>
          </p:nvGrpSpPr>
          <p:grpSpPr bwMode="auto">
            <a:xfrm>
              <a:off x="1570" y="1998"/>
              <a:ext cx="189" cy="1194"/>
              <a:chOff x="3424" y="2331"/>
              <a:chExt cx="189" cy="1194"/>
            </a:xfrm>
          </p:grpSpPr>
          <p:sp>
            <p:nvSpPr>
              <p:cNvPr id="86607" name="Oval 591"/>
              <p:cNvSpPr>
                <a:spLocks noChangeArrowheads="1"/>
              </p:cNvSpPr>
              <p:nvPr/>
            </p:nvSpPr>
            <p:spPr bwMode="auto">
              <a:xfrm>
                <a:off x="3486" y="2487"/>
                <a:ext cx="70" cy="66"/>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608" name="Oval 592"/>
              <p:cNvSpPr>
                <a:spLocks noChangeArrowheads="1"/>
              </p:cNvSpPr>
              <p:nvPr/>
            </p:nvSpPr>
            <p:spPr bwMode="auto">
              <a:xfrm>
                <a:off x="3486" y="3021"/>
                <a:ext cx="70" cy="84"/>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609" name="Oval 593"/>
              <p:cNvSpPr>
                <a:spLocks noChangeArrowheads="1"/>
              </p:cNvSpPr>
              <p:nvPr/>
            </p:nvSpPr>
            <p:spPr bwMode="auto">
              <a:xfrm>
                <a:off x="3486" y="2847"/>
                <a:ext cx="70" cy="66"/>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610" name="Oval 594"/>
              <p:cNvSpPr>
                <a:spLocks noChangeAspect="1" noChangeArrowheads="1"/>
              </p:cNvSpPr>
              <p:nvPr/>
            </p:nvSpPr>
            <p:spPr bwMode="auto">
              <a:xfrm>
                <a:off x="3433" y="2577"/>
                <a:ext cx="176" cy="186"/>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611" name="Oval 595"/>
              <p:cNvSpPr>
                <a:spLocks noChangeAspect="1" noChangeArrowheads="1"/>
              </p:cNvSpPr>
              <p:nvPr/>
            </p:nvSpPr>
            <p:spPr bwMode="auto">
              <a:xfrm>
                <a:off x="3481" y="2631"/>
                <a:ext cx="79" cy="78"/>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612" name="AutoShape 596"/>
              <p:cNvSpPr>
                <a:spLocks noChangeAspect="1" noChangeArrowheads="1"/>
              </p:cNvSpPr>
              <p:nvPr/>
            </p:nvSpPr>
            <p:spPr bwMode="auto">
              <a:xfrm>
                <a:off x="3512" y="2595"/>
                <a:ext cx="17" cy="24"/>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613" name="AutoShape 597"/>
              <p:cNvSpPr>
                <a:spLocks noChangeAspect="1" noChangeArrowheads="1"/>
              </p:cNvSpPr>
              <p:nvPr/>
            </p:nvSpPr>
            <p:spPr bwMode="auto">
              <a:xfrm>
                <a:off x="3569" y="2661"/>
                <a:ext cx="22" cy="18"/>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614" name="AutoShape 598"/>
              <p:cNvSpPr>
                <a:spLocks noChangeAspect="1" noChangeArrowheads="1"/>
              </p:cNvSpPr>
              <p:nvPr/>
            </p:nvSpPr>
            <p:spPr bwMode="auto">
              <a:xfrm>
                <a:off x="3551" y="2703"/>
                <a:ext cx="18" cy="18"/>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615" name="AutoShape 599"/>
              <p:cNvSpPr>
                <a:spLocks noChangeAspect="1" noChangeArrowheads="1"/>
              </p:cNvSpPr>
              <p:nvPr/>
            </p:nvSpPr>
            <p:spPr bwMode="auto">
              <a:xfrm>
                <a:off x="3450" y="2661"/>
                <a:ext cx="22" cy="18"/>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616" name="AutoShape 600"/>
              <p:cNvSpPr>
                <a:spLocks noChangeAspect="1" noChangeArrowheads="1"/>
              </p:cNvSpPr>
              <p:nvPr/>
            </p:nvSpPr>
            <p:spPr bwMode="auto">
              <a:xfrm>
                <a:off x="3512" y="2721"/>
                <a:ext cx="17" cy="24"/>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617" name="AutoShape 601"/>
              <p:cNvSpPr>
                <a:spLocks noChangeAspect="1" noChangeArrowheads="1"/>
              </p:cNvSpPr>
              <p:nvPr/>
            </p:nvSpPr>
            <p:spPr bwMode="auto">
              <a:xfrm>
                <a:off x="3472" y="2619"/>
                <a:ext cx="18" cy="18"/>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618" name="AutoShape 602"/>
              <p:cNvSpPr>
                <a:spLocks noChangeAspect="1" noChangeArrowheads="1"/>
              </p:cNvSpPr>
              <p:nvPr/>
            </p:nvSpPr>
            <p:spPr bwMode="auto">
              <a:xfrm>
                <a:off x="3551" y="2619"/>
                <a:ext cx="18" cy="18"/>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619" name="AutoShape 603"/>
              <p:cNvSpPr>
                <a:spLocks noChangeAspect="1" noChangeArrowheads="1"/>
              </p:cNvSpPr>
              <p:nvPr/>
            </p:nvSpPr>
            <p:spPr bwMode="auto">
              <a:xfrm>
                <a:off x="3472" y="2703"/>
                <a:ext cx="18" cy="18"/>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620" name="Oval 604"/>
              <p:cNvSpPr>
                <a:spLocks noChangeAspect="1" noChangeArrowheads="1"/>
              </p:cNvSpPr>
              <p:nvPr/>
            </p:nvSpPr>
            <p:spPr bwMode="auto">
              <a:xfrm>
                <a:off x="3512" y="2661"/>
                <a:ext cx="17" cy="18"/>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6621" name="Group 605"/>
              <p:cNvGrpSpPr>
                <a:grpSpLocks/>
              </p:cNvGrpSpPr>
              <p:nvPr/>
            </p:nvGrpSpPr>
            <p:grpSpPr bwMode="auto">
              <a:xfrm>
                <a:off x="3445" y="2409"/>
                <a:ext cx="147" cy="270"/>
                <a:chOff x="3445" y="2409"/>
                <a:chExt cx="147" cy="270"/>
              </a:xfrm>
            </p:grpSpPr>
            <p:sp>
              <p:nvSpPr>
                <p:cNvPr id="86622" name="Rectangle 606"/>
                <p:cNvSpPr>
                  <a:spLocks noChangeAspect="1" noChangeArrowheads="1"/>
                </p:cNvSpPr>
                <p:nvPr/>
              </p:nvSpPr>
              <p:spPr bwMode="auto">
                <a:xfrm flipH="1">
                  <a:off x="3445" y="2409"/>
                  <a:ext cx="147" cy="22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6623" name="Rectangle 607"/>
                <p:cNvSpPr>
                  <a:spLocks noChangeArrowheads="1"/>
                </p:cNvSpPr>
                <p:nvPr/>
              </p:nvSpPr>
              <p:spPr bwMode="auto">
                <a:xfrm flipV="1">
                  <a:off x="3458" y="2629"/>
                  <a:ext cx="116" cy="5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6624" name="Rectangle 608"/>
                <p:cNvSpPr>
                  <a:spLocks noChangeArrowheads="1"/>
                </p:cNvSpPr>
                <p:nvPr/>
              </p:nvSpPr>
              <p:spPr bwMode="auto">
                <a:xfrm>
                  <a:off x="3445" y="2418"/>
                  <a:ext cx="147" cy="12"/>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6625" name="Rectangle 609"/>
                <p:cNvSpPr>
                  <a:spLocks noChangeArrowheads="1"/>
                </p:cNvSpPr>
                <p:nvPr/>
              </p:nvSpPr>
              <p:spPr bwMode="auto">
                <a:xfrm>
                  <a:off x="3506" y="2439"/>
                  <a:ext cx="30" cy="89"/>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grpSp>
          <p:sp>
            <p:nvSpPr>
              <p:cNvPr id="86626" name="Rectangle 610"/>
              <p:cNvSpPr>
                <a:spLocks noChangeAspect="1" noChangeArrowheads="1"/>
              </p:cNvSpPr>
              <p:nvPr/>
            </p:nvSpPr>
            <p:spPr bwMode="auto">
              <a:xfrm flipH="1">
                <a:off x="3424" y="2535"/>
                <a:ext cx="189" cy="348"/>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86627" name="AutoShape 611"/>
              <p:cNvSpPr>
                <a:spLocks noChangeArrowheads="1"/>
              </p:cNvSpPr>
              <p:nvPr/>
            </p:nvSpPr>
            <p:spPr bwMode="auto">
              <a:xfrm>
                <a:off x="3512" y="2871"/>
                <a:ext cx="13" cy="1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round/>
                <a:headEnd/>
                <a:tailEnd/>
              </a:ln>
            </p:spPr>
            <p:txBody>
              <a:bodyPr/>
              <a:lstStyle/>
              <a:p>
                <a:endParaRPr lang="en-US" dirty="0"/>
              </a:p>
            </p:txBody>
          </p:sp>
          <p:sp>
            <p:nvSpPr>
              <p:cNvPr id="86628" name="Rectangle 612"/>
              <p:cNvSpPr>
                <a:spLocks noChangeAspect="1" noChangeArrowheads="1"/>
              </p:cNvSpPr>
              <p:nvPr/>
            </p:nvSpPr>
            <p:spPr bwMode="auto">
              <a:xfrm flipH="1">
                <a:off x="3424" y="2331"/>
                <a:ext cx="189" cy="102"/>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86629" name="Rectangle 613" descr="Dark vertical"/>
              <p:cNvSpPr>
                <a:spLocks noChangeAspect="1" noChangeArrowheads="1"/>
              </p:cNvSpPr>
              <p:nvPr/>
            </p:nvSpPr>
            <p:spPr bwMode="auto">
              <a:xfrm flipH="1">
                <a:off x="3455" y="2985"/>
                <a:ext cx="132" cy="54"/>
              </a:xfrm>
              <a:prstGeom prst="rect">
                <a:avLst/>
              </a:prstGeom>
              <a:pattFill prst="dkVert">
                <a:fgClr>
                  <a:srgbClr val="000000"/>
                </a:fgClr>
                <a:bgClr>
                  <a:srgbClr val="808080"/>
                </a:bgClr>
              </a:pattFill>
              <a:ln w="12700">
                <a:solidFill>
                  <a:srgbClr val="000000"/>
                </a:solidFill>
                <a:miter lim="800000"/>
                <a:headEnd/>
                <a:tailEnd/>
              </a:ln>
            </p:spPr>
            <p:txBody>
              <a:bodyPr/>
              <a:lstStyle/>
              <a:p>
                <a:endParaRPr lang="en-US" dirty="0"/>
              </a:p>
            </p:txBody>
          </p:sp>
          <p:sp>
            <p:nvSpPr>
              <p:cNvPr id="86630" name="Rectangle 614"/>
              <p:cNvSpPr>
                <a:spLocks noChangeAspect="1" noChangeArrowheads="1"/>
              </p:cNvSpPr>
              <p:nvPr/>
            </p:nvSpPr>
            <p:spPr bwMode="auto">
              <a:xfrm flipH="1">
                <a:off x="3442" y="3027"/>
                <a:ext cx="158" cy="342"/>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86631" name="Rectangle 615"/>
              <p:cNvSpPr>
                <a:spLocks noChangeAspect="1" noChangeArrowheads="1"/>
              </p:cNvSpPr>
              <p:nvPr/>
            </p:nvSpPr>
            <p:spPr bwMode="auto">
              <a:xfrm flipH="1">
                <a:off x="3442" y="2895"/>
                <a:ext cx="158" cy="96"/>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86632" name="AutoShape 616"/>
              <p:cNvSpPr>
                <a:spLocks noChangeArrowheads="1"/>
              </p:cNvSpPr>
              <p:nvPr/>
            </p:nvSpPr>
            <p:spPr bwMode="auto">
              <a:xfrm>
                <a:off x="3424" y="2883"/>
                <a:ext cx="189" cy="12"/>
              </a:xfrm>
              <a:custGeom>
                <a:avLst/>
                <a:gdLst>
                  <a:gd name="G0" fmla="+- 1350 0 0"/>
                  <a:gd name="G1" fmla="+- 21600 0 1350"/>
                  <a:gd name="G2" fmla="*/ 1350 1 2"/>
                  <a:gd name="G3" fmla="+- 21600 0 G2"/>
                  <a:gd name="G4" fmla="+/ 1350 21600 2"/>
                  <a:gd name="G5" fmla="+/ G1 0 2"/>
                  <a:gd name="G6" fmla="*/ 21600 21600 1350"/>
                  <a:gd name="G7" fmla="*/ G6 1 2"/>
                  <a:gd name="G8" fmla="+- 21600 0 G7"/>
                  <a:gd name="G9" fmla="*/ 21600 1 2"/>
                  <a:gd name="G10" fmla="+- 1350 0 G9"/>
                  <a:gd name="G11" fmla="?: G10 G8 0"/>
                  <a:gd name="G12" fmla="?: G10 G7 21600"/>
                  <a:gd name="T0" fmla="*/ 20925 w 21600"/>
                  <a:gd name="T1" fmla="*/ 10800 h 21600"/>
                  <a:gd name="T2" fmla="*/ 10800 w 21600"/>
                  <a:gd name="T3" fmla="*/ 21600 h 21600"/>
                  <a:gd name="T4" fmla="*/ 675 w 21600"/>
                  <a:gd name="T5" fmla="*/ 10800 h 21600"/>
                  <a:gd name="T6" fmla="*/ 10800 w 21600"/>
                  <a:gd name="T7" fmla="*/ 0 h 21600"/>
                  <a:gd name="T8" fmla="*/ 2475 w 21600"/>
                  <a:gd name="T9" fmla="*/ 2475 h 21600"/>
                  <a:gd name="T10" fmla="*/ 19125 w 21600"/>
                  <a:gd name="T11" fmla="*/ 19125 h 21600"/>
                </a:gdLst>
                <a:ahLst/>
                <a:cxnLst>
                  <a:cxn ang="0">
                    <a:pos x="T0" y="T1"/>
                  </a:cxn>
                  <a:cxn ang="0">
                    <a:pos x="T2" y="T3"/>
                  </a:cxn>
                  <a:cxn ang="0">
                    <a:pos x="T4" y="T5"/>
                  </a:cxn>
                  <a:cxn ang="0">
                    <a:pos x="T6" y="T7"/>
                  </a:cxn>
                </a:cxnLst>
                <a:rect l="T8" t="T9" r="T10" b="T11"/>
                <a:pathLst>
                  <a:path w="21600" h="21600">
                    <a:moveTo>
                      <a:pt x="0" y="0"/>
                    </a:moveTo>
                    <a:lnTo>
                      <a:pt x="1350" y="21600"/>
                    </a:lnTo>
                    <a:lnTo>
                      <a:pt x="20250"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6633" name="AutoShape 617"/>
              <p:cNvSpPr>
                <a:spLocks noChangeArrowheads="1"/>
              </p:cNvSpPr>
              <p:nvPr/>
            </p:nvSpPr>
            <p:spPr bwMode="auto">
              <a:xfrm rot="10800000">
                <a:off x="3424" y="3369"/>
                <a:ext cx="189" cy="24"/>
              </a:xfrm>
              <a:custGeom>
                <a:avLst/>
                <a:gdLst>
                  <a:gd name="G0" fmla="+- 1694 0 0"/>
                  <a:gd name="G1" fmla="+- 21600 0 1694"/>
                  <a:gd name="G2" fmla="*/ 1694 1 2"/>
                  <a:gd name="G3" fmla="+- 21600 0 G2"/>
                  <a:gd name="G4" fmla="+/ 1694 21600 2"/>
                  <a:gd name="G5" fmla="+/ G1 0 2"/>
                  <a:gd name="G6" fmla="*/ 21600 21600 1694"/>
                  <a:gd name="G7" fmla="*/ G6 1 2"/>
                  <a:gd name="G8" fmla="+- 21600 0 G7"/>
                  <a:gd name="G9" fmla="*/ 21600 1 2"/>
                  <a:gd name="G10" fmla="+- 1694 0 G9"/>
                  <a:gd name="G11" fmla="?: G10 G8 0"/>
                  <a:gd name="G12" fmla="?: G10 G7 21600"/>
                  <a:gd name="T0" fmla="*/ 20753 w 21600"/>
                  <a:gd name="T1" fmla="*/ 10800 h 21600"/>
                  <a:gd name="T2" fmla="*/ 10800 w 21600"/>
                  <a:gd name="T3" fmla="*/ 21600 h 21600"/>
                  <a:gd name="T4" fmla="*/ 847 w 21600"/>
                  <a:gd name="T5" fmla="*/ 10800 h 21600"/>
                  <a:gd name="T6" fmla="*/ 10800 w 21600"/>
                  <a:gd name="T7" fmla="*/ 0 h 21600"/>
                  <a:gd name="T8" fmla="*/ 2647 w 21600"/>
                  <a:gd name="T9" fmla="*/ 2647 h 21600"/>
                  <a:gd name="T10" fmla="*/ 18953 w 21600"/>
                  <a:gd name="T11" fmla="*/ 18953 h 21600"/>
                </a:gdLst>
                <a:ahLst/>
                <a:cxnLst>
                  <a:cxn ang="0">
                    <a:pos x="T0" y="T1"/>
                  </a:cxn>
                  <a:cxn ang="0">
                    <a:pos x="T2" y="T3"/>
                  </a:cxn>
                  <a:cxn ang="0">
                    <a:pos x="T4" y="T5"/>
                  </a:cxn>
                  <a:cxn ang="0">
                    <a:pos x="T6" y="T7"/>
                  </a:cxn>
                </a:cxnLst>
                <a:rect l="T8" t="T9" r="T10" b="T11"/>
                <a:pathLst>
                  <a:path w="21600" h="21600">
                    <a:moveTo>
                      <a:pt x="0" y="0"/>
                    </a:moveTo>
                    <a:lnTo>
                      <a:pt x="1694" y="21600"/>
                    </a:lnTo>
                    <a:lnTo>
                      <a:pt x="19906"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634" name="Rectangle 618"/>
              <p:cNvSpPr>
                <a:spLocks noChangeAspect="1" noChangeArrowheads="1"/>
              </p:cNvSpPr>
              <p:nvPr/>
            </p:nvSpPr>
            <p:spPr bwMode="auto">
              <a:xfrm flipH="1">
                <a:off x="3424" y="3393"/>
                <a:ext cx="189" cy="132"/>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grpSp>
        <p:grpSp>
          <p:nvGrpSpPr>
            <p:cNvPr id="86693" name="Group 677"/>
            <p:cNvGrpSpPr>
              <a:grpSpLocks/>
            </p:cNvGrpSpPr>
            <p:nvPr/>
          </p:nvGrpSpPr>
          <p:grpSpPr bwMode="auto">
            <a:xfrm>
              <a:off x="1568" y="3190"/>
              <a:ext cx="191" cy="949"/>
              <a:chOff x="1568" y="3190"/>
              <a:chExt cx="191" cy="949"/>
            </a:xfrm>
          </p:grpSpPr>
          <p:sp>
            <p:nvSpPr>
              <p:cNvPr id="86636" name="Rectangle 620"/>
              <p:cNvSpPr>
                <a:spLocks noChangeArrowheads="1"/>
              </p:cNvSpPr>
              <p:nvPr/>
            </p:nvSpPr>
            <p:spPr bwMode="auto">
              <a:xfrm>
                <a:off x="1568" y="3190"/>
                <a:ext cx="191" cy="948"/>
              </a:xfrm>
              <a:prstGeom prst="rect">
                <a:avLst/>
              </a:prstGeom>
              <a:gradFill rotWithShape="1">
                <a:gsLst>
                  <a:gs pos="0">
                    <a:srgbClr val="333333"/>
                  </a:gs>
                  <a:gs pos="50000">
                    <a:srgbClr val="DDDDDD"/>
                  </a:gs>
                  <a:gs pos="100000">
                    <a:srgbClr val="333333"/>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6637" name="Group 621"/>
              <p:cNvGrpSpPr>
                <a:grpSpLocks/>
              </p:cNvGrpSpPr>
              <p:nvPr/>
            </p:nvGrpSpPr>
            <p:grpSpPr bwMode="auto">
              <a:xfrm>
                <a:off x="1580" y="3397"/>
                <a:ext cx="166" cy="98"/>
                <a:chOff x="63" y="428"/>
                <a:chExt cx="36" cy="19"/>
              </a:xfrm>
            </p:grpSpPr>
            <p:sp>
              <p:nvSpPr>
                <p:cNvPr id="86638" name="AutoShape 622"/>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639" name="AutoShape 623"/>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640" name="AutoShape 624"/>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6645" name="Group 629"/>
              <p:cNvGrpSpPr>
                <a:grpSpLocks/>
              </p:cNvGrpSpPr>
              <p:nvPr/>
            </p:nvGrpSpPr>
            <p:grpSpPr bwMode="auto">
              <a:xfrm>
                <a:off x="1580" y="3302"/>
                <a:ext cx="166" cy="104"/>
                <a:chOff x="220" y="413"/>
                <a:chExt cx="36" cy="20"/>
              </a:xfrm>
            </p:grpSpPr>
            <p:sp>
              <p:nvSpPr>
                <p:cNvPr id="86646" name="AutoShape 630"/>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647" name="AutoShape 631"/>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648" name="AutoShape 632"/>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6649" name="Group 633"/>
              <p:cNvGrpSpPr>
                <a:grpSpLocks/>
              </p:cNvGrpSpPr>
              <p:nvPr/>
            </p:nvGrpSpPr>
            <p:grpSpPr bwMode="auto">
              <a:xfrm>
                <a:off x="1580" y="3475"/>
                <a:ext cx="166" cy="98"/>
                <a:chOff x="220" y="413"/>
                <a:chExt cx="36" cy="20"/>
              </a:xfrm>
            </p:grpSpPr>
            <p:sp>
              <p:nvSpPr>
                <p:cNvPr id="86650" name="AutoShape 634"/>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651" name="AutoShape 635"/>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652" name="AutoShape 636"/>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6653" name="Group 637"/>
              <p:cNvGrpSpPr>
                <a:grpSpLocks/>
              </p:cNvGrpSpPr>
              <p:nvPr/>
            </p:nvGrpSpPr>
            <p:grpSpPr bwMode="auto">
              <a:xfrm>
                <a:off x="1583" y="3550"/>
                <a:ext cx="166" cy="589"/>
                <a:chOff x="3381" y="1201"/>
                <a:chExt cx="216" cy="684"/>
              </a:xfrm>
            </p:grpSpPr>
            <p:grpSp>
              <p:nvGrpSpPr>
                <p:cNvPr id="86654" name="Group 638"/>
                <p:cNvGrpSpPr>
                  <a:grpSpLocks/>
                </p:cNvGrpSpPr>
                <p:nvPr/>
              </p:nvGrpSpPr>
              <p:grpSpPr bwMode="auto">
                <a:xfrm>
                  <a:off x="3381" y="1201"/>
                  <a:ext cx="216" cy="114"/>
                  <a:chOff x="220" y="413"/>
                  <a:chExt cx="36" cy="20"/>
                </a:xfrm>
              </p:grpSpPr>
              <p:sp>
                <p:nvSpPr>
                  <p:cNvPr id="86655" name="AutoShape 639"/>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656" name="AutoShape 640"/>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657" name="AutoShape 641"/>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6658" name="Group 642"/>
                <p:cNvGrpSpPr>
                  <a:grpSpLocks/>
                </p:cNvGrpSpPr>
                <p:nvPr/>
              </p:nvGrpSpPr>
              <p:grpSpPr bwMode="auto">
                <a:xfrm>
                  <a:off x="3381" y="1681"/>
                  <a:ext cx="216" cy="114"/>
                  <a:chOff x="63" y="428"/>
                  <a:chExt cx="36" cy="19"/>
                </a:xfrm>
              </p:grpSpPr>
              <p:sp>
                <p:nvSpPr>
                  <p:cNvPr id="86659" name="AutoShape 643"/>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660" name="AutoShape 644"/>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661" name="AutoShape 645"/>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6662" name="Group 646"/>
                <p:cNvGrpSpPr>
                  <a:grpSpLocks/>
                </p:cNvGrpSpPr>
                <p:nvPr/>
              </p:nvGrpSpPr>
              <p:grpSpPr bwMode="auto">
                <a:xfrm>
                  <a:off x="3381" y="1297"/>
                  <a:ext cx="216" cy="120"/>
                  <a:chOff x="220" y="413"/>
                  <a:chExt cx="36" cy="20"/>
                </a:xfrm>
              </p:grpSpPr>
              <p:sp>
                <p:nvSpPr>
                  <p:cNvPr id="86663" name="AutoShape 647"/>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664" name="AutoShape 648"/>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665" name="AutoShape 649"/>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6666" name="Group 650"/>
                <p:cNvGrpSpPr>
                  <a:grpSpLocks/>
                </p:cNvGrpSpPr>
                <p:nvPr/>
              </p:nvGrpSpPr>
              <p:grpSpPr bwMode="auto">
                <a:xfrm>
                  <a:off x="3381" y="1393"/>
                  <a:ext cx="216" cy="114"/>
                  <a:chOff x="220" y="413"/>
                  <a:chExt cx="36" cy="20"/>
                </a:xfrm>
              </p:grpSpPr>
              <p:sp>
                <p:nvSpPr>
                  <p:cNvPr id="86667" name="AutoShape 651"/>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668" name="AutoShape 652"/>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669" name="AutoShape 653"/>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6670" name="Group 654"/>
                <p:cNvGrpSpPr>
                  <a:grpSpLocks/>
                </p:cNvGrpSpPr>
                <p:nvPr/>
              </p:nvGrpSpPr>
              <p:grpSpPr bwMode="auto">
                <a:xfrm>
                  <a:off x="3381" y="1489"/>
                  <a:ext cx="216" cy="120"/>
                  <a:chOff x="220" y="413"/>
                  <a:chExt cx="36" cy="20"/>
                </a:xfrm>
              </p:grpSpPr>
              <p:sp>
                <p:nvSpPr>
                  <p:cNvPr id="86671" name="AutoShape 655"/>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672" name="AutoShape 656"/>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673" name="AutoShape 657"/>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6674" name="Group 658"/>
                <p:cNvGrpSpPr>
                  <a:grpSpLocks/>
                </p:cNvGrpSpPr>
                <p:nvPr/>
              </p:nvGrpSpPr>
              <p:grpSpPr bwMode="auto">
                <a:xfrm>
                  <a:off x="3381" y="1585"/>
                  <a:ext cx="216" cy="120"/>
                  <a:chOff x="220" y="413"/>
                  <a:chExt cx="36" cy="20"/>
                </a:xfrm>
              </p:grpSpPr>
              <p:sp>
                <p:nvSpPr>
                  <p:cNvPr id="86675" name="AutoShape 659"/>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676" name="AutoShape 660"/>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677" name="AutoShape 661"/>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6678" name="Group 662"/>
                <p:cNvGrpSpPr>
                  <a:grpSpLocks/>
                </p:cNvGrpSpPr>
                <p:nvPr/>
              </p:nvGrpSpPr>
              <p:grpSpPr bwMode="auto">
                <a:xfrm>
                  <a:off x="3381" y="1771"/>
                  <a:ext cx="216" cy="114"/>
                  <a:chOff x="220" y="413"/>
                  <a:chExt cx="36" cy="20"/>
                </a:xfrm>
              </p:grpSpPr>
              <p:sp>
                <p:nvSpPr>
                  <p:cNvPr id="86679" name="AutoShape 663"/>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680" name="AutoShape 664"/>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6681" name="AutoShape 665"/>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grpSp>
      <p:grpSp>
        <p:nvGrpSpPr>
          <p:cNvPr id="86682" name="Group 666"/>
          <p:cNvGrpSpPr>
            <a:grpSpLocks/>
          </p:cNvGrpSpPr>
          <p:nvPr/>
        </p:nvGrpSpPr>
        <p:grpSpPr bwMode="auto">
          <a:xfrm>
            <a:off x="2762250" y="4097338"/>
            <a:ext cx="161925" cy="314325"/>
            <a:chOff x="1740" y="2548"/>
            <a:chExt cx="102" cy="198"/>
          </a:xfrm>
        </p:grpSpPr>
        <p:grpSp>
          <p:nvGrpSpPr>
            <p:cNvPr id="86683" name="Group 667"/>
            <p:cNvGrpSpPr>
              <a:grpSpLocks/>
            </p:cNvGrpSpPr>
            <p:nvPr/>
          </p:nvGrpSpPr>
          <p:grpSpPr bwMode="auto">
            <a:xfrm>
              <a:off x="1752" y="2548"/>
              <a:ext cx="90" cy="198"/>
              <a:chOff x="3293" y="3267"/>
              <a:chExt cx="96" cy="144"/>
            </a:xfrm>
          </p:grpSpPr>
          <p:sp>
            <p:nvSpPr>
              <p:cNvPr id="86684" name="Text Box 668"/>
              <p:cNvSpPr txBox="1">
                <a:spLocks noChangeArrowheads="1"/>
              </p:cNvSpPr>
              <p:nvPr/>
            </p:nvSpPr>
            <p:spPr bwMode="auto">
              <a:xfrm>
                <a:off x="3293" y="3267"/>
                <a:ext cx="94" cy="144"/>
              </a:xfrm>
              <a:prstGeom prst="rect">
                <a:avLst/>
              </a:prstGeom>
              <a:solidFill>
                <a:srgbClr val="000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86685" name="Rectangle 669"/>
              <p:cNvSpPr>
                <a:spLocks noChangeArrowheads="1"/>
              </p:cNvSpPr>
              <p:nvPr/>
            </p:nvSpPr>
            <p:spPr bwMode="auto">
              <a:xfrm>
                <a:off x="3293" y="3311"/>
                <a:ext cx="96" cy="6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6686" name="Rectangle 670"/>
            <p:cNvSpPr>
              <a:spLocks noChangeArrowheads="1"/>
            </p:cNvSpPr>
            <p:nvPr/>
          </p:nvSpPr>
          <p:spPr bwMode="auto">
            <a:xfrm>
              <a:off x="1740" y="2636"/>
              <a:ext cx="101"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86687" name="Group 671"/>
          <p:cNvGrpSpPr>
            <a:grpSpLocks/>
          </p:cNvGrpSpPr>
          <p:nvPr/>
        </p:nvGrpSpPr>
        <p:grpSpPr bwMode="auto">
          <a:xfrm>
            <a:off x="2370138" y="4092575"/>
            <a:ext cx="160337" cy="314325"/>
            <a:chOff x="1493" y="2560"/>
            <a:chExt cx="101" cy="198"/>
          </a:xfrm>
        </p:grpSpPr>
        <p:grpSp>
          <p:nvGrpSpPr>
            <p:cNvPr id="86688" name="Group 672"/>
            <p:cNvGrpSpPr>
              <a:grpSpLocks/>
            </p:cNvGrpSpPr>
            <p:nvPr/>
          </p:nvGrpSpPr>
          <p:grpSpPr bwMode="auto">
            <a:xfrm>
              <a:off x="1494" y="2560"/>
              <a:ext cx="90" cy="198"/>
              <a:chOff x="3293" y="3267"/>
              <a:chExt cx="96" cy="144"/>
            </a:xfrm>
          </p:grpSpPr>
          <p:sp>
            <p:nvSpPr>
              <p:cNvPr id="86689" name="Text Box 673"/>
              <p:cNvSpPr txBox="1">
                <a:spLocks noChangeArrowheads="1"/>
              </p:cNvSpPr>
              <p:nvPr/>
            </p:nvSpPr>
            <p:spPr bwMode="auto">
              <a:xfrm>
                <a:off x="3293" y="3267"/>
                <a:ext cx="94" cy="144"/>
              </a:xfrm>
              <a:prstGeom prst="rect">
                <a:avLst/>
              </a:prstGeom>
              <a:solidFill>
                <a:srgbClr val="000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86690" name="Rectangle 674"/>
              <p:cNvSpPr>
                <a:spLocks noChangeArrowheads="1"/>
              </p:cNvSpPr>
              <p:nvPr/>
            </p:nvSpPr>
            <p:spPr bwMode="auto">
              <a:xfrm>
                <a:off x="3293" y="3311"/>
                <a:ext cx="96" cy="6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6691" name="Rectangle 675"/>
            <p:cNvSpPr>
              <a:spLocks noChangeArrowheads="1"/>
            </p:cNvSpPr>
            <p:nvPr/>
          </p:nvSpPr>
          <p:spPr bwMode="auto">
            <a:xfrm>
              <a:off x="1493" y="2653"/>
              <a:ext cx="101"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Tree>
    <p:extLst>
      <p:ext uri="{BB962C8B-B14F-4D97-AF65-F5344CB8AC3E}">
        <p14:creationId xmlns:p14="http://schemas.microsoft.com/office/powerpoint/2010/main" val="34244066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6018"/>
                                        </p:tgtEl>
                                        <p:attrNameLst>
                                          <p:attrName>style.visibility</p:attrName>
                                        </p:attrNameLst>
                                      </p:cBhvr>
                                      <p:to>
                                        <p:strVal val="visible"/>
                                      </p:to>
                                    </p:set>
                                    <p:animEffect transition="in" filter="fade">
                                      <p:cBhvr>
                                        <p:cTn id="7" dur="2000"/>
                                        <p:tgtEl>
                                          <p:spTgt spid="860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6019">
                                            <p:txEl>
                                              <p:pRg st="0" end="0"/>
                                            </p:txEl>
                                          </p:spTgt>
                                        </p:tgtEl>
                                        <p:attrNameLst>
                                          <p:attrName>style.visibility</p:attrName>
                                        </p:attrNameLst>
                                      </p:cBhvr>
                                      <p:to>
                                        <p:strVal val="visible"/>
                                      </p:to>
                                    </p:set>
                                    <p:animEffect transition="in" filter="fade">
                                      <p:cBhvr>
                                        <p:cTn id="12" dur="2000"/>
                                        <p:tgtEl>
                                          <p:spTgt spid="860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P spid="86019"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76200" y="9525"/>
            <a:ext cx="6629400" cy="685800"/>
          </a:xfrm>
          <a:noFill/>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GB" b="1" u="sng" dirty="0" smtClean="0">
                <a:solidFill>
                  <a:schemeClr val="tx2"/>
                </a:solidFill>
                <a:ea typeface="ＭＳ Ｐゴシック" pitchFamily="34" charset="-128"/>
              </a:rPr>
              <a:t>Deployment Sequence</a:t>
            </a:r>
          </a:p>
        </p:txBody>
      </p:sp>
      <p:sp>
        <p:nvSpPr>
          <p:cNvPr id="87043" name="Rectangle 3"/>
          <p:cNvSpPr>
            <a:spLocks noGrp="1" noChangeArrowheads="1"/>
          </p:cNvSpPr>
          <p:nvPr>
            <p:ph type="body" idx="4294967295"/>
          </p:nvPr>
        </p:nvSpPr>
        <p:spPr>
          <a:xfrm>
            <a:off x="4906963" y="1246188"/>
            <a:ext cx="3754437" cy="4025900"/>
          </a:xfrm>
        </p:spPr>
        <p:txBody>
          <a:bodyPr/>
          <a:lstStyle/>
          <a:p>
            <a:pPr>
              <a:lnSpc>
                <a:spcPct val="90000"/>
              </a:lnSpc>
            </a:pPr>
            <a:r>
              <a:rPr lang="en-GB" dirty="0" smtClean="0">
                <a:solidFill>
                  <a:schemeClr val="tx2"/>
                </a:solidFill>
                <a:ea typeface="ＭＳ Ｐゴシック" pitchFamily="34" charset="-128"/>
              </a:rPr>
              <a:t>Close middle Gate Valve.</a:t>
            </a:r>
          </a:p>
          <a:p>
            <a:pPr>
              <a:lnSpc>
                <a:spcPct val="90000"/>
              </a:lnSpc>
              <a:buFontTx/>
              <a:buNone/>
            </a:pPr>
            <a:endParaRPr lang="en-GB" dirty="0" smtClean="0">
              <a:solidFill>
                <a:schemeClr val="tx2"/>
              </a:solidFill>
              <a:ea typeface="ＭＳ Ｐゴシック" pitchFamily="34" charset="-128"/>
            </a:endParaRPr>
          </a:p>
          <a:p>
            <a:pPr>
              <a:lnSpc>
                <a:spcPct val="90000"/>
              </a:lnSpc>
            </a:pPr>
            <a:r>
              <a:rPr lang="en-GB" dirty="0" smtClean="0">
                <a:solidFill>
                  <a:schemeClr val="tx2"/>
                </a:solidFill>
                <a:ea typeface="ＭＳ Ｐゴシック" pitchFamily="34" charset="-128"/>
              </a:rPr>
              <a:t>Break out at Quick Connect Sub &amp; prepare to run next assembly.</a:t>
            </a:r>
          </a:p>
          <a:p>
            <a:pPr>
              <a:lnSpc>
                <a:spcPct val="90000"/>
              </a:lnSpc>
            </a:pPr>
            <a:endParaRPr lang="en-GB" dirty="0" smtClean="0">
              <a:solidFill>
                <a:schemeClr val="tx2"/>
              </a:solidFill>
              <a:ea typeface="ＭＳ Ｐゴシック" pitchFamily="34" charset="-128"/>
            </a:endParaRPr>
          </a:p>
          <a:p>
            <a:pPr>
              <a:lnSpc>
                <a:spcPct val="90000"/>
              </a:lnSpc>
            </a:pPr>
            <a:r>
              <a:rPr lang="en-US" dirty="0" smtClean="0">
                <a:solidFill>
                  <a:schemeClr val="tx2"/>
                </a:solidFill>
                <a:ea typeface="ＭＳ Ｐゴシック" pitchFamily="34" charset="-128"/>
              </a:rPr>
              <a:t>Stab on Injector Head. Perform pressure test on Quick Connect Sub. Confirm CT tagged and counter zeroed.</a:t>
            </a:r>
          </a:p>
          <a:p>
            <a:pPr>
              <a:lnSpc>
                <a:spcPct val="90000"/>
              </a:lnSpc>
            </a:pPr>
            <a:endParaRPr lang="en-GB" dirty="0" smtClean="0">
              <a:solidFill>
                <a:schemeClr val="tx2"/>
              </a:solidFill>
              <a:ea typeface="ＭＳ Ｐゴシック" pitchFamily="34" charset="-128"/>
            </a:endParaRPr>
          </a:p>
        </p:txBody>
      </p:sp>
      <p:sp>
        <p:nvSpPr>
          <p:cNvPr id="87045" name="Rectangle 5"/>
          <p:cNvSpPr>
            <a:spLocks noChangeArrowheads="1"/>
          </p:cNvSpPr>
          <p:nvPr/>
        </p:nvSpPr>
        <p:spPr bwMode="auto">
          <a:xfrm>
            <a:off x="2436813" y="2106613"/>
            <a:ext cx="423862" cy="474662"/>
          </a:xfrm>
          <a:prstGeom prst="rect">
            <a:avLst/>
          </a:prstGeom>
          <a:gradFill rotWithShape="1">
            <a:gsLst>
              <a:gs pos="0">
                <a:srgbClr val="FF0000"/>
              </a:gs>
              <a:gs pos="50000">
                <a:srgbClr val="FFFFFF"/>
              </a:gs>
              <a:gs pos="100000">
                <a:srgbClr val="FF0000"/>
              </a:gs>
            </a:gsLst>
            <a:lin ang="0" scaled="1"/>
          </a:gradFill>
          <a:ln w="0">
            <a:solidFill>
              <a:srgbClr val="000000"/>
            </a:solidFill>
            <a:miter lim="800000"/>
            <a:headEnd/>
            <a:tailEnd/>
          </a:ln>
        </p:spPr>
        <p:txBody>
          <a:bodyPr/>
          <a:lstStyle/>
          <a:p>
            <a:endParaRPr lang="en-US" dirty="0"/>
          </a:p>
        </p:txBody>
      </p:sp>
      <p:sp>
        <p:nvSpPr>
          <p:cNvPr id="87046" name="AutoShape 6"/>
          <p:cNvSpPr>
            <a:spLocks noChangeArrowheads="1"/>
          </p:cNvSpPr>
          <p:nvPr/>
        </p:nvSpPr>
        <p:spPr bwMode="auto">
          <a:xfrm>
            <a:off x="2319338" y="2174875"/>
            <a:ext cx="671512"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047" name="Rectangle 7"/>
          <p:cNvSpPr>
            <a:spLocks noChangeArrowheads="1"/>
          </p:cNvSpPr>
          <p:nvPr/>
        </p:nvSpPr>
        <p:spPr bwMode="auto">
          <a:xfrm>
            <a:off x="2273300" y="2581275"/>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grpSp>
        <p:nvGrpSpPr>
          <p:cNvPr id="87048" name="Group 8"/>
          <p:cNvGrpSpPr>
            <a:grpSpLocks/>
          </p:cNvGrpSpPr>
          <p:nvPr/>
        </p:nvGrpSpPr>
        <p:grpSpPr bwMode="auto">
          <a:xfrm>
            <a:off x="434975" y="5000625"/>
            <a:ext cx="4424363" cy="1277938"/>
            <a:chOff x="244" y="910"/>
            <a:chExt cx="118" cy="40"/>
          </a:xfrm>
        </p:grpSpPr>
        <p:sp>
          <p:nvSpPr>
            <p:cNvPr id="87049" name="Rectangle 9"/>
            <p:cNvSpPr>
              <a:spLocks noChangeArrowheads="1"/>
            </p:cNvSpPr>
            <p:nvPr/>
          </p:nvSpPr>
          <p:spPr bwMode="auto">
            <a:xfrm>
              <a:off x="297" y="914"/>
              <a:ext cx="12" cy="3"/>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7050" name="Group 10"/>
            <p:cNvGrpSpPr>
              <a:grpSpLocks/>
            </p:cNvGrpSpPr>
            <p:nvPr/>
          </p:nvGrpSpPr>
          <p:grpSpPr bwMode="auto">
            <a:xfrm>
              <a:off x="244" y="915"/>
              <a:ext cx="118" cy="32"/>
              <a:chOff x="118" y="899"/>
              <a:chExt cx="126" cy="36"/>
            </a:xfrm>
          </p:grpSpPr>
          <p:sp>
            <p:nvSpPr>
              <p:cNvPr id="87051" name="Rectangle 11"/>
              <p:cNvSpPr>
                <a:spLocks noChangeArrowheads="1"/>
              </p:cNvSpPr>
              <p:nvPr/>
            </p:nvSpPr>
            <p:spPr bwMode="auto">
              <a:xfrm>
                <a:off x="172" y="901"/>
                <a:ext cx="18" cy="29"/>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052" name="Freeform 12"/>
              <p:cNvSpPr>
                <a:spLocks/>
              </p:cNvSpPr>
              <p:nvPr/>
            </p:nvSpPr>
            <p:spPr bwMode="auto">
              <a:xfrm>
                <a:off x="186" y="930"/>
                <a:ext cx="1" cy="1"/>
              </a:xfrm>
              <a:custGeom>
                <a:avLst/>
                <a:gdLst>
                  <a:gd name="T0" fmla="*/ 0 h 1"/>
                  <a:gd name="T1" fmla="*/ 1 h 1"/>
                  <a:gd name="T2" fmla="*/ 1 h 1"/>
                  <a:gd name="T3" fmla="*/ 1 h 1"/>
                </a:gdLst>
                <a:ahLst/>
                <a:cxnLst>
                  <a:cxn ang="0">
                    <a:pos x="0" y="T0"/>
                  </a:cxn>
                  <a:cxn ang="0">
                    <a:pos x="0" y="T1"/>
                  </a:cxn>
                  <a:cxn ang="0">
                    <a:pos x="0" y="T2"/>
                  </a:cxn>
                  <a:cxn ang="0">
                    <a:pos x="0" y="T3"/>
                  </a:cxn>
                </a:cxnLst>
                <a:rect l="0" t="0" r="r" b="b"/>
                <a:pathLst>
                  <a:path h="1">
                    <a:moveTo>
                      <a:pt x="0" y="0"/>
                    </a:moveTo>
                    <a:lnTo>
                      <a:pt x="0" y="1"/>
                    </a:lnTo>
                    <a:lnTo>
                      <a:pt x="0" y="1"/>
                    </a:lnTo>
                    <a:lnTo>
                      <a:pt x="0" y="1"/>
                    </a:lnTo>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053" name="Freeform 13"/>
              <p:cNvSpPr>
                <a:spLocks/>
              </p:cNvSpPr>
              <p:nvPr/>
            </p:nvSpPr>
            <p:spPr bwMode="auto">
              <a:xfrm>
                <a:off x="174" y="930"/>
                <a:ext cx="2" cy="1"/>
              </a:xfrm>
              <a:custGeom>
                <a:avLst/>
                <a:gdLst>
                  <a:gd name="T0" fmla="*/ 0 h 1"/>
                  <a:gd name="T1" fmla="*/ 1 h 1"/>
                  <a:gd name="T2" fmla="*/ 1 h 1"/>
                  <a:gd name="T3" fmla="*/ 1 h 1"/>
                </a:gdLst>
                <a:ahLst/>
                <a:cxnLst>
                  <a:cxn ang="0">
                    <a:pos x="0" y="T0"/>
                  </a:cxn>
                  <a:cxn ang="0">
                    <a:pos x="0" y="T1"/>
                  </a:cxn>
                  <a:cxn ang="0">
                    <a:pos x="0" y="T2"/>
                  </a:cxn>
                  <a:cxn ang="0">
                    <a:pos x="0" y="T3"/>
                  </a:cxn>
                </a:cxnLst>
                <a:rect l="0" t="0" r="r" b="b"/>
                <a:pathLst>
                  <a:path h="1">
                    <a:moveTo>
                      <a:pt x="0" y="0"/>
                    </a:moveTo>
                    <a:lnTo>
                      <a:pt x="0" y="1"/>
                    </a:lnTo>
                    <a:lnTo>
                      <a:pt x="0" y="1"/>
                    </a:lnTo>
                    <a:lnTo>
                      <a:pt x="0" y="1"/>
                    </a:lnTo>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054" name="Rectangle 14"/>
              <p:cNvSpPr>
                <a:spLocks noChangeArrowheads="1"/>
              </p:cNvSpPr>
              <p:nvPr/>
            </p:nvSpPr>
            <p:spPr bwMode="auto">
              <a:xfrm>
                <a:off x="172" y="930"/>
                <a:ext cx="18" cy="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055" name="Rectangle 15"/>
              <p:cNvSpPr>
                <a:spLocks noChangeArrowheads="1"/>
              </p:cNvSpPr>
              <p:nvPr/>
            </p:nvSpPr>
            <p:spPr bwMode="auto">
              <a:xfrm>
                <a:off x="172" y="900"/>
                <a:ext cx="18" cy="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056" name="Rectangle 16"/>
              <p:cNvSpPr>
                <a:spLocks noChangeArrowheads="1"/>
              </p:cNvSpPr>
              <p:nvPr/>
            </p:nvSpPr>
            <p:spPr bwMode="auto">
              <a:xfrm>
                <a:off x="174" y="931"/>
                <a:ext cx="14" cy="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7057" name="Group 17"/>
              <p:cNvGrpSpPr>
                <a:grpSpLocks/>
              </p:cNvGrpSpPr>
              <p:nvPr/>
            </p:nvGrpSpPr>
            <p:grpSpPr bwMode="auto">
              <a:xfrm>
                <a:off x="118" y="899"/>
                <a:ext cx="54" cy="35"/>
                <a:chOff x="118" y="899"/>
                <a:chExt cx="54" cy="35"/>
              </a:xfrm>
            </p:grpSpPr>
            <p:grpSp>
              <p:nvGrpSpPr>
                <p:cNvPr id="87058" name="Group 18"/>
                <p:cNvGrpSpPr>
                  <a:grpSpLocks/>
                </p:cNvGrpSpPr>
                <p:nvPr/>
              </p:nvGrpSpPr>
              <p:grpSpPr bwMode="auto">
                <a:xfrm>
                  <a:off x="118" y="899"/>
                  <a:ext cx="10" cy="35"/>
                  <a:chOff x="119" y="899"/>
                  <a:chExt cx="10" cy="35"/>
                </a:xfrm>
              </p:grpSpPr>
              <p:sp>
                <p:nvSpPr>
                  <p:cNvPr id="87059" name="Rectangle 19"/>
                  <p:cNvSpPr>
                    <a:spLocks noChangeArrowheads="1"/>
                  </p:cNvSpPr>
                  <p:nvPr/>
                </p:nvSpPr>
                <p:spPr bwMode="auto">
                  <a:xfrm rot="10800000">
                    <a:off x="125" y="914"/>
                    <a:ext cx="4"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060" name="Freeform 20"/>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061" name="Line 21"/>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062" name="Line 22"/>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063" name="Freeform 23"/>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064" name="Line 24"/>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065" name="Line 25"/>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066" name="Freeform 26"/>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067" name="Line 27"/>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068" name="Line 28"/>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069" name="Freeform 29"/>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070" name="Line 30"/>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071" name="Line 31"/>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072" name="Rectangle 32"/>
                  <p:cNvSpPr>
                    <a:spLocks noChangeArrowheads="1"/>
                  </p:cNvSpPr>
                  <p:nvPr/>
                </p:nvSpPr>
                <p:spPr bwMode="auto">
                  <a:xfrm rot="10800000">
                    <a:off x="123" y="914"/>
                    <a:ext cx="2"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073" name="Rectangle 33"/>
                  <p:cNvSpPr>
                    <a:spLocks noChangeArrowheads="1"/>
                  </p:cNvSpPr>
                  <p:nvPr/>
                </p:nvSpPr>
                <p:spPr bwMode="auto">
                  <a:xfrm rot="10800000">
                    <a:off x="119" y="899"/>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074" name="Freeform 34"/>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7075" name="Rectangle 35"/>
                <p:cNvSpPr>
                  <a:spLocks noChangeArrowheads="1"/>
                </p:cNvSpPr>
                <p:nvPr/>
              </p:nvSpPr>
              <p:spPr bwMode="auto">
                <a:xfrm rot="10800000">
                  <a:off x="139"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076" name="Freeform 36"/>
                <p:cNvSpPr>
                  <a:spLocks/>
                </p:cNvSpPr>
                <p:nvPr/>
              </p:nvSpPr>
              <p:spPr bwMode="auto">
                <a:xfrm rot="10800000">
                  <a:off x="136" y="923"/>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077" name="Line 37"/>
                <p:cNvSpPr>
                  <a:spLocks noChangeShapeType="1"/>
                </p:cNvSpPr>
                <p:nvPr/>
              </p:nvSpPr>
              <p:spPr bwMode="auto">
                <a:xfrm rot="10800000" flipH="1">
                  <a:off x="136" y="923"/>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078" name="Freeform 38"/>
                <p:cNvSpPr>
                  <a:spLocks/>
                </p:cNvSpPr>
                <p:nvPr/>
              </p:nvSpPr>
              <p:spPr bwMode="auto">
                <a:xfrm rot="10800000">
                  <a:off x="136" y="923"/>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079" name="Line 39"/>
                <p:cNvSpPr>
                  <a:spLocks noChangeShapeType="1"/>
                </p:cNvSpPr>
                <p:nvPr/>
              </p:nvSpPr>
              <p:spPr bwMode="auto">
                <a:xfrm rot="10800000">
                  <a:off x="136" y="923"/>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080" name="Freeform 40"/>
                <p:cNvSpPr>
                  <a:spLocks/>
                </p:cNvSpPr>
                <p:nvPr/>
              </p:nvSpPr>
              <p:spPr bwMode="auto">
                <a:xfrm rot="10800000">
                  <a:off x="135" y="905"/>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081" name="Freeform 41"/>
                <p:cNvSpPr>
                  <a:spLocks/>
                </p:cNvSpPr>
                <p:nvPr/>
              </p:nvSpPr>
              <p:spPr bwMode="auto">
                <a:xfrm rot="10800000">
                  <a:off x="128" y="910"/>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082" name="Freeform 42"/>
                <p:cNvSpPr>
                  <a:spLocks/>
                </p:cNvSpPr>
                <p:nvPr/>
              </p:nvSpPr>
              <p:spPr bwMode="auto">
                <a:xfrm rot="10800000">
                  <a:off x="148" y="911"/>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083" name="Rectangle 43"/>
                <p:cNvSpPr>
                  <a:spLocks noChangeArrowheads="1"/>
                </p:cNvSpPr>
                <p:nvPr/>
              </p:nvSpPr>
              <p:spPr bwMode="auto">
                <a:xfrm rot="10800000">
                  <a:off x="135"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084" name="Rectangle 44"/>
                <p:cNvSpPr>
                  <a:spLocks noChangeArrowheads="1"/>
                </p:cNvSpPr>
                <p:nvPr/>
              </p:nvSpPr>
              <p:spPr bwMode="auto">
                <a:xfrm rot="10800000">
                  <a:off x="151"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085" name="Rectangle 45"/>
                <p:cNvSpPr>
                  <a:spLocks noChangeArrowheads="1"/>
                </p:cNvSpPr>
                <p:nvPr/>
              </p:nvSpPr>
              <p:spPr bwMode="auto">
                <a:xfrm rot="10800000">
                  <a:off x="168"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086" name="Rectangle 46"/>
                <p:cNvSpPr>
                  <a:spLocks noChangeArrowheads="1"/>
                </p:cNvSpPr>
                <p:nvPr/>
              </p:nvSpPr>
              <p:spPr bwMode="auto">
                <a:xfrm rot="10800000">
                  <a:off x="151"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087" name="Rectangle 47"/>
                <p:cNvSpPr>
                  <a:spLocks noChangeArrowheads="1"/>
                </p:cNvSpPr>
                <p:nvPr/>
              </p:nvSpPr>
              <p:spPr bwMode="auto">
                <a:xfrm rot="10800000">
                  <a:off x="156"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7088" name="Group 48"/>
              <p:cNvGrpSpPr>
                <a:grpSpLocks/>
              </p:cNvGrpSpPr>
              <p:nvPr/>
            </p:nvGrpSpPr>
            <p:grpSpPr bwMode="auto">
              <a:xfrm>
                <a:off x="190" y="900"/>
                <a:ext cx="54" cy="35"/>
                <a:chOff x="190" y="900"/>
                <a:chExt cx="54" cy="35"/>
              </a:xfrm>
            </p:grpSpPr>
            <p:sp>
              <p:nvSpPr>
                <p:cNvPr id="87089" name="Rectangle 49"/>
                <p:cNvSpPr>
                  <a:spLocks noChangeArrowheads="1"/>
                </p:cNvSpPr>
                <p:nvPr/>
              </p:nvSpPr>
              <p:spPr bwMode="auto">
                <a:xfrm>
                  <a:off x="206"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090" name="Freeform 50"/>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091" name="Line 51"/>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092" name="Freeform 52"/>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093" name="Line 53"/>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094" name="Freeform 54"/>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095" name="Freeform 55"/>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096" name="Freeform 56"/>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7097" name="Group 57"/>
                <p:cNvGrpSpPr>
                  <a:grpSpLocks/>
                </p:cNvGrpSpPr>
                <p:nvPr/>
              </p:nvGrpSpPr>
              <p:grpSpPr bwMode="auto">
                <a:xfrm>
                  <a:off x="232" y="900"/>
                  <a:ext cx="12" cy="35"/>
                  <a:chOff x="232" y="900"/>
                  <a:chExt cx="12" cy="35"/>
                </a:xfrm>
              </p:grpSpPr>
              <p:sp>
                <p:nvSpPr>
                  <p:cNvPr id="87098" name="Rectangle 58"/>
                  <p:cNvSpPr>
                    <a:spLocks noChangeArrowheads="1"/>
                  </p:cNvSpPr>
                  <p:nvPr/>
                </p:nvSpPr>
                <p:spPr bwMode="auto">
                  <a:xfrm>
                    <a:off x="233" y="915"/>
                    <a:ext cx="5"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099" name="Freeform 59"/>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00" name="Line 60"/>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01" name="Line 61"/>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02" name="Freeform 62"/>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03" name="Line 63"/>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04" name="Line 64"/>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05" name="Freeform 65"/>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06" name="Line 66"/>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07" name="Line 67"/>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08" name="Freeform 68"/>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09" name="Line 69"/>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10" name="Line 70"/>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11" name="Rectangle 71"/>
                  <p:cNvSpPr>
                    <a:spLocks noChangeArrowheads="1"/>
                  </p:cNvSpPr>
                  <p:nvPr/>
                </p:nvSpPr>
                <p:spPr bwMode="auto">
                  <a:xfrm>
                    <a:off x="238" y="915"/>
                    <a:ext cx="3"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12" name="Rectangle 72"/>
                  <p:cNvSpPr>
                    <a:spLocks noChangeArrowheads="1"/>
                  </p:cNvSpPr>
                  <p:nvPr/>
                </p:nvSpPr>
                <p:spPr bwMode="auto">
                  <a:xfrm>
                    <a:off x="241" y="900"/>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13" name="Freeform 73"/>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7114" name="Freeform 74"/>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15" name="Line 75"/>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16" name="Line 76"/>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17" name="Rectangle 77"/>
                <p:cNvSpPr>
                  <a:spLocks noChangeArrowheads="1"/>
                </p:cNvSpPr>
                <p:nvPr/>
              </p:nvSpPr>
              <p:spPr bwMode="auto">
                <a:xfrm>
                  <a:off x="206"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18" name="Rectangle 78"/>
                <p:cNvSpPr>
                  <a:spLocks noChangeArrowheads="1"/>
                </p:cNvSpPr>
                <p:nvPr/>
              </p:nvSpPr>
              <p:spPr bwMode="auto">
                <a:xfrm>
                  <a:off x="205"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19" name="Rectangle 79"/>
                <p:cNvSpPr>
                  <a:spLocks noChangeArrowheads="1"/>
                </p:cNvSpPr>
                <p:nvPr/>
              </p:nvSpPr>
              <p:spPr bwMode="auto">
                <a:xfrm>
                  <a:off x="190"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20" name="Rectangle 80"/>
                <p:cNvSpPr>
                  <a:spLocks noChangeArrowheads="1"/>
                </p:cNvSpPr>
                <p:nvPr/>
              </p:nvSpPr>
              <p:spPr bwMode="auto">
                <a:xfrm>
                  <a:off x="205"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21" name="Rectangle 81"/>
                <p:cNvSpPr>
                  <a:spLocks noChangeArrowheads="1"/>
                </p:cNvSpPr>
                <p:nvPr/>
              </p:nvSpPr>
              <p:spPr bwMode="auto">
                <a:xfrm>
                  <a:off x="194"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87122" name="Rectangle 82"/>
            <p:cNvSpPr>
              <a:spLocks noChangeArrowheads="1"/>
            </p:cNvSpPr>
            <p:nvPr/>
          </p:nvSpPr>
          <p:spPr bwMode="auto">
            <a:xfrm>
              <a:off x="293" y="910"/>
              <a:ext cx="20" cy="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23" name="Freeform 83"/>
            <p:cNvSpPr>
              <a:spLocks/>
            </p:cNvSpPr>
            <p:nvPr/>
          </p:nvSpPr>
          <p:spPr bwMode="auto">
            <a:xfrm rot="10800000">
              <a:off x="292" y="946"/>
              <a:ext cx="23" cy="4"/>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24" name="Oval 84"/>
            <p:cNvSpPr>
              <a:spLocks noChangeArrowheads="1"/>
            </p:cNvSpPr>
            <p:nvPr/>
          </p:nvSpPr>
          <p:spPr bwMode="auto">
            <a:xfrm>
              <a:off x="302" y="934"/>
              <a:ext cx="3" cy="3"/>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7125" name="Group 85"/>
            <p:cNvGrpSpPr>
              <a:grpSpLocks noChangeAspect="1"/>
            </p:cNvGrpSpPr>
            <p:nvPr/>
          </p:nvGrpSpPr>
          <p:grpSpPr bwMode="auto">
            <a:xfrm>
              <a:off x="298" y="922"/>
              <a:ext cx="10" cy="9"/>
              <a:chOff x="564" y="1431"/>
              <a:chExt cx="18" cy="18"/>
            </a:xfrm>
          </p:grpSpPr>
          <p:sp>
            <p:nvSpPr>
              <p:cNvPr id="87126" name="Oval 86"/>
              <p:cNvSpPr>
                <a:spLocks noChangeAspect="1" noChangeArrowheads="1"/>
              </p:cNvSpPr>
              <p:nvPr/>
            </p:nvSpPr>
            <p:spPr bwMode="auto">
              <a:xfrm>
                <a:off x="564" y="1431"/>
                <a:ext cx="18" cy="18"/>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27" name="Oval 87"/>
              <p:cNvSpPr>
                <a:spLocks noChangeAspect="1" noChangeArrowheads="1"/>
              </p:cNvSpPr>
              <p:nvPr/>
            </p:nvSpPr>
            <p:spPr bwMode="auto">
              <a:xfrm>
                <a:off x="569" y="1436"/>
                <a:ext cx="8" cy="8"/>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28" name="AutoShape 88"/>
              <p:cNvSpPr>
                <a:spLocks noChangeAspect="1" noChangeArrowheads="1"/>
              </p:cNvSpPr>
              <p:nvPr/>
            </p:nvSpPr>
            <p:spPr bwMode="auto">
              <a:xfrm>
                <a:off x="572" y="143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29" name="AutoShape 89"/>
              <p:cNvSpPr>
                <a:spLocks noChangeAspect="1" noChangeArrowheads="1"/>
              </p:cNvSpPr>
              <p:nvPr/>
            </p:nvSpPr>
            <p:spPr bwMode="auto">
              <a:xfrm>
                <a:off x="578" y="1439"/>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30" name="AutoShape 90"/>
              <p:cNvSpPr>
                <a:spLocks noChangeAspect="1" noChangeArrowheads="1"/>
              </p:cNvSpPr>
              <p:nvPr/>
            </p:nvSpPr>
            <p:spPr bwMode="auto">
              <a:xfrm>
                <a:off x="576" y="144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31" name="AutoShape 91"/>
              <p:cNvSpPr>
                <a:spLocks noChangeAspect="1" noChangeArrowheads="1"/>
              </p:cNvSpPr>
              <p:nvPr/>
            </p:nvSpPr>
            <p:spPr bwMode="auto">
              <a:xfrm>
                <a:off x="566" y="1439"/>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32" name="AutoShape 92"/>
              <p:cNvSpPr>
                <a:spLocks noChangeAspect="1" noChangeArrowheads="1"/>
              </p:cNvSpPr>
              <p:nvPr/>
            </p:nvSpPr>
            <p:spPr bwMode="auto">
              <a:xfrm>
                <a:off x="572" y="144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33" name="AutoShape 93"/>
              <p:cNvSpPr>
                <a:spLocks noChangeAspect="1" noChangeArrowheads="1"/>
              </p:cNvSpPr>
              <p:nvPr/>
            </p:nvSpPr>
            <p:spPr bwMode="auto">
              <a:xfrm>
                <a:off x="568" y="143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34" name="AutoShape 94"/>
              <p:cNvSpPr>
                <a:spLocks noChangeAspect="1" noChangeArrowheads="1"/>
              </p:cNvSpPr>
              <p:nvPr/>
            </p:nvSpPr>
            <p:spPr bwMode="auto">
              <a:xfrm>
                <a:off x="576" y="143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35" name="AutoShape 95"/>
              <p:cNvSpPr>
                <a:spLocks noChangeAspect="1" noChangeArrowheads="1"/>
              </p:cNvSpPr>
              <p:nvPr/>
            </p:nvSpPr>
            <p:spPr bwMode="auto">
              <a:xfrm>
                <a:off x="568" y="144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36" name="Oval 96"/>
              <p:cNvSpPr>
                <a:spLocks noChangeAspect="1" noChangeArrowheads="1"/>
              </p:cNvSpPr>
              <p:nvPr/>
            </p:nvSpPr>
            <p:spPr bwMode="auto">
              <a:xfrm>
                <a:off x="572" y="1439"/>
                <a:ext cx="2" cy="2"/>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87137" name="Rectangle 97"/>
          <p:cNvSpPr>
            <a:spLocks noChangeArrowheads="1"/>
          </p:cNvSpPr>
          <p:nvPr/>
        </p:nvSpPr>
        <p:spPr bwMode="auto">
          <a:xfrm>
            <a:off x="2270125" y="1195388"/>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7138" name="AutoShape 98"/>
          <p:cNvSpPr>
            <a:spLocks noChangeArrowheads="1"/>
          </p:cNvSpPr>
          <p:nvPr/>
        </p:nvSpPr>
        <p:spPr bwMode="auto">
          <a:xfrm>
            <a:off x="2306638" y="769938"/>
            <a:ext cx="681037"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39" name="Rectangle 99"/>
          <p:cNvSpPr>
            <a:spLocks noChangeArrowheads="1"/>
          </p:cNvSpPr>
          <p:nvPr/>
        </p:nvSpPr>
        <p:spPr bwMode="auto">
          <a:xfrm>
            <a:off x="2422525" y="4657725"/>
            <a:ext cx="450850" cy="201613"/>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40" name="Rectangle 100"/>
          <p:cNvSpPr>
            <a:spLocks noChangeArrowheads="1"/>
          </p:cNvSpPr>
          <p:nvPr/>
        </p:nvSpPr>
        <p:spPr bwMode="auto">
          <a:xfrm>
            <a:off x="2273300" y="4859338"/>
            <a:ext cx="749300" cy="133350"/>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7141" name="Group 101"/>
          <p:cNvGrpSpPr>
            <a:grpSpLocks/>
          </p:cNvGrpSpPr>
          <p:nvPr/>
        </p:nvGrpSpPr>
        <p:grpSpPr bwMode="auto">
          <a:xfrm>
            <a:off x="812800" y="3046413"/>
            <a:ext cx="1498600" cy="836612"/>
            <a:chOff x="454" y="281"/>
            <a:chExt cx="54" cy="35"/>
          </a:xfrm>
        </p:grpSpPr>
        <p:grpSp>
          <p:nvGrpSpPr>
            <p:cNvPr id="87142" name="Group 102"/>
            <p:cNvGrpSpPr>
              <a:grpSpLocks/>
            </p:cNvGrpSpPr>
            <p:nvPr/>
          </p:nvGrpSpPr>
          <p:grpSpPr bwMode="auto">
            <a:xfrm>
              <a:off x="454" y="281"/>
              <a:ext cx="10" cy="35"/>
              <a:chOff x="119" y="899"/>
              <a:chExt cx="10" cy="35"/>
            </a:xfrm>
          </p:grpSpPr>
          <p:sp>
            <p:nvSpPr>
              <p:cNvPr id="87143" name="Rectangle 103"/>
              <p:cNvSpPr>
                <a:spLocks noChangeArrowheads="1"/>
              </p:cNvSpPr>
              <p:nvPr/>
            </p:nvSpPr>
            <p:spPr bwMode="auto">
              <a:xfrm rot="10800000">
                <a:off x="125" y="914"/>
                <a:ext cx="4"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44" name="Freeform 104"/>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45" name="Line 105"/>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46" name="Line 106"/>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47" name="Freeform 107"/>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48" name="Line 108"/>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49" name="Line 109"/>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50" name="Freeform 110"/>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51" name="Line 111"/>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52" name="Line 112"/>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53" name="Freeform 113"/>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54" name="Line 114"/>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55" name="Line 115"/>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56" name="Rectangle 116"/>
              <p:cNvSpPr>
                <a:spLocks noChangeArrowheads="1"/>
              </p:cNvSpPr>
              <p:nvPr/>
            </p:nvSpPr>
            <p:spPr bwMode="auto">
              <a:xfrm rot="10800000">
                <a:off x="123" y="914"/>
                <a:ext cx="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57" name="Rectangle 117"/>
              <p:cNvSpPr>
                <a:spLocks noChangeArrowheads="1"/>
              </p:cNvSpPr>
              <p:nvPr/>
            </p:nvSpPr>
            <p:spPr bwMode="auto">
              <a:xfrm rot="10800000">
                <a:off x="119" y="899"/>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58" name="Freeform 118"/>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7159" name="Rectangle 119"/>
            <p:cNvSpPr>
              <a:spLocks noChangeArrowheads="1"/>
            </p:cNvSpPr>
            <p:nvPr/>
          </p:nvSpPr>
          <p:spPr bwMode="auto">
            <a:xfrm rot="10800000">
              <a:off x="475" y="286"/>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60" name="Freeform 120"/>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61" name="Line 121"/>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62" name="Freeform 122"/>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63" name="Line 123"/>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64" name="Freeform 124"/>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65" name="Freeform 125"/>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66" name="Rectangle 126"/>
            <p:cNvSpPr>
              <a:spLocks noChangeArrowheads="1"/>
            </p:cNvSpPr>
            <p:nvPr/>
          </p:nvSpPr>
          <p:spPr bwMode="auto">
            <a:xfrm rot="10800000">
              <a:off x="471" y="288"/>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67" name="Rectangle 127"/>
            <p:cNvSpPr>
              <a:spLocks noChangeArrowheads="1"/>
            </p:cNvSpPr>
            <p:nvPr/>
          </p:nvSpPr>
          <p:spPr bwMode="auto">
            <a:xfrm rot="10800000">
              <a:off x="487" y="302"/>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68" name="Rectangle 128"/>
            <p:cNvSpPr>
              <a:spLocks noChangeArrowheads="1"/>
            </p:cNvSpPr>
            <p:nvPr/>
          </p:nvSpPr>
          <p:spPr bwMode="auto">
            <a:xfrm rot="10800000">
              <a:off x="504" y="286"/>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69" name="Rectangle 129"/>
            <p:cNvSpPr>
              <a:spLocks noChangeArrowheads="1"/>
            </p:cNvSpPr>
            <p:nvPr/>
          </p:nvSpPr>
          <p:spPr bwMode="auto">
            <a:xfrm rot="10800000">
              <a:off x="487" y="289"/>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70" name="Rectangle 130"/>
            <p:cNvSpPr>
              <a:spLocks noChangeArrowheads="1"/>
            </p:cNvSpPr>
            <p:nvPr/>
          </p:nvSpPr>
          <p:spPr bwMode="auto">
            <a:xfrm rot="10800000">
              <a:off x="492" y="286"/>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7171" name="Rectangle 131"/>
          <p:cNvSpPr>
            <a:spLocks noChangeArrowheads="1"/>
          </p:cNvSpPr>
          <p:nvPr/>
        </p:nvSpPr>
        <p:spPr bwMode="auto">
          <a:xfrm>
            <a:off x="3429000" y="3151188"/>
            <a:ext cx="471488" cy="4921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72" name="Freeform 132"/>
          <p:cNvSpPr>
            <a:spLocks/>
          </p:cNvSpPr>
          <p:nvPr/>
        </p:nvSpPr>
        <p:spPr bwMode="auto">
          <a:xfrm>
            <a:off x="3927475" y="3225800"/>
            <a:ext cx="28575" cy="98425"/>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73" name="Line 133"/>
          <p:cNvSpPr>
            <a:spLocks noChangeShapeType="1"/>
          </p:cNvSpPr>
          <p:nvPr/>
        </p:nvSpPr>
        <p:spPr bwMode="auto">
          <a:xfrm flipH="1">
            <a:off x="3927475" y="3225800"/>
            <a:ext cx="28575" cy="9842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74" name="Freeform 134"/>
          <p:cNvSpPr>
            <a:spLocks/>
          </p:cNvSpPr>
          <p:nvPr/>
        </p:nvSpPr>
        <p:spPr bwMode="auto">
          <a:xfrm>
            <a:off x="3927475" y="3225800"/>
            <a:ext cx="28575" cy="98425"/>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75" name="Line 135"/>
          <p:cNvSpPr>
            <a:spLocks noChangeShapeType="1"/>
          </p:cNvSpPr>
          <p:nvPr/>
        </p:nvSpPr>
        <p:spPr bwMode="auto">
          <a:xfrm>
            <a:off x="3927475" y="3225800"/>
            <a:ext cx="28575" cy="9842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76" name="Freeform 136"/>
          <p:cNvSpPr>
            <a:spLocks/>
          </p:cNvSpPr>
          <p:nvPr/>
        </p:nvSpPr>
        <p:spPr bwMode="auto">
          <a:xfrm>
            <a:off x="3956050" y="3225800"/>
            <a:ext cx="55563" cy="520700"/>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77" name="Freeform 137"/>
          <p:cNvSpPr>
            <a:spLocks/>
          </p:cNvSpPr>
          <p:nvPr/>
        </p:nvSpPr>
        <p:spPr bwMode="auto">
          <a:xfrm>
            <a:off x="3956050" y="3324225"/>
            <a:ext cx="222250" cy="323850"/>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78" name="Freeform 138"/>
          <p:cNvSpPr>
            <a:spLocks/>
          </p:cNvSpPr>
          <p:nvPr/>
        </p:nvSpPr>
        <p:spPr bwMode="auto">
          <a:xfrm>
            <a:off x="3956050" y="3324225"/>
            <a:ext cx="222250" cy="323850"/>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7179" name="Group 139"/>
          <p:cNvGrpSpPr>
            <a:grpSpLocks/>
          </p:cNvGrpSpPr>
          <p:nvPr/>
        </p:nvGrpSpPr>
        <p:grpSpPr bwMode="auto">
          <a:xfrm>
            <a:off x="4149725" y="3051175"/>
            <a:ext cx="333375" cy="869950"/>
            <a:chOff x="232" y="900"/>
            <a:chExt cx="12" cy="35"/>
          </a:xfrm>
        </p:grpSpPr>
        <p:sp>
          <p:nvSpPr>
            <p:cNvPr id="87180" name="Rectangle 140"/>
            <p:cNvSpPr>
              <a:spLocks noChangeArrowheads="1"/>
            </p:cNvSpPr>
            <p:nvPr/>
          </p:nvSpPr>
          <p:spPr bwMode="auto">
            <a:xfrm>
              <a:off x="233" y="915"/>
              <a:ext cx="5"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81" name="Freeform 141"/>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82" name="Line 142"/>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83" name="Line 143"/>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84" name="Freeform 144"/>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85" name="Line 145"/>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86" name="Line 146"/>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87" name="Freeform 147"/>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88" name="Line 148"/>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89" name="Line 149"/>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90" name="Freeform 150"/>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91" name="Line 151"/>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92" name="Line 152"/>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93" name="Rectangle 153"/>
            <p:cNvSpPr>
              <a:spLocks noChangeArrowheads="1"/>
            </p:cNvSpPr>
            <p:nvPr/>
          </p:nvSpPr>
          <p:spPr bwMode="auto">
            <a:xfrm>
              <a:off x="238" y="915"/>
              <a:ext cx="3"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94" name="Rectangle 154"/>
            <p:cNvSpPr>
              <a:spLocks noChangeArrowheads="1"/>
            </p:cNvSpPr>
            <p:nvPr/>
          </p:nvSpPr>
          <p:spPr bwMode="auto">
            <a:xfrm>
              <a:off x="241" y="900"/>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95" name="Freeform 155"/>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7196" name="Freeform 156"/>
          <p:cNvSpPr>
            <a:spLocks/>
          </p:cNvSpPr>
          <p:nvPr/>
        </p:nvSpPr>
        <p:spPr bwMode="auto">
          <a:xfrm>
            <a:off x="3595688" y="3349625"/>
            <a:ext cx="26987" cy="223838"/>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97" name="Line 157"/>
          <p:cNvSpPr>
            <a:spLocks noChangeShapeType="1"/>
          </p:cNvSpPr>
          <p:nvPr/>
        </p:nvSpPr>
        <p:spPr bwMode="auto">
          <a:xfrm flipV="1">
            <a:off x="3595688" y="3349625"/>
            <a:ext cx="26987" cy="223838"/>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98" name="Line 158"/>
          <p:cNvSpPr>
            <a:spLocks noChangeShapeType="1"/>
          </p:cNvSpPr>
          <p:nvPr/>
        </p:nvSpPr>
        <p:spPr bwMode="auto">
          <a:xfrm>
            <a:off x="3595688" y="3349625"/>
            <a:ext cx="26987" cy="223838"/>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199" name="Rectangle 159"/>
          <p:cNvSpPr>
            <a:spLocks noChangeArrowheads="1"/>
          </p:cNvSpPr>
          <p:nvPr/>
        </p:nvSpPr>
        <p:spPr bwMode="auto">
          <a:xfrm>
            <a:off x="3429000" y="3200400"/>
            <a:ext cx="582613" cy="522288"/>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00" name="Rectangle 160"/>
          <p:cNvSpPr>
            <a:spLocks noChangeArrowheads="1"/>
          </p:cNvSpPr>
          <p:nvPr/>
        </p:nvSpPr>
        <p:spPr bwMode="auto">
          <a:xfrm>
            <a:off x="3400425" y="3225800"/>
            <a:ext cx="166688" cy="14922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01" name="Rectangle 161"/>
          <p:cNvSpPr>
            <a:spLocks noChangeArrowheads="1"/>
          </p:cNvSpPr>
          <p:nvPr/>
        </p:nvSpPr>
        <p:spPr bwMode="auto">
          <a:xfrm>
            <a:off x="2984500" y="3151188"/>
            <a:ext cx="111125" cy="59531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02" name="Rectangle 162"/>
          <p:cNvSpPr>
            <a:spLocks noChangeArrowheads="1"/>
          </p:cNvSpPr>
          <p:nvPr/>
        </p:nvSpPr>
        <p:spPr bwMode="auto">
          <a:xfrm>
            <a:off x="3400425" y="3548063"/>
            <a:ext cx="166688" cy="14922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03" name="Rectangle 163"/>
          <p:cNvSpPr>
            <a:spLocks noChangeArrowheads="1"/>
          </p:cNvSpPr>
          <p:nvPr/>
        </p:nvSpPr>
        <p:spPr bwMode="auto">
          <a:xfrm>
            <a:off x="3095625" y="3151188"/>
            <a:ext cx="333375" cy="59531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04" name="Rectangle 164"/>
          <p:cNvSpPr>
            <a:spLocks noChangeArrowheads="1"/>
          </p:cNvSpPr>
          <p:nvPr/>
        </p:nvSpPr>
        <p:spPr bwMode="auto">
          <a:xfrm>
            <a:off x="2311400" y="3017838"/>
            <a:ext cx="673100" cy="1639887"/>
          </a:xfrm>
          <a:prstGeom prst="rect">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7205" name="Group 165"/>
          <p:cNvGrpSpPr>
            <a:grpSpLocks/>
          </p:cNvGrpSpPr>
          <p:nvPr/>
        </p:nvGrpSpPr>
        <p:grpSpPr bwMode="auto">
          <a:xfrm>
            <a:off x="812800" y="3887788"/>
            <a:ext cx="1498600" cy="836612"/>
            <a:chOff x="454" y="281"/>
            <a:chExt cx="54" cy="35"/>
          </a:xfrm>
        </p:grpSpPr>
        <p:grpSp>
          <p:nvGrpSpPr>
            <p:cNvPr id="87206" name="Group 166"/>
            <p:cNvGrpSpPr>
              <a:grpSpLocks/>
            </p:cNvGrpSpPr>
            <p:nvPr/>
          </p:nvGrpSpPr>
          <p:grpSpPr bwMode="auto">
            <a:xfrm>
              <a:off x="454" y="281"/>
              <a:ext cx="10" cy="35"/>
              <a:chOff x="119" y="899"/>
              <a:chExt cx="10" cy="35"/>
            </a:xfrm>
          </p:grpSpPr>
          <p:sp>
            <p:nvSpPr>
              <p:cNvPr id="87207" name="Rectangle 167"/>
              <p:cNvSpPr>
                <a:spLocks noChangeArrowheads="1"/>
              </p:cNvSpPr>
              <p:nvPr/>
            </p:nvSpPr>
            <p:spPr bwMode="auto">
              <a:xfrm rot="10800000">
                <a:off x="125" y="914"/>
                <a:ext cx="4"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08" name="Freeform 168"/>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09" name="Line 169"/>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10" name="Line 170"/>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11" name="Freeform 171"/>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12" name="Line 172"/>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13" name="Line 173"/>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14" name="Freeform 174"/>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15" name="Line 175"/>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16" name="Line 176"/>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17" name="Freeform 177"/>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18" name="Line 178"/>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19" name="Line 179"/>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20" name="Rectangle 180"/>
              <p:cNvSpPr>
                <a:spLocks noChangeArrowheads="1"/>
              </p:cNvSpPr>
              <p:nvPr/>
            </p:nvSpPr>
            <p:spPr bwMode="auto">
              <a:xfrm rot="10800000">
                <a:off x="123" y="914"/>
                <a:ext cx="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21" name="Rectangle 181"/>
              <p:cNvSpPr>
                <a:spLocks noChangeArrowheads="1"/>
              </p:cNvSpPr>
              <p:nvPr/>
            </p:nvSpPr>
            <p:spPr bwMode="auto">
              <a:xfrm rot="10800000">
                <a:off x="119" y="899"/>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22" name="Freeform 182"/>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7223" name="Rectangle 183"/>
            <p:cNvSpPr>
              <a:spLocks noChangeArrowheads="1"/>
            </p:cNvSpPr>
            <p:nvPr/>
          </p:nvSpPr>
          <p:spPr bwMode="auto">
            <a:xfrm rot="10800000">
              <a:off x="475" y="286"/>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24" name="Freeform 184"/>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25" name="Line 185"/>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26" name="Freeform 186"/>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27" name="Line 187"/>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28" name="Freeform 188"/>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29" name="Freeform 189"/>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30" name="Rectangle 190"/>
            <p:cNvSpPr>
              <a:spLocks noChangeArrowheads="1"/>
            </p:cNvSpPr>
            <p:nvPr/>
          </p:nvSpPr>
          <p:spPr bwMode="auto">
            <a:xfrm rot="10800000">
              <a:off x="471" y="288"/>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31" name="Rectangle 191"/>
            <p:cNvSpPr>
              <a:spLocks noChangeArrowheads="1"/>
            </p:cNvSpPr>
            <p:nvPr/>
          </p:nvSpPr>
          <p:spPr bwMode="auto">
            <a:xfrm rot="10800000">
              <a:off x="487" y="302"/>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32" name="Rectangle 192"/>
            <p:cNvSpPr>
              <a:spLocks noChangeArrowheads="1"/>
            </p:cNvSpPr>
            <p:nvPr/>
          </p:nvSpPr>
          <p:spPr bwMode="auto">
            <a:xfrm rot="10800000">
              <a:off x="504" y="286"/>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33" name="Rectangle 193"/>
            <p:cNvSpPr>
              <a:spLocks noChangeArrowheads="1"/>
            </p:cNvSpPr>
            <p:nvPr/>
          </p:nvSpPr>
          <p:spPr bwMode="auto">
            <a:xfrm rot="10800000">
              <a:off x="487" y="289"/>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34" name="Rectangle 194"/>
            <p:cNvSpPr>
              <a:spLocks noChangeArrowheads="1"/>
            </p:cNvSpPr>
            <p:nvPr/>
          </p:nvSpPr>
          <p:spPr bwMode="auto">
            <a:xfrm rot="10800000">
              <a:off x="492" y="286"/>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7235" name="Group 195"/>
          <p:cNvGrpSpPr>
            <a:grpSpLocks/>
          </p:cNvGrpSpPr>
          <p:nvPr/>
        </p:nvGrpSpPr>
        <p:grpSpPr bwMode="auto">
          <a:xfrm>
            <a:off x="2984500" y="3887788"/>
            <a:ext cx="1498600" cy="836612"/>
            <a:chOff x="190" y="900"/>
            <a:chExt cx="54" cy="35"/>
          </a:xfrm>
        </p:grpSpPr>
        <p:sp>
          <p:nvSpPr>
            <p:cNvPr id="87236" name="Rectangle 196"/>
            <p:cNvSpPr>
              <a:spLocks noChangeArrowheads="1"/>
            </p:cNvSpPr>
            <p:nvPr/>
          </p:nvSpPr>
          <p:spPr bwMode="auto">
            <a:xfrm>
              <a:off x="206" y="904"/>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37" name="Freeform 197"/>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38" name="Line 198"/>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39" name="Freeform 199"/>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40" name="Line 200"/>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41" name="Freeform 201"/>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42" name="Freeform 202"/>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43" name="Freeform 203"/>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7244" name="Group 204"/>
            <p:cNvGrpSpPr>
              <a:grpSpLocks/>
            </p:cNvGrpSpPr>
            <p:nvPr/>
          </p:nvGrpSpPr>
          <p:grpSpPr bwMode="auto">
            <a:xfrm>
              <a:off x="232" y="900"/>
              <a:ext cx="12" cy="35"/>
              <a:chOff x="232" y="900"/>
              <a:chExt cx="12" cy="35"/>
            </a:xfrm>
          </p:grpSpPr>
          <p:sp>
            <p:nvSpPr>
              <p:cNvPr id="87245" name="Rectangle 205"/>
              <p:cNvSpPr>
                <a:spLocks noChangeArrowheads="1"/>
              </p:cNvSpPr>
              <p:nvPr/>
            </p:nvSpPr>
            <p:spPr bwMode="auto">
              <a:xfrm>
                <a:off x="233" y="915"/>
                <a:ext cx="5"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46" name="Freeform 206"/>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47" name="Line 207"/>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48" name="Line 208"/>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49" name="Freeform 209"/>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50" name="Line 210"/>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51" name="Line 211"/>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52" name="Freeform 212"/>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53" name="Line 213"/>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54" name="Line 214"/>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55" name="Freeform 215"/>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56" name="Line 216"/>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57" name="Line 217"/>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58" name="Rectangle 218"/>
              <p:cNvSpPr>
                <a:spLocks noChangeArrowheads="1"/>
              </p:cNvSpPr>
              <p:nvPr/>
            </p:nvSpPr>
            <p:spPr bwMode="auto">
              <a:xfrm>
                <a:off x="238" y="915"/>
                <a:ext cx="3"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59" name="Rectangle 219"/>
              <p:cNvSpPr>
                <a:spLocks noChangeArrowheads="1"/>
              </p:cNvSpPr>
              <p:nvPr/>
            </p:nvSpPr>
            <p:spPr bwMode="auto">
              <a:xfrm>
                <a:off x="241" y="900"/>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60" name="Freeform 220"/>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7261" name="Freeform 221"/>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62" name="Line 222"/>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63" name="Line 223"/>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64" name="Rectangle 224"/>
            <p:cNvSpPr>
              <a:spLocks noChangeArrowheads="1"/>
            </p:cNvSpPr>
            <p:nvPr/>
          </p:nvSpPr>
          <p:spPr bwMode="auto">
            <a:xfrm>
              <a:off x="206" y="906"/>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65" name="Rectangle 225"/>
            <p:cNvSpPr>
              <a:spLocks noChangeArrowheads="1"/>
            </p:cNvSpPr>
            <p:nvPr/>
          </p:nvSpPr>
          <p:spPr bwMode="auto">
            <a:xfrm>
              <a:off x="205" y="907"/>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66" name="Rectangle 226"/>
            <p:cNvSpPr>
              <a:spLocks noChangeArrowheads="1"/>
            </p:cNvSpPr>
            <p:nvPr/>
          </p:nvSpPr>
          <p:spPr bwMode="auto">
            <a:xfrm>
              <a:off x="190" y="904"/>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67" name="Rectangle 227"/>
            <p:cNvSpPr>
              <a:spLocks noChangeArrowheads="1"/>
            </p:cNvSpPr>
            <p:nvPr/>
          </p:nvSpPr>
          <p:spPr bwMode="auto">
            <a:xfrm>
              <a:off x="205" y="920"/>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68" name="Rectangle 228"/>
            <p:cNvSpPr>
              <a:spLocks noChangeArrowheads="1"/>
            </p:cNvSpPr>
            <p:nvPr/>
          </p:nvSpPr>
          <p:spPr bwMode="auto">
            <a:xfrm>
              <a:off x="194" y="904"/>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7269" name="Group 229"/>
          <p:cNvGrpSpPr>
            <a:grpSpLocks/>
          </p:cNvGrpSpPr>
          <p:nvPr/>
        </p:nvGrpSpPr>
        <p:grpSpPr bwMode="auto">
          <a:xfrm>
            <a:off x="2273300" y="2682875"/>
            <a:ext cx="749300" cy="334963"/>
            <a:chOff x="105" y="804"/>
            <a:chExt cx="20" cy="9"/>
          </a:xfrm>
        </p:grpSpPr>
        <p:sp>
          <p:nvSpPr>
            <p:cNvPr id="87270" name="Rectangle 230"/>
            <p:cNvSpPr>
              <a:spLocks noChangeArrowheads="1"/>
            </p:cNvSpPr>
            <p:nvPr/>
          </p:nvSpPr>
          <p:spPr bwMode="auto">
            <a:xfrm>
              <a:off x="105" y="804"/>
              <a:ext cx="20" cy="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71" name="Rectangle 231"/>
            <p:cNvSpPr>
              <a:spLocks noChangeArrowheads="1"/>
            </p:cNvSpPr>
            <p:nvPr/>
          </p:nvSpPr>
          <p:spPr bwMode="auto">
            <a:xfrm>
              <a:off x="109" y="808"/>
              <a:ext cx="1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7272" name="Text Box 232"/>
          <p:cNvSpPr txBox="1">
            <a:spLocks noChangeArrowheads="1"/>
          </p:cNvSpPr>
          <p:nvPr/>
        </p:nvSpPr>
        <p:spPr bwMode="auto">
          <a:xfrm>
            <a:off x="2366963" y="2452688"/>
            <a:ext cx="558800" cy="2541587"/>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87275" name="Rectangle 235"/>
          <p:cNvSpPr>
            <a:spLocks noChangeArrowheads="1"/>
          </p:cNvSpPr>
          <p:nvPr/>
        </p:nvSpPr>
        <p:spPr bwMode="auto">
          <a:xfrm>
            <a:off x="2273300" y="1257300"/>
            <a:ext cx="750888" cy="84138"/>
          </a:xfrm>
          <a:prstGeom prst="rect">
            <a:avLst/>
          </a:prstGeom>
          <a:gradFill rotWithShape="0">
            <a:gsLst>
              <a:gs pos="0">
                <a:srgbClr val="FF0000"/>
              </a:gs>
              <a:gs pos="50000">
                <a:srgbClr val="FF0000">
                  <a:gamma/>
                  <a:tint val="34902"/>
                  <a:invGamma/>
                </a:srgbClr>
              </a:gs>
              <a:gs pos="100000">
                <a:srgbClr val="FF0000"/>
              </a:gs>
            </a:gsLst>
            <a:lin ang="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87276" name="Rectangle 236"/>
          <p:cNvSpPr>
            <a:spLocks noChangeArrowheads="1"/>
          </p:cNvSpPr>
          <p:nvPr/>
        </p:nvSpPr>
        <p:spPr bwMode="auto">
          <a:xfrm>
            <a:off x="2273300" y="2038350"/>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7277" name="Rectangle 237"/>
          <p:cNvSpPr>
            <a:spLocks noChangeArrowheads="1"/>
          </p:cNvSpPr>
          <p:nvPr/>
        </p:nvSpPr>
        <p:spPr bwMode="auto">
          <a:xfrm>
            <a:off x="2436813" y="1409700"/>
            <a:ext cx="423862" cy="474663"/>
          </a:xfrm>
          <a:prstGeom prst="rect">
            <a:avLst/>
          </a:prstGeom>
          <a:gradFill rotWithShape="1">
            <a:gsLst>
              <a:gs pos="0">
                <a:srgbClr val="FF0000"/>
              </a:gs>
              <a:gs pos="50000">
                <a:srgbClr val="FFFFFF"/>
              </a:gs>
              <a:gs pos="100000">
                <a:srgbClr val="FF0000"/>
              </a:gs>
            </a:gsLst>
            <a:lin ang="0" scaled="1"/>
          </a:gradFill>
          <a:ln w="0">
            <a:solidFill>
              <a:srgbClr val="000000"/>
            </a:solidFill>
            <a:miter lim="800000"/>
            <a:headEnd/>
            <a:tailEnd/>
          </a:ln>
        </p:spPr>
        <p:txBody>
          <a:bodyPr/>
          <a:lstStyle/>
          <a:p>
            <a:endParaRPr lang="en-US" dirty="0"/>
          </a:p>
        </p:txBody>
      </p:sp>
      <p:sp>
        <p:nvSpPr>
          <p:cNvPr id="87278" name="AutoShape 238"/>
          <p:cNvSpPr>
            <a:spLocks noChangeArrowheads="1"/>
          </p:cNvSpPr>
          <p:nvPr/>
        </p:nvSpPr>
        <p:spPr bwMode="auto">
          <a:xfrm>
            <a:off x="2319338" y="1477963"/>
            <a:ext cx="671512"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79" name="Rectangle 239"/>
          <p:cNvSpPr>
            <a:spLocks noChangeArrowheads="1"/>
          </p:cNvSpPr>
          <p:nvPr/>
        </p:nvSpPr>
        <p:spPr bwMode="auto">
          <a:xfrm>
            <a:off x="2273300" y="1341438"/>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7280" name="Rectangle 240"/>
          <p:cNvSpPr>
            <a:spLocks noChangeArrowheads="1"/>
          </p:cNvSpPr>
          <p:nvPr/>
        </p:nvSpPr>
        <p:spPr bwMode="auto">
          <a:xfrm>
            <a:off x="2273300" y="1884363"/>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7281" name="Rectangle 241"/>
          <p:cNvSpPr>
            <a:spLocks noChangeArrowheads="1"/>
          </p:cNvSpPr>
          <p:nvPr/>
        </p:nvSpPr>
        <p:spPr bwMode="auto">
          <a:xfrm>
            <a:off x="2273300" y="1952625"/>
            <a:ext cx="750888" cy="85725"/>
          </a:xfrm>
          <a:prstGeom prst="rect">
            <a:avLst/>
          </a:prstGeom>
          <a:gradFill rotWithShape="0">
            <a:gsLst>
              <a:gs pos="0">
                <a:srgbClr val="FF0000"/>
              </a:gs>
              <a:gs pos="50000">
                <a:srgbClr val="FF0000">
                  <a:gamma/>
                  <a:tint val="34902"/>
                  <a:invGamma/>
                </a:srgbClr>
              </a:gs>
              <a:gs pos="100000">
                <a:srgbClr val="FF0000"/>
              </a:gs>
            </a:gsLst>
            <a:lin ang="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87282" name="Text Box 242"/>
          <p:cNvSpPr txBox="1">
            <a:spLocks noChangeArrowheads="1"/>
          </p:cNvSpPr>
          <p:nvPr/>
        </p:nvSpPr>
        <p:spPr bwMode="auto">
          <a:xfrm>
            <a:off x="2363788" y="1763713"/>
            <a:ext cx="568325" cy="627062"/>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nvGrpSpPr>
          <p:cNvPr id="87283" name="Group 243"/>
          <p:cNvGrpSpPr>
            <a:grpSpLocks/>
          </p:cNvGrpSpPr>
          <p:nvPr/>
        </p:nvGrpSpPr>
        <p:grpSpPr bwMode="auto">
          <a:xfrm>
            <a:off x="2955925" y="1323975"/>
            <a:ext cx="333375" cy="669925"/>
            <a:chOff x="232" y="900"/>
            <a:chExt cx="12" cy="35"/>
          </a:xfrm>
        </p:grpSpPr>
        <p:sp>
          <p:nvSpPr>
            <p:cNvPr id="87284" name="Rectangle 244"/>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85" name="Freeform 245"/>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86" name="Line 246"/>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87" name="Line 247"/>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88" name="Freeform 248"/>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89" name="Line 249"/>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90" name="Line 250"/>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91" name="Freeform 251"/>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92" name="Line 252"/>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93" name="Line 253"/>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94" name="Freeform 254"/>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95" name="Line 255"/>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96" name="Line 256"/>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97" name="Rectangle 257"/>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98" name="Rectangle 258"/>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299" name="Freeform 259"/>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7300" name="Group 260"/>
          <p:cNvGrpSpPr>
            <a:grpSpLocks/>
          </p:cNvGrpSpPr>
          <p:nvPr/>
        </p:nvGrpSpPr>
        <p:grpSpPr bwMode="auto">
          <a:xfrm>
            <a:off x="2965450" y="2038350"/>
            <a:ext cx="333375" cy="631825"/>
            <a:chOff x="232" y="900"/>
            <a:chExt cx="12" cy="35"/>
          </a:xfrm>
        </p:grpSpPr>
        <p:sp>
          <p:nvSpPr>
            <p:cNvPr id="87301" name="Rectangle 261"/>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302" name="Freeform 262"/>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303" name="Line 263"/>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304" name="Line 264"/>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305" name="Freeform 265"/>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306" name="Line 266"/>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307" name="Line 267"/>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308" name="Freeform 268"/>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309" name="Line 269"/>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310" name="Line 270"/>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311" name="Freeform 271"/>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312" name="Line 272"/>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313" name="Line 273"/>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314" name="Rectangle 274"/>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315" name="Rectangle 275"/>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316" name="Freeform 276"/>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7317" name="Text Box 277"/>
          <p:cNvSpPr txBox="1">
            <a:spLocks noChangeArrowheads="1"/>
          </p:cNvSpPr>
          <p:nvPr/>
        </p:nvSpPr>
        <p:spPr bwMode="auto">
          <a:xfrm>
            <a:off x="2360613" y="4951413"/>
            <a:ext cx="558800" cy="1636712"/>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nvGrpSpPr>
          <p:cNvPr id="87417" name="Group 377"/>
          <p:cNvGrpSpPr>
            <a:grpSpLocks/>
          </p:cNvGrpSpPr>
          <p:nvPr/>
        </p:nvGrpSpPr>
        <p:grpSpPr bwMode="auto">
          <a:xfrm>
            <a:off x="2952750" y="625475"/>
            <a:ext cx="333375" cy="660400"/>
            <a:chOff x="232" y="900"/>
            <a:chExt cx="12" cy="35"/>
          </a:xfrm>
        </p:grpSpPr>
        <p:sp>
          <p:nvSpPr>
            <p:cNvPr id="87418" name="Rectangle 378"/>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419" name="Freeform 379"/>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420" name="Line 380"/>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421" name="Line 381"/>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422" name="Freeform 382"/>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423" name="Line 383"/>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424" name="Line 384"/>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425" name="Freeform 385"/>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426" name="Line 386"/>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427" name="Line 387"/>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428" name="Freeform 388"/>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429" name="Line 389"/>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430" name="Line 390"/>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431" name="Rectangle 391"/>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432" name="Rectangle 392"/>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433" name="Freeform 393"/>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7434" name="Group 394"/>
          <p:cNvGrpSpPr>
            <a:grpSpLocks/>
          </p:cNvGrpSpPr>
          <p:nvPr/>
        </p:nvGrpSpPr>
        <p:grpSpPr bwMode="auto">
          <a:xfrm>
            <a:off x="2368550" y="3282950"/>
            <a:ext cx="80963" cy="327025"/>
            <a:chOff x="1492" y="2134"/>
            <a:chExt cx="51" cy="206"/>
          </a:xfrm>
        </p:grpSpPr>
        <p:sp>
          <p:nvSpPr>
            <p:cNvPr id="87435" name="Text Box 395"/>
            <p:cNvSpPr txBox="1">
              <a:spLocks noChangeArrowheads="1"/>
            </p:cNvSpPr>
            <p:nvPr/>
          </p:nvSpPr>
          <p:spPr bwMode="auto">
            <a:xfrm rot="10800000">
              <a:off x="1492" y="2134"/>
              <a:ext cx="34" cy="206"/>
            </a:xfrm>
            <a:prstGeom prst="rect">
              <a:avLst/>
            </a:prstGeom>
            <a:solidFill>
              <a:srgbClr val="DDDDDD"/>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0" hangingPunct="0">
                <a:lnSpc>
                  <a:spcPct val="125000"/>
                </a:lnSpc>
              </a:pPr>
              <a:endParaRPr lang="en-US" sz="1200" b="1" dirty="0">
                <a:latin typeface="Arial Narrow" pitchFamily="34" charset="0"/>
              </a:endParaRPr>
            </a:p>
          </p:txBody>
        </p:sp>
        <p:sp>
          <p:nvSpPr>
            <p:cNvPr id="87436" name="Text Box 396"/>
            <p:cNvSpPr txBox="1">
              <a:spLocks noChangeArrowheads="1"/>
            </p:cNvSpPr>
            <p:nvPr/>
          </p:nvSpPr>
          <p:spPr bwMode="auto">
            <a:xfrm rot="10800000">
              <a:off x="1510" y="2216"/>
              <a:ext cx="33" cy="55"/>
            </a:xfrm>
            <a:prstGeom prst="rect">
              <a:avLst/>
            </a:prstGeom>
            <a:solidFill>
              <a:srgbClr val="808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0" hangingPunct="0">
                <a:lnSpc>
                  <a:spcPct val="125000"/>
                </a:lnSpc>
              </a:pPr>
              <a:endParaRPr lang="en-US" sz="1200" b="1" dirty="0">
                <a:latin typeface="Arial Narrow" pitchFamily="34" charset="0"/>
              </a:endParaRPr>
            </a:p>
          </p:txBody>
        </p:sp>
      </p:grpSp>
      <p:sp>
        <p:nvSpPr>
          <p:cNvPr id="87437" name="Rectangle 397"/>
          <p:cNvSpPr>
            <a:spLocks noChangeArrowheads="1"/>
          </p:cNvSpPr>
          <p:nvPr/>
        </p:nvSpPr>
        <p:spPr bwMode="auto">
          <a:xfrm>
            <a:off x="2365375" y="2259013"/>
            <a:ext cx="581025" cy="19526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438" name="Text Box 398"/>
          <p:cNvSpPr txBox="1">
            <a:spLocks noChangeArrowheads="1"/>
          </p:cNvSpPr>
          <p:nvPr/>
        </p:nvSpPr>
        <p:spPr bwMode="auto">
          <a:xfrm>
            <a:off x="2360613" y="769938"/>
            <a:ext cx="568325" cy="989012"/>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nvGrpSpPr>
          <p:cNvPr id="87439" name="Group 399"/>
          <p:cNvGrpSpPr>
            <a:grpSpLocks/>
          </p:cNvGrpSpPr>
          <p:nvPr/>
        </p:nvGrpSpPr>
        <p:grpSpPr bwMode="auto">
          <a:xfrm>
            <a:off x="1990725" y="642938"/>
            <a:ext cx="276225" cy="2105025"/>
            <a:chOff x="1254" y="483"/>
            <a:chExt cx="174" cy="1326"/>
          </a:xfrm>
        </p:grpSpPr>
        <p:grpSp>
          <p:nvGrpSpPr>
            <p:cNvPr id="87440" name="Group 400"/>
            <p:cNvGrpSpPr>
              <a:grpSpLocks/>
            </p:cNvGrpSpPr>
            <p:nvPr/>
          </p:nvGrpSpPr>
          <p:grpSpPr bwMode="auto">
            <a:xfrm>
              <a:off x="1254" y="811"/>
              <a:ext cx="174" cy="118"/>
              <a:chOff x="313" y="743"/>
              <a:chExt cx="29" cy="10"/>
            </a:xfrm>
          </p:grpSpPr>
          <p:grpSp>
            <p:nvGrpSpPr>
              <p:cNvPr id="87441" name="Group 401"/>
              <p:cNvGrpSpPr>
                <a:grpSpLocks/>
              </p:cNvGrpSpPr>
              <p:nvPr/>
            </p:nvGrpSpPr>
            <p:grpSpPr bwMode="auto">
              <a:xfrm>
                <a:off x="322" y="743"/>
                <a:ext cx="8" cy="10"/>
                <a:chOff x="248" y="952"/>
                <a:chExt cx="6" cy="7"/>
              </a:xfrm>
            </p:grpSpPr>
            <p:sp>
              <p:nvSpPr>
                <p:cNvPr id="87442" name="Rectangle 402"/>
                <p:cNvSpPr>
                  <a:spLocks noChangeArrowheads="1"/>
                </p:cNvSpPr>
                <p:nvPr/>
              </p:nvSpPr>
              <p:spPr bwMode="auto">
                <a:xfrm>
                  <a:off x="248" y="955"/>
                  <a:ext cx="6" cy="4"/>
                </a:xfrm>
                <a:prstGeom prst="rect">
                  <a:avLst/>
                </a:prstGeom>
                <a:solidFill>
                  <a:srgbClr val="FF0000"/>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443" name="Line 403"/>
                <p:cNvSpPr>
                  <a:spLocks noChangeShapeType="1"/>
                </p:cNvSpPr>
                <p:nvPr/>
              </p:nvSpPr>
              <p:spPr bwMode="auto">
                <a:xfrm flipV="1">
                  <a:off x="251" y="952"/>
                  <a:ext cx="0" cy="3"/>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444" name="Line 404"/>
                <p:cNvSpPr>
                  <a:spLocks noChangeShapeType="1"/>
                </p:cNvSpPr>
                <p:nvPr/>
              </p:nvSpPr>
              <p:spPr bwMode="auto">
                <a:xfrm>
                  <a:off x="249" y="952"/>
                  <a:ext cx="4"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7445" name="Line 405"/>
              <p:cNvSpPr>
                <a:spLocks noChangeShapeType="1"/>
              </p:cNvSpPr>
              <p:nvPr/>
            </p:nvSpPr>
            <p:spPr bwMode="auto">
              <a:xfrm>
                <a:off x="330" y="750"/>
                <a:ext cx="12"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446" name="Line 406"/>
              <p:cNvSpPr>
                <a:spLocks noChangeShapeType="1"/>
              </p:cNvSpPr>
              <p:nvPr/>
            </p:nvSpPr>
            <p:spPr bwMode="auto">
              <a:xfrm>
                <a:off x="313" y="750"/>
                <a:ext cx="9"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7447" name="Line 407"/>
            <p:cNvSpPr>
              <a:spLocks noChangeShapeType="1"/>
            </p:cNvSpPr>
            <p:nvPr/>
          </p:nvSpPr>
          <p:spPr bwMode="auto">
            <a:xfrm flipV="1">
              <a:off x="1254" y="1791"/>
              <a:ext cx="174" cy="6"/>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7448" name="Group 408"/>
            <p:cNvGrpSpPr>
              <a:grpSpLocks/>
            </p:cNvGrpSpPr>
            <p:nvPr/>
          </p:nvGrpSpPr>
          <p:grpSpPr bwMode="auto">
            <a:xfrm>
              <a:off x="1254" y="483"/>
              <a:ext cx="0" cy="1326"/>
              <a:chOff x="342" y="715"/>
              <a:chExt cx="0" cy="113"/>
            </a:xfrm>
          </p:grpSpPr>
          <p:sp>
            <p:nvSpPr>
              <p:cNvPr id="87449" name="Line 409"/>
              <p:cNvSpPr>
                <a:spLocks noChangeShapeType="1"/>
              </p:cNvSpPr>
              <p:nvPr/>
            </p:nvSpPr>
            <p:spPr bwMode="auto">
              <a:xfrm>
                <a:off x="342" y="715"/>
                <a:ext cx="0" cy="43"/>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450" name="Line 410"/>
              <p:cNvSpPr>
                <a:spLocks noChangeShapeType="1"/>
              </p:cNvSpPr>
              <p:nvPr/>
            </p:nvSpPr>
            <p:spPr bwMode="auto">
              <a:xfrm>
                <a:off x="342" y="791"/>
                <a:ext cx="0" cy="37"/>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451" name="Line 411"/>
              <p:cNvSpPr>
                <a:spLocks noChangeShapeType="1"/>
              </p:cNvSpPr>
              <p:nvPr/>
            </p:nvSpPr>
            <p:spPr bwMode="auto">
              <a:xfrm flipV="1">
                <a:off x="342" y="758"/>
                <a:ext cx="0" cy="3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7452" name="Group 412"/>
            <p:cNvGrpSpPr>
              <a:grpSpLocks/>
            </p:cNvGrpSpPr>
            <p:nvPr/>
          </p:nvGrpSpPr>
          <p:grpSpPr bwMode="auto">
            <a:xfrm>
              <a:off x="1254" y="1257"/>
              <a:ext cx="174" cy="117"/>
              <a:chOff x="313" y="784"/>
              <a:chExt cx="29" cy="10"/>
            </a:xfrm>
          </p:grpSpPr>
          <p:grpSp>
            <p:nvGrpSpPr>
              <p:cNvPr id="87453" name="Group 413"/>
              <p:cNvGrpSpPr>
                <a:grpSpLocks/>
              </p:cNvGrpSpPr>
              <p:nvPr/>
            </p:nvGrpSpPr>
            <p:grpSpPr bwMode="auto">
              <a:xfrm>
                <a:off x="322" y="784"/>
                <a:ext cx="8" cy="10"/>
                <a:chOff x="248" y="952"/>
                <a:chExt cx="6" cy="7"/>
              </a:xfrm>
            </p:grpSpPr>
            <p:sp>
              <p:nvSpPr>
                <p:cNvPr id="87454" name="Rectangle 414"/>
                <p:cNvSpPr>
                  <a:spLocks noChangeArrowheads="1"/>
                </p:cNvSpPr>
                <p:nvPr/>
              </p:nvSpPr>
              <p:spPr bwMode="auto">
                <a:xfrm>
                  <a:off x="248" y="955"/>
                  <a:ext cx="6" cy="4"/>
                </a:xfrm>
                <a:prstGeom prst="rect">
                  <a:avLst/>
                </a:prstGeom>
                <a:solidFill>
                  <a:srgbClr val="FF0000"/>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455" name="Line 415"/>
                <p:cNvSpPr>
                  <a:spLocks noChangeShapeType="1"/>
                </p:cNvSpPr>
                <p:nvPr/>
              </p:nvSpPr>
              <p:spPr bwMode="auto">
                <a:xfrm flipV="1">
                  <a:off x="251" y="952"/>
                  <a:ext cx="0" cy="3"/>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456" name="Line 416"/>
                <p:cNvSpPr>
                  <a:spLocks noChangeShapeType="1"/>
                </p:cNvSpPr>
                <p:nvPr/>
              </p:nvSpPr>
              <p:spPr bwMode="auto">
                <a:xfrm>
                  <a:off x="249" y="952"/>
                  <a:ext cx="4"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7457" name="Line 417"/>
              <p:cNvSpPr>
                <a:spLocks noChangeShapeType="1"/>
              </p:cNvSpPr>
              <p:nvPr/>
            </p:nvSpPr>
            <p:spPr bwMode="auto">
              <a:xfrm>
                <a:off x="330" y="791"/>
                <a:ext cx="12"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458" name="Line 418"/>
              <p:cNvSpPr>
                <a:spLocks noChangeShapeType="1"/>
              </p:cNvSpPr>
              <p:nvPr/>
            </p:nvSpPr>
            <p:spPr bwMode="auto">
              <a:xfrm>
                <a:off x="313" y="791"/>
                <a:ext cx="9"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87459" name="Group 419"/>
          <p:cNvGrpSpPr>
            <a:grpSpLocks/>
          </p:cNvGrpSpPr>
          <p:nvPr/>
        </p:nvGrpSpPr>
        <p:grpSpPr bwMode="auto">
          <a:xfrm>
            <a:off x="2841625" y="3286125"/>
            <a:ext cx="88900" cy="317500"/>
            <a:chOff x="1790" y="2148"/>
            <a:chExt cx="56" cy="200"/>
          </a:xfrm>
        </p:grpSpPr>
        <p:sp>
          <p:nvSpPr>
            <p:cNvPr id="87460" name="Text Box 420"/>
            <p:cNvSpPr txBox="1">
              <a:spLocks noChangeArrowheads="1"/>
            </p:cNvSpPr>
            <p:nvPr/>
          </p:nvSpPr>
          <p:spPr bwMode="auto">
            <a:xfrm>
              <a:off x="1812" y="2148"/>
              <a:ext cx="34" cy="200"/>
            </a:xfrm>
            <a:prstGeom prst="rect">
              <a:avLst/>
            </a:prstGeom>
            <a:solidFill>
              <a:srgbClr val="DDDDDD"/>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87461" name="Text Box 421"/>
            <p:cNvSpPr txBox="1">
              <a:spLocks noChangeArrowheads="1"/>
            </p:cNvSpPr>
            <p:nvPr/>
          </p:nvSpPr>
          <p:spPr bwMode="auto">
            <a:xfrm>
              <a:off x="1790" y="2223"/>
              <a:ext cx="36" cy="53"/>
            </a:xfrm>
            <a:prstGeom prst="rect">
              <a:avLst/>
            </a:prstGeom>
            <a:solidFill>
              <a:srgbClr val="808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sp>
        <p:nvSpPr>
          <p:cNvPr id="87462" name="Rectangle 422"/>
          <p:cNvSpPr>
            <a:spLocks noChangeArrowheads="1"/>
          </p:cNvSpPr>
          <p:nvPr/>
        </p:nvSpPr>
        <p:spPr bwMode="auto">
          <a:xfrm>
            <a:off x="2352675" y="1550988"/>
            <a:ext cx="581025" cy="19526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7524" name="Group 484"/>
          <p:cNvGrpSpPr>
            <a:grpSpLocks/>
          </p:cNvGrpSpPr>
          <p:nvPr/>
        </p:nvGrpSpPr>
        <p:grpSpPr bwMode="auto">
          <a:xfrm>
            <a:off x="2489200" y="5073650"/>
            <a:ext cx="303213" cy="1506538"/>
            <a:chOff x="1568" y="3169"/>
            <a:chExt cx="191" cy="949"/>
          </a:xfrm>
        </p:grpSpPr>
        <p:sp>
          <p:nvSpPr>
            <p:cNvPr id="87525" name="Rectangle 485"/>
            <p:cNvSpPr>
              <a:spLocks noChangeArrowheads="1"/>
            </p:cNvSpPr>
            <p:nvPr/>
          </p:nvSpPr>
          <p:spPr bwMode="auto">
            <a:xfrm>
              <a:off x="1568" y="3169"/>
              <a:ext cx="191" cy="948"/>
            </a:xfrm>
            <a:prstGeom prst="rect">
              <a:avLst/>
            </a:prstGeom>
            <a:gradFill rotWithShape="1">
              <a:gsLst>
                <a:gs pos="0">
                  <a:srgbClr val="333333"/>
                </a:gs>
                <a:gs pos="50000">
                  <a:srgbClr val="DDDDDD"/>
                </a:gs>
                <a:gs pos="100000">
                  <a:srgbClr val="333333"/>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7526" name="Group 486"/>
            <p:cNvGrpSpPr>
              <a:grpSpLocks/>
            </p:cNvGrpSpPr>
            <p:nvPr/>
          </p:nvGrpSpPr>
          <p:grpSpPr bwMode="auto">
            <a:xfrm>
              <a:off x="1580" y="3376"/>
              <a:ext cx="166" cy="98"/>
              <a:chOff x="63" y="428"/>
              <a:chExt cx="36" cy="19"/>
            </a:xfrm>
          </p:grpSpPr>
          <p:sp>
            <p:nvSpPr>
              <p:cNvPr id="87527" name="AutoShape 487"/>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528" name="AutoShape 488"/>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529" name="AutoShape 489"/>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7530" name="Group 490"/>
            <p:cNvGrpSpPr>
              <a:grpSpLocks/>
            </p:cNvGrpSpPr>
            <p:nvPr/>
          </p:nvGrpSpPr>
          <p:grpSpPr bwMode="auto">
            <a:xfrm>
              <a:off x="1580" y="3210"/>
              <a:ext cx="166" cy="104"/>
              <a:chOff x="220" y="413"/>
              <a:chExt cx="36" cy="20"/>
            </a:xfrm>
          </p:grpSpPr>
          <p:sp>
            <p:nvSpPr>
              <p:cNvPr id="87531" name="AutoShape 491"/>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532" name="AutoShape 492"/>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533" name="AutoShape 493"/>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7534" name="Group 494"/>
            <p:cNvGrpSpPr>
              <a:grpSpLocks/>
            </p:cNvGrpSpPr>
            <p:nvPr/>
          </p:nvGrpSpPr>
          <p:grpSpPr bwMode="auto">
            <a:xfrm>
              <a:off x="1580" y="3293"/>
              <a:ext cx="166" cy="104"/>
              <a:chOff x="220" y="413"/>
              <a:chExt cx="36" cy="20"/>
            </a:xfrm>
          </p:grpSpPr>
          <p:sp>
            <p:nvSpPr>
              <p:cNvPr id="87535" name="AutoShape 495"/>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536" name="AutoShape 496"/>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537" name="AutoShape 497"/>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7538" name="Group 498"/>
            <p:cNvGrpSpPr>
              <a:grpSpLocks/>
            </p:cNvGrpSpPr>
            <p:nvPr/>
          </p:nvGrpSpPr>
          <p:grpSpPr bwMode="auto">
            <a:xfrm>
              <a:off x="1580" y="3454"/>
              <a:ext cx="166" cy="98"/>
              <a:chOff x="220" y="413"/>
              <a:chExt cx="36" cy="20"/>
            </a:xfrm>
          </p:grpSpPr>
          <p:sp>
            <p:nvSpPr>
              <p:cNvPr id="87539" name="AutoShape 499"/>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540" name="AutoShape 500"/>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541" name="AutoShape 501"/>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7542" name="Group 502"/>
            <p:cNvGrpSpPr>
              <a:grpSpLocks/>
            </p:cNvGrpSpPr>
            <p:nvPr/>
          </p:nvGrpSpPr>
          <p:grpSpPr bwMode="auto">
            <a:xfrm>
              <a:off x="1583" y="3529"/>
              <a:ext cx="166" cy="589"/>
              <a:chOff x="3381" y="1201"/>
              <a:chExt cx="216" cy="684"/>
            </a:xfrm>
          </p:grpSpPr>
          <p:grpSp>
            <p:nvGrpSpPr>
              <p:cNvPr id="87543" name="Group 503"/>
              <p:cNvGrpSpPr>
                <a:grpSpLocks/>
              </p:cNvGrpSpPr>
              <p:nvPr/>
            </p:nvGrpSpPr>
            <p:grpSpPr bwMode="auto">
              <a:xfrm>
                <a:off x="3381" y="1201"/>
                <a:ext cx="216" cy="114"/>
                <a:chOff x="220" y="413"/>
                <a:chExt cx="36" cy="20"/>
              </a:xfrm>
            </p:grpSpPr>
            <p:sp>
              <p:nvSpPr>
                <p:cNvPr id="87544" name="AutoShape 504"/>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545" name="AutoShape 505"/>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546" name="AutoShape 506"/>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7547" name="Group 507"/>
              <p:cNvGrpSpPr>
                <a:grpSpLocks/>
              </p:cNvGrpSpPr>
              <p:nvPr/>
            </p:nvGrpSpPr>
            <p:grpSpPr bwMode="auto">
              <a:xfrm>
                <a:off x="3381" y="1681"/>
                <a:ext cx="216" cy="114"/>
                <a:chOff x="63" y="428"/>
                <a:chExt cx="36" cy="19"/>
              </a:xfrm>
            </p:grpSpPr>
            <p:sp>
              <p:nvSpPr>
                <p:cNvPr id="87548" name="AutoShape 508"/>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549" name="AutoShape 509"/>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550" name="AutoShape 510"/>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7551" name="Group 511"/>
              <p:cNvGrpSpPr>
                <a:grpSpLocks/>
              </p:cNvGrpSpPr>
              <p:nvPr/>
            </p:nvGrpSpPr>
            <p:grpSpPr bwMode="auto">
              <a:xfrm>
                <a:off x="3381" y="1297"/>
                <a:ext cx="216" cy="120"/>
                <a:chOff x="220" y="413"/>
                <a:chExt cx="36" cy="20"/>
              </a:xfrm>
            </p:grpSpPr>
            <p:sp>
              <p:nvSpPr>
                <p:cNvPr id="87552" name="AutoShape 512"/>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553" name="AutoShape 513"/>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554" name="AutoShape 514"/>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7555" name="Group 515"/>
              <p:cNvGrpSpPr>
                <a:grpSpLocks/>
              </p:cNvGrpSpPr>
              <p:nvPr/>
            </p:nvGrpSpPr>
            <p:grpSpPr bwMode="auto">
              <a:xfrm>
                <a:off x="3381" y="1393"/>
                <a:ext cx="216" cy="114"/>
                <a:chOff x="220" y="413"/>
                <a:chExt cx="36" cy="20"/>
              </a:xfrm>
            </p:grpSpPr>
            <p:sp>
              <p:nvSpPr>
                <p:cNvPr id="87556" name="AutoShape 516"/>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557" name="AutoShape 517"/>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558" name="AutoShape 518"/>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7559" name="Group 519"/>
              <p:cNvGrpSpPr>
                <a:grpSpLocks/>
              </p:cNvGrpSpPr>
              <p:nvPr/>
            </p:nvGrpSpPr>
            <p:grpSpPr bwMode="auto">
              <a:xfrm>
                <a:off x="3381" y="1489"/>
                <a:ext cx="216" cy="120"/>
                <a:chOff x="220" y="413"/>
                <a:chExt cx="36" cy="20"/>
              </a:xfrm>
            </p:grpSpPr>
            <p:sp>
              <p:nvSpPr>
                <p:cNvPr id="87560" name="AutoShape 520"/>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561" name="AutoShape 521"/>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562" name="AutoShape 522"/>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7563" name="Group 523"/>
              <p:cNvGrpSpPr>
                <a:grpSpLocks/>
              </p:cNvGrpSpPr>
              <p:nvPr/>
            </p:nvGrpSpPr>
            <p:grpSpPr bwMode="auto">
              <a:xfrm>
                <a:off x="3381" y="1585"/>
                <a:ext cx="216" cy="120"/>
                <a:chOff x="220" y="413"/>
                <a:chExt cx="36" cy="20"/>
              </a:xfrm>
            </p:grpSpPr>
            <p:sp>
              <p:nvSpPr>
                <p:cNvPr id="87564" name="AutoShape 524"/>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565" name="AutoShape 525"/>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566" name="AutoShape 526"/>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7567" name="Group 527"/>
              <p:cNvGrpSpPr>
                <a:grpSpLocks/>
              </p:cNvGrpSpPr>
              <p:nvPr/>
            </p:nvGrpSpPr>
            <p:grpSpPr bwMode="auto">
              <a:xfrm>
                <a:off x="3381" y="1771"/>
                <a:ext cx="216" cy="114"/>
                <a:chOff x="220" y="413"/>
                <a:chExt cx="36" cy="20"/>
              </a:xfrm>
            </p:grpSpPr>
            <p:sp>
              <p:nvSpPr>
                <p:cNvPr id="87568" name="AutoShape 528"/>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569" name="AutoShape 529"/>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570" name="AutoShape 530"/>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grpSp>
        <p:nvGrpSpPr>
          <p:cNvPr id="87659" name="Group 619"/>
          <p:cNvGrpSpPr>
            <a:grpSpLocks/>
          </p:cNvGrpSpPr>
          <p:nvPr/>
        </p:nvGrpSpPr>
        <p:grpSpPr bwMode="auto">
          <a:xfrm>
            <a:off x="2489200" y="3200400"/>
            <a:ext cx="303213" cy="3398838"/>
            <a:chOff x="1568" y="2016"/>
            <a:chExt cx="191" cy="2141"/>
          </a:xfrm>
        </p:grpSpPr>
        <p:grpSp>
          <p:nvGrpSpPr>
            <p:cNvPr id="87572" name="Group 532"/>
            <p:cNvGrpSpPr>
              <a:grpSpLocks/>
            </p:cNvGrpSpPr>
            <p:nvPr/>
          </p:nvGrpSpPr>
          <p:grpSpPr bwMode="auto">
            <a:xfrm>
              <a:off x="1570" y="2016"/>
              <a:ext cx="189" cy="1194"/>
              <a:chOff x="3424" y="2331"/>
              <a:chExt cx="189" cy="1194"/>
            </a:xfrm>
          </p:grpSpPr>
          <p:sp>
            <p:nvSpPr>
              <p:cNvPr id="87573" name="Oval 533"/>
              <p:cNvSpPr>
                <a:spLocks noChangeArrowheads="1"/>
              </p:cNvSpPr>
              <p:nvPr/>
            </p:nvSpPr>
            <p:spPr bwMode="auto">
              <a:xfrm>
                <a:off x="3486" y="2487"/>
                <a:ext cx="70" cy="66"/>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574" name="Oval 534"/>
              <p:cNvSpPr>
                <a:spLocks noChangeArrowheads="1"/>
              </p:cNvSpPr>
              <p:nvPr/>
            </p:nvSpPr>
            <p:spPr bwMode="auto">
              <a:xfrm>
                <a:off x="3486" y="3021"/>
                <a:ext cx="70" cy="84"/>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575" name="Oval 535"/>
              <p:cNvSpPr>
                <a:spLocks noChangeArrowheads="1"/>
              </p:cNvSpPr>
              <p:nvPr/>
            </p:nvSpPr>
            <p:spPr bwMode="auto">
              <a:xfrm>
                <a:off x="3486" y="2847"/>
                <a:ext cx="70" cy="66"/>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576" name="Oval 536"/>
              <p:cNvSpPr>
                <a:spLocks noChangeAspect="1" noChangeArrowheads="1"/>
              </p:cNvSpPr>
              <p:nvPr/>
            </p:nvSpPr>
            <p:spPr bwMode="auto">
              <a:xfrm>
                <a:off x="3433" y="2577"/>
                <a:ext cx="176" cy="186"/>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577" name="Oval 537"/>
              <p:cNvSpPr>
                <a:spLocks noChangeAspect="1" noChangeArrowheads="1"/>
              </p:cNvSpPr>
              <p:nvPr/>
            </p:nvSpPr>
            <p:spPr bwMode="auto">
              <a:xfrm>
                <a:off x="3481" y="2631"/>
                <a:ext cx="79" cy="78"/>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578" name="AutoShape 538"/>
              <p:cNvSpPr>
                <a:spLocks noChangeAspect="1" noChangeArrowheads="1"/>
              </p:cNvSpPr>
              <p:nvPr/>
            </p:nvSpPr>
            <p:spPr bwMode="auto">
              <a:xfrm>
                <a:off x="3512" y="2595"/>
                <a:ext cx="17" cy="24"/>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579" name="AutoShape 539"/>
              <p:cNvSpPr>
                <a:spLocks noChangeAspect="1" noChangeArrowheads="1"/>
              </p:cNvSpPr>
              <p:nvPr/>
            </p:nvSpPr>
            <p:spPr bwMode="auto">
              <a:xfrm>
                <a:off x="3569" y="2661"/>
                <a:ext cx="22" cy="18"/>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580" name="AutoShape 540"/>
              <p:cNvSpPr>
                <a:spLocks noChangeAspect="1" noChangeArrowheads="1"/>
              </p:cNvSpPr>
              <p:nvPr/>
            </p:nvSpPr>
            <p:spPr bwMode="auto">
              <a:xfrm>
                <a:off x="3551" y="2703"/>
                <a:ext cx="18" cy="18"/>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581" name="AutoShape 541"/>
              <p:cNvSpPr>
                <a:spLocks noChangeAspect="1" noChangeArrowheads="1"/>
              </p:cNvSpPr>
              <p:nvPr/>
            </p:nvSpPr>
            <p:spPr bwMode="auto">
              <a:xfrm>
                <a:off x="3450" y="2661"/>
                <a:ext cx="22" cy="18"/>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582" name="AutoShape 542"/>
              <p:cNvSpPr>
                <a:spLocks noChangeAspect="1" noChangeArrowheads="1"/>
              </p:cNvSpPr>
              <p:nvPr/>
            </p:nvSpPr>
            <p:spPr bwMode="auto">
              <a:xfrm>
                <a:off x="3512" y="2721"/>
                <a:ext cx="17" cy="24"/>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583" name="AutoShape 543"/>
              <p:cNvSpPr>
                <a:spLocks noChangeAspect="1" noChangeArrowheads="1"/>
              </p:cNvSpPr>
              <p:nvPr/>
            </p:nvSpPr>
            <p:spPr bwMode="auto">
              <a:xfrm>
                <a:off x="3472" y="2619"/>
                <a:ext cx="18" cy="18"/>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584" name="AutoShape 544"/>
              <p:cNvSpPr>
                <a:spLocks noChangeAspect="1" noChangeArrowheads="1"/>
              </p:cNvSpPr>
              <p:nvPr/>
            </p:nvSpPr>
            <p:spPr bwMode="auto">
              <a:xfrm>
                <a:off x="3551" y="2619"/>
                <a:ext cx="18" cy="18"/>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585" name="AutoShape 545"/>
              <p:cNvSpPr>
                <a:spLocks noChangeAspect="1" noChangeArrowheads="1"/>
              </p:cNvSpPr>
              <p:nvPr/>
            </p:nvSpPr>
            <p:spPr bwMode="auto">
              <a:xfrm>
                <a:off x="3472" y="2703"/>
                <a:ext cx="18" cy="18"/>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586" name="Oval 546"/>
              <p:cNvSpPr>
                <a:spLocks noChangeAspect="1" noChangeArrowheads="1"/>
              </p:cNvSpPr>
              <p:nvPr/>
            </p:nvSpPr>
            <p:spPr bwMode="auto">
              <a:xfrm>
                <a:off x="3512" y="2661"/>
                <a:ext cx="17" cy="18"/>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7587" name="Group 547"/>
              <p:cNvGrpSpPr>
                <a:grpSpLocks/>
              </p:cNvGrpSpPr>
              <p:nvPr/>
            </p:nvGrpSpPr>
            <p:grpSpPr bwMode="auto">
              <a:xfrm>
                <a:off x="3445" y="2409"/>
                <a:ext cx="147" cy="270"/>
                <a:chOff x="3445" y="2409"/>
                <a:chExt cx="147" cy="270"/>
              </a:xfrm>
            </p:grpSpPr>
            <p:sp>
              <p:nvSpPr>
                <p:cNvPr id="87588" name="Rectangle 548"/>
                <p:cNvSpPr>
                  <a:spLocks noChangeAspect="1" noChangeArrowheads="1"/>
                </p:cNvSpPr>
                <p:nvPr/>
              </p:nvSpPr>
              <p:spPr bwMode="auto">
                <a:xfrm flipH="1">
                  <a:off x="3445" y="2409"/>
                  <a:ext cx="147" cy="22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7589" name="Rectangle 549"/>
                <p:cNvSpPr>
                  <a:spLocks noChangeArrowheads="1"/>
                </p:cNvSpPr>
                <p:nvPr/>
              </p:nvSpPr>
              <p:spPr bwMode="auto">
                <a:xfrm flipV="1">
                  <a:off x="3458" y="2629"/>
                  <a:ext cx="116" cy="5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7590" name="Rectangle 550"/>
                <p:cNvSpPr>
                  <a:spLocks noChangeArrowheads="1"/>
                </p:cNvSpPr>
                <p:nvPr/>
              </p:nvSpPr>
              <p:spPr bwMode="auto">
                <a:xfrm>
                  <a:off x="3445" y="2418"/>
                  <a:ext cx="147" cy="12"/>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7591" name="Rectangle 551"/>
                <p:cNvSpPr>
                  <a:spLocks noChangeArrowheads="1"/>
                </p:cNvSpPr>
                <p:nvPr/>
              </p:nvSpPr>
              <p:spPr bwMode="auto">
                <a:xfrm>
                  <a:off x="3506" y="2439"/>
                  <a:ext cx="30" cy="89"/>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grpSp>
          <p:sp>
            <p:nvSpPr>
              <p:cNvPr id="87592" name="Rectangle 552"/>
              <p:cNvSpPr>
                <a:spLocks noChangeAspect="1" noChangeArrowheads="1"/>
              </p:cNvSpPr>
              <p:nvPr/>
            </p:nvSpPr>
            <p:spPr bwMode="auto">
              <a:xfrm flipH="1">
                <a:off x="3424" y="2535"/>
                <a:ext cx="189" cy="348"/>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87593" name="AutoShape 553"/>
              <p:cNvSpPr>
                <a:spLocks noChangeArrowheads="1"/>
              </p:cNvSpPr>
              <p:nvPr/>
            </p:nvSpPr>
            <p:spPr bwMode="auto">
              <a:xfrm>
                <a:off x="3512" y="2871"/>
                <a:ext cx="13" cy="1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round/>
                <a:headEnd/>
                <a:tailEnd/>
              </a:ln>
            </p:spPr>
            <p:txBody>
              <a:bodyPr/>
              <a:lstStyle/>
              <a:p>
                <a:endParaRPr lang="en-US" dirty="0"/>
              </a:p>
            </p:txBody>
          </p:sp>
          <p:sp>
            <p:nvSpPr>
              <p:cNvPr id="87594" name="Rectangle 554"/>
              <p:cNvSpPr>
                <a:spLocks noChangeAspect="1" noChangeArrowheads="1"/>
              </p:cNvSpPr>
              <p:nvPr/>
            </p:nvSpPr>
            <p:spPr bwMode="auto">
              <a:xfrm flipH="1">
                <a:off x="3424" y="2331"/>
                <a:ext cx="189" cy="102"/>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87595" name="Rectangle 555" descr="Dark vertical"/>
              <p:cNvSpPr>
                <a:spLocks noChangeAspect="1" noChangeArrowheads="1"/>
              </p:cNvSpPr>
              <p:nvPr/>
            </p:nvSpPr>
            <p:spPr bwMode="auto">
              <a:xfrm flipH="1">
                <a:off x="3455" y="2985"/>
                <a:ext cx="132" cy="54"/>
              </a:xfrm>
              <a:prstGeom prst="rect">
                <a:avLst/>
              </a:prstGeom>
              <a:pattFill prst="dkVert">
                <a:fgClr>
                  <a:srgbClr val="000000"/>
                </a:fgClr>
                <a:bgClr>
                  <a:srgbClr val="808080"/>
                </a:bgClr>
              </a:pattFill>
              <a:ln w="12700">
                <a:solidFill>
                  <a:srgbClr val="000000"/>
                </a:solidFill>
                <a:miter lim="800000"/>
                <a:headEnd/>
                <a:tailEnd/>
              </a:ln>
            </p:spPr>
            <p:txBody>
              <a:bodyPr/>
              <a:lstStyle/>
              <a:p>
                <a:endParaRPr lang="en-US" dirty="0"/>
              </a:p>
            </p:txBody>
          </p:sp>
          <p:sp>
            <p:nvSpPr>
              <p:cNvPr id="87596" name="Rectangle 556"/>
              <p:cNvSpPr>
                <a:spLocks noChangeAspect="1" noChangeArrowheads="1"/>
              </p:cNvSpPr>
              <p:nvPr/>
            </p:nvSpPr>
            <p:spPr bwMode="auto">
              <a:xfrm flipH="1">
                <a:off x="3442" y="3027"/>
                <a:ext cx="158" cy="342"/>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87597" name="Rectangle 557"/>
              <p:cNvSpPr>
                <a:spLocks noChangeAspect="1" noChangeArrowheads="1"/>
              </p:cNvSpPr>
              <p:nvPr/>
            </p:nvSpPr>
            <p:spPr bwMode="auto">
              <a:xfrm flipH="1">
                <a:off x="3442" y="2895"/>
                <a:ext cx="158" cy="96"/>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87598" name="AutoShape 558"/>
              <p:cNvSpPr>
                <a:spLocks noChangeArrowheads="1"/>
              </p:cNvSpPr>
              <p:nvPr/>
            </p:nvSpPr>
            <p:spPr bwMode="auto">
              <a:xfrm>
                <a:off x="3424" y="2883"/>
                <a:ext cx="189" cy="12"/>
              </a:xfrm>
              <a:custGeom>
                <a:avLst/>
                <a:gdLst>
                  <a:gd name="G0" fmla="+- 1350 0 0"/>
                  <a:gd name="G1" fmla="+- 21600 0 1350"/>
                  <a:gd name="G2" fmla="*/ 1350 1 2"/>
                  <a:gd name="G3" fmla="+- 21600 0 G2"/>
                  <a:gd name="G4" fmla="+/ 1350 21600 2"/>
                  <a:gd name="G5" fmla="+/ G1 0 2"/>
                  <a:gd name="G6" fmla="*/ 21600 21600 1350"/>
                  <a:gd name="G7" fmla="*/ G6 1 2"/>
                  <a:gd name="G8" fmla="+- 21600 0 G7"/>
                  <a:gd name="G9" fmla="*/ 21600 1 2"/>
                  <a:gd name="G10" fmla="+- 1350 0 G9"/>
                  <a:gd name="G11" fmla="?: G10 G8 0"/>
                  <a:gd name="G12" fmla="?: G10 G7 21600"/>
                  <a:gd name="T0" fmla="*/ 20925 w 21600"/>
                  <a:gd name="T1" fmla="*/ 10800 h 21600"/>
                  <a:gd name="T2" fmla="*/ 10800 w 21600"/>
                  <a:gd name="T3" fmla="*/ 21600 h 21600"/>
                  <a:gd name="T4" fmla="*/ 675 w 21600"/>
                  <a:gd name="T5" fmla="*/ 10800 h 21600"/>
                  <a:gd name="T6" fmla="*/ 10800 w 21600"/>
                  <a:gd name="T7" fmla="*/ 0 h 21600"/>
                  <a:gd name="T8" fmla="*/ 2475 w 21600"/>
                  <a:gd name="T9" fmla="*/ 2475 h 21600"/>
                  <a:gd name="T10" fmla="*/ 19125 w 21600"/>
                  <a:gd name="T11" fmla="*/ 19125 h 21600"/>
                </a:gdLst>
                <a:ahLst/>
                <a:cxnLst>
                  <a:cxn ang="0">
                    <a:pos x="T0" y="T1"/>
                  </a:cxn>
                  <a:cxn ang="0">
                    <a:pos x="T2" y="T3"/>
                  </a:cxn>
                  <a:cxn ang="0">
                    <a:pos x="T4" y="T5"/>
                  </a:cxn>
                  <a:cxn ang="0">
                    <a:pos x="T6" y="T7"/>
                  </a:cxn>
                </a:cxnLst>
                <a:rect l="T8" t="T9" r="T10" b="T11"/>
                <a:pathLst>
                  <a:path w="21600" h="21600">
                    <a:moveTo>
                      <a:pt x="0" y="0"/>
                    </a:moveTo>
                    <a:lnTo>
                      <a:pt x="1350" y="21600"/>
                    </a:lnTo>
                    <a:lnTo>
                      <a:pt x="20250"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7599" name="AutoShape 559"/>
              <p:cNvSpPr>
                <a:spLocks noChangeArrowheads="1"/>
              </p:cNvSpPr>
              <p:nvPr/>
            </p:nvSpPr>
            <p:spPr bwMode="auto">
              <a:xfrm rot="10800000">
                <a:off x="3424" y="3369"/>
                <a:ext cx="189" cy="24"/>
              </a:xfrm>
              <a:custGeom>
                <a:avLst/>
                <a:gdLst>
                  <a:gd name="G0" fmla="+- 1694 0 0"/>
                  <a:gd name="G1" fmla="+- 21600 0 1694"/>
                  <a:gd name="G2" fmla="*/ 1694 1 2"/>
                  <a:gd name="G3" fmla="+- 21600 0 G2"/>
                  <a:gd name="G4" fmla="+/ 1694 21600 2"/>
                  <a:gd name="G5" fmla="+/ G1 0 2"/>
                  <a:gd name="G6" fmla="*/ 21600 21600 1694"/>
                  <a:gd name="G7" fmla="*/ G6 1 2"/>
                  <a:gd name="G8" fmla="+- 21600 0 G7"/>
                  <a:gd name="G9" fmla="*/ 21600 1 2"/>
                  <a:gd name="G10" fmla="+- 1694 0 G9"/>
                  <a:gd name="G11" fmla="?: G10 G8 0"/>
                  <a:gd name="G12" fmla="?: G10 G7 21600"/>
                  <a:gd name="T0" fmla="*/ 20753 w 21600"/>
                  <a:gd name="T1" fmla="*/ 10800 h 21600"/>
                  <a:gd name="T2" fmla="*/ 10800 w 21600"/>
                  <a:gd name="T3" fmla="*/ 21600 h 21600"/>
                  <a:gd name="T4" fmla="*/ 847 w 21600"/>
                  <a:gd name="T5" fmla="*/ 10800 h 21600"/>
                  <a:gd name="T6" fmla="*/ 10800 w 21600"/>
                  <a:gd name="T7" fmla="*/ 0 h 21600"/>
                  <a:gd name="T8" fmla="*/ 2647 w 21600"/>
                  <a:gd name="T9" fmla="*/ 2647 h 21600"/>
                  <a:gd name="T10" fmla="*/ 18953 w 21600"/>
                  <a:gd name="T11" fmla="*/ 18953 h 21600"/>
                </a:gdLst>
                <a:ahLst/>
                <a:cxnLst>
                  <a:cxn ang="0">
                    <a:pos x="T0" y="T1"/>
                  </a:cxn>
                  <a:cxn ang="0">
                    <a:pos x="T2" y="T3"/>
                  </a:cxn>
                  <a:cxn ang="0">
                    <a:pos x="T4" y="T5"/>
                  </a:cxn>
                  <a:cxn ang="0">
                    <a:pos x="T6" y="T7"/>
                  </a:cxn>
                </a:cxnLst>
                <a:rect l="T8" t="T9" r="T10" b="T11"/>
                <a:pathLst>
                  <a:path w="21600" h="21600">
                    <a:moveTo>
                      <a:pt x="0" y="0"/>
                    </a:moveTo>
                    <a:lnTo>
                      <a:pt x="1694" y="21600"/>
                    </a:lnTo>
                    <a:lnTo>
                      <a:pt x="19906"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600" name="Rectangle 560"/>
              <p:cNvSpPr>
                <a:spLocks noChangeAspect="1" noChangeArrowheads="1"/>
              </p:cNvSpPr>
              <p:nvPr/>
            </p:nvSpPr>
            <p:spPr bwMode="auto">
              <a:xfrm flipH="1">
                <a:off x="3424" y="3393"/>
                <a:ext cx="189" cy="132"/>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grpSp>
        <p:grpSp>
          <p:nvGrpSpPr>
            <p:cNvPr id="87658" name="Group 618"/>
            <p:cNvGrpSpPr>
              <a:grpSpLocks/>
            </p:cNvGrpSpPr>
            <p:nvPr/>
          </p:nvGrpSpPr>
          <p:grpSpPr bwMode="auto">
            <a:xfrm>
              <a:off x="1568" y="3208"/>
              <a:ext cx="191" cy="949"/>
              <a:chOff x="1568" y="3208"/>
              <a:chExt cx="191" cy="949"/>
            </a:xfrm>
          </p:grpSpPr>
          <p:sp>
            <p:nvSpPr>
              <p:cNvPr id="87602" name="Rectangle 562"/>
              <p:cNvSpPr>
                <a:spLocks noChangeArrowheads="1"/>
              </p:cNvSpPr>
              <p:nvPr/>
            </p:nvSpPr>
            <p:spPr bwMode="auto">
              <a:xfrm>
                <a:off x="1568" y="3208"/>
                <a:ext cx="191" cy="948"/>
              </a:xfrm>
              <a:prstGeom prst="rect">
                <a:avLst/>
              </a:prstGeom>
              <a:gradFill rotWithShape="1">
                <a:gsLst>
                  <a:gs pos="0">
                    <a:srgbClr val="333333"/>
                  </a:gs>
                  <a:gs pos="50000">
                    <a:srgbClr val="DDDDDD"/>
                  </a:gs>
                  <a:gs pos="100000">
                    <a:srgbClr val="333333"/>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7603" name="Group 563"/>
              <p:cNvGrpSpPr>
                <a:grpSpLocks/>
              </p:cNvGrpSpPr>
              <p:nvPr/>
            </p:nvGrpSpPr>
            <p:grpSpPr bwMode="auto">
              <a:xfrm>
                <a:off x="1580" y="3415"/>
                <a:ext cx="166" cy="98"/>
                <a:chOff x="63" y="428"/>
                <a:chExt cx="36" cy="19"/>
              </a:xfrm>
            </p:grpSpPr>
            <p:sp>
              <p:nvSpPr>
                <p:cNvPr id="87604" name="AutoShape 564"/>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605" name="AutoShape 565"/>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606" name="AutoShape 566"/>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7611" name="Group 571"/>
              <p:cNvGrpSpPr>
                <a:grpSpLocks/>
              </p:cNvGrpSpPr>
              <p:nvPr/>
            </p:nvGrpSpPr>
            <p:grpSpPr bwMode="auto">
              <a:xfrm>
                <a:off x="1580" y="3320"/>
                <a:ext cx="166" cy="104"/>
                <a:chOff x="220" y="413"/>
                <a:chExt cx="36" cy="20"/>
              </a:xfrm>
            </p:grpSpPr>
            <p:sp>
              <p:nvSpPr>
                <p:cNvPr id="87612" name="AutoShape 572"/>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613" name="AutoShape 573"/>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614" name="AutoShape 574"/>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7615" name="Group 575"/>
              <p:cNvGrpSpPr>
                <a:grpSpLocks/>
              </p:cNvGrpSpPr>
              <p:nvPr/>
            </p:nvGrpSpPr>
            <p:grpSpPr bwMode="auto">
              <a:xfrm>
                <a:off x="1580" y="3493"/>
                <a:ext cx="166" cy="98"/>
                <a:chOff x="220" y="413"/>
                <a:chExt cx="36" cy="20"/>
              </a:xfrm>
            </p:grpSpPr>
            <p:sp>
              <p:nvSpPr>
                <p:cNvPr id="87616" name="AutoShape 576"/>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617" name="AutoShape 577"/>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618" name="AutoShape 578"/>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7619" name="Group 579"/>
              <p:cNvGrpSpPr>
                <a:grpSpLocks/>
              </p:cNvGrpSpPr>
              <p:nvPr/>
            </p:nvGrpSpPr>
            <p:grpSpPr bwMode="auto">
              <a:xfrm>
                <a:off x="1583" y="3568"/>
                <a:ext cx="166" cy="589"/>
                <a:chOff x="3381" y="1201"/>
                <a:chExt cx="216" cy="684"/>
              </a:xfrm>
            </p:grpSpPr>
            <p:grpSp>
              <p:nvGrpSpPr>
                <p:cNvPr id="87620" name="Group 580"/>
                <p:cNvGrpSpPr>
                  <a:grpSpLocks/>
                </p:cNvGrpSpPr>
                <p:nvPr/>
              </p:nvGrpSpPr>
              <p:grpSpPr bwMode="auto">
                <a:xfrm>
                  <a:off x="3381" y="1201"/>
                  <a:ext cx="216" cy="114"/>
                  <a:chOff x="220" y="413"/>
                  <a:chExt cx="36" cy="20"/>
                </a:xfrm>
              </p:grpSpPr>
              <p:sp>
                <p:nvSpPr>
                  <p:cNvPr id="87621" name="AutoShape 581"/>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622" name="AutoShape 582"/>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623" name="AutoShape 583"/>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7624" name="Group 584"/>
                <p:cNvGrpSpPr>
                  <a:grpSpLocks/>
                </p:cNvGrpSpPr>
                <p:nvPr/>
              </p:nvGrpSpPr>
              <p:grpSpPr bwMode="auto">
                <a:xfrm>
                  <a:off x="3381" y="1681"/>
                  <a:ext cx="216" cy="114"/>
                  <a:chOff x="63" y="428"/>
                  <a:chExt cx="36" cy="19"/>
                </a:xfrm>
              </p:grpSpPr>
              <p:sp>
                <p:nvSpPr>
                  <p:cNvPr id="87625" name="AutoShape 585"/>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626" name="AutoShape 586"/>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627" name="AutoShape 587"/>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7628" name="Group 588"/>
                <p:cNvGrpSpPr>
                  <a:grpSpLocks/>
                </p:cNvGrpSpPr>
                <p:nvPr/>
              </p:nvGrpSpPr>
              <p:grpSpPr bwMode="auto">
                <a:xfrm>
                  <a:off x="3381" y="1297"/>
                  <a:ext cx="216" cy="120"/>
                  <a:chOff x="220" y="413"/>
                  <a:chExt cx="36" cy="20"/>
                </a:xfrm>
              </p:grpSpPr>
              <p:sp>
                <p:nvSpPr>
                  <p:cNvPr id="87629" name="AutoShape 589"/>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630" name="AutoShape 590"/>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631" name="AutoShape 591"/>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7632" name="Group 592"/>
                <p:cNvGrpSpPr>
                  <a:grpSpLocks/>
                </p:cNvGrpSpPr>
                <p:nvPr/>
              </p:nvGrpSpPr>
              <p:grpSpPr bwMode="auto">
                <a:xfrm>
                  <a:off x="3381" y="1393"/>
                  <a:ext cx="216" cy="114"/>
                  <a:chOff x="220" y="413"/>
                  <a:chExt cx="36" cy="20"/>
                </a:xfrm>
              </p:grpSpPr>
              <p:sp>
                <p:nvSpPr>
                  <p:cNvPr id="87633" name="AutoShape 593"/>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634" name="AutoShape 594"/>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635" name="AutoShape 595"/>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7636" name="Group 596"/>
                <p:cNvGrpSpPr>
                  <a:grpSpLocks/>
                </p:cNvGrpSpPr>
                <p:nvPr/>
              </p:nvGrpSpPr>
              <p:grpSpPr bwMode="auto">
                <a:xfrm>
                  <a:off x="3381" y="1489"/>
                  <a:ext cx="216" cy="120"/>
                  <a:chOff x="220" y="413"/>
                  <a:chExt cx="36" cy="20"/>
                </a:xfrm>
              </p:grpSpPr>
              <p:sp>
                <p:nvSpPr>
                  <p:cNvPr id="87637" name="AutoShape 597"/>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638" name="AutoShape 598"/>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639" name="AutoShape 599"/>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7640" name="Group 600"/>
                <p:cNvGrpSpPr>
                  <a:grpSpLocks/>
                </p:cNvGrpSpPr>
                <p:nvPr/>
              </p:nvGrpSpPr>
              <p:grpSpPr bwMode="auto">
                <a:xfrm>
                  <a:off x="3381" y="1585"/>
                  <a:ext cx="216" cy="120"/>
                  <a:chOff x="220" y="413"/>
                  <a:chExt cx="36" cy="20"/>
                </a:xfrm>
              </p:grpSpPr>
              <p:sp>
                <p:nvSpPr>
                  <p:cNvPr id="87641" name="AutoShape 601"/>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642" name="AutoShape 602"/>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643" name="AutoShape 603"/>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7644" name="Group 604"/>
                <p:cNvGrpSpPr>
                  <a:grpSpLocks/>
                </p:cNvGrpSpPr>
                <p:nvPr/>
              </p:nvGrpSpPr>
              <p:grpSpPr bwMode="auto">
                <a:xfrm>
                  <a:off x="3381" y="1771"/>
                  <a:ext cx="216" cy="114"/>
                  <a:chOff x="220" y="413"/>
                  <a:chExt cx="36" cy="20"/>
                </a:xfrm>
              </p:grpSpPr>
              <p:sp>
                <p:nvSpPr>
                  <p:cNvPr id="87645" name="AutoShape 605"/>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646" name="AutoShape 606"/>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7647" name="AutoShape 607"/>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grpSp>
      <p:grpSp>
        <p:nvGrpSpPr>
          <p:cNvPr id="87648" name="Group 608"/>
          <p:cNvGrpSpPr>
            <a:grpSpLocks/>
          </p:cNvGrpSpPr>
          <p:nvPr/>
        </p:nvGrpSpPr>
        <p:grpSpPr bwMode="auto">
          <a:xfrm>
            <a:off x="2762250" y="4116388"/>
            <a:ext cx="161925" cy="314325"/>
            <a:chOff x="1740" y="2548"/>
            <a:chExt cx="102" cy="198"/>
          </a:xfrm>
        </p:grpSpPr>
        <p:grpSp>
          <p:nvGrpSpPr>
            <p:cNvPr id="87649" name="Group 609"/>
            <p:cNvGrpSpPr>
              <a:grpSpLocks/>
            </p:cNvGrpSpPr>
            <p:nvPr/>
          </p:nvGrpSpPr>
          <p:grpSpPr bwMode="auto">
            <a:xfrm>
              <a:off x="1752" y="2548"/>
              <a:ext cx="90" cy="198"/>
              <a:chOff x="3293" y="3267"/>
              <a:chExt cx="96" cy="144"/>
            </a:xfrm>
          </p:grpSpPr>
          <p:sp>
            <p:nvSpPr>
              <p:cNvPr id="87650" name="Text Box 610"/>
              <p:cNvSpPr txBox="1">
                <a:spLocks noChangeArrowheads="1"/>
              </p:cNvSpPr>
              <p:nvPr/>
            </p:nvSpPr>
            <p:spPr bwMode="auto">
              <a:xfrm>
                <a:off x="3293" y="3267"/>
                <a:ext cx="94" cy="144"/>
              </a:xfrm>
              <a:prstGeom prst="rect">
                <a:avLst/>
              </a:prstGeom>
              <a:solidFill>
                <a:srgbClr val="000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87651" name="Rectangle 611"/>
              <p:cNvSpPr>
                <a:spLocks noChangeArrowheads="1"/>
              </p:cNvSpPr>
              <p:nvPr/>
            </p:nvSpPr>
            <p:spPr bwMode="auto">
              <a:xfrm>
                <a:off x="3293" y="3311"/>
                <a:ext cx="96" cy="6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7652" name="Rectangle 612"/>
            <p:cNvSpPr>
              <a:spLocks noChangeArrowheads="1"/>
            </p:cNvSpPr>
            <p:nvPr/>
          </p:nvSpPr>
          <p:spPr bwMode="auto">
            <a:xfrm>
              <a:off x="1740" y="2636"/>
              <a:ext cx="101"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87653" name="Group 613"/>
          <p:cNvGrpSpPr>
            <a:grpSpLocks/>
          </p:cNvGrpSpPr>
          <p:nvPr/>
        </p:nvGrpSpPr>
        <p:grpSpPr bwMode="auto">
          <a:xfrm>
            <a:off x="2370138" y="4111625"/>
            <a:ext cx="160337" cy="314325"/>
            <a:chOff x="1493" y="2560"/>
            <a:chExt cx="101" cy="198"/>
          </a:xfrm>
        </p:grpSpPr>
        <p:grpSp>
          <p:nvGrpSpPr>
            <p:cNvPr id="87654" name="Group 614"/>
            <p:cNvGrpSpPr>
              <a:grpSpLocks/>
            </p:cNvGrpSpPr>
            <p:nvPr/>
          </p:nvGrpSpPr>
          <p:grpSpPr bwMode="auto">
            <a:xfrm>
              <a:off x="1494" y="2560"/>
              <a:ext cx="90" cy="198"/>
              <a:chOff x="3293" y="3267"/>
              <a:chExt cx="96" cy="144"/>
            </a:xfrm>
          </p:grpSpPr>
          <p:sp>
            <p:nvSpPr>
              <p:cNvPr id="87655" name="Text Box 615"/>
              <p:cNvSpPr txBox="1">
                <a:spLocks noChangeArrowheads="1"/>
              </p:cNvSpPr>
              <p:nvPr/>
            </p:nvSpPr>
            <p:spPr bwMode="auto">
              <a:xfrm>
                <a:off x="3293" y="3267"/>
                <a:ext cx="94" cy="144"/>
              </a:xfrm>
              <a:prstGeom prst="rect">
                <a:avLst/>
              </a:prstGeom>
              <a:solidFill>
                <a:srgbClr val="000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87656" name="Rectangle 616"/>
              <p:cNvSpPr>
                <a:spLocks noChangeArrowheads="1"/>
              </p:cNvSpPr>
              <p:nvPr/>
            </p:nvSpPr>
            <p:spPr bwMode="auto">
              <a:xfrm>
                <a:off x="3293" y="3311"/>
                <a:ext cx="96" cy="6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7657" name="Rectangle 617"/>
            <p:cNvSpPr>
              <a:spLocks noChangeArrowheads="1"/>
            </p:cNvSpPr>
            <p:nvPr/>
          </p:nvSpPr>
          <p:spPr bwMode="auto">
            <a:xfrm>
              <a:off x="1493" y="2653"/>
              <a:ext cx="101"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Tree>
    <p:extLst>
      <p:ext uri="{BB962C8B-B14F-4D97-AF65-F5344CB8AC3E}">
        <p14:creationId xmlns:p14="http://schemas.microsoft.com/office/powerpoint/2010/main" val="14587257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fade">
                                      <p:cBhvr>
                                        <p:cTn id="7" dur="2000"/>
                                        <p:tgtEl>
                                          <p:spTgt spid="870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7043">
                                            <p:txEl>
                                              <p:pRg st="0" end="0"/>
                                            </p:txEl>
                                          </p:spTgt>
                                        </p:tgtEl>
                                        <p:attrNameLst>
                                          <p:attrName>style.visibility</p:attrName>
                                        </p:attrNameLst>
                                      </p:cBhvr>
                                      <p:to>
                                        <p:strVal val="visible"/>
                                      </p:to>
                                    </p:set>
                                    <p:animEffect transition="in" filter="fade">
                                      <p:cBhvr>
                                        <p:cTn id="12" dur="2000"/>
                                        <p:tgtEl>
                                          <p:spTgt spid="870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7043">
                                            <p:txEl>
                                              <p:pRg st="2" end="2"/>
                                            </p:txEl>
                                          </p:spTgt>
                                        </p:tgtEl>
                                        <p:attrNameLst>
                                          <p:attrName>style.visibility</p:attrName>
                                        </p:attrNameLst>
                                      </p:cBhvr>
                                      <p:to>
                                        <p:strVal val="visible"/>
                                      </p:to>
                                    </p:set>
                                    <p:animEffect transition="in" filter="fade">
                                      <p:cBhvr>
                                        <p:cTn id="17" dur="2000"/>
                                        <p:tgtEl>
                                          <p:spTgt spid="870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7043">
                                            <p:txEl>
                                              <p:pRg st="4" end="4"/>
                                            </p:txEl>
                                          </p:spTgt>
                                        </p:tgtEl>
                                        <p:attrNameLst>
                                          <p:attrName>style.visibility</p:attrName>
                                        </p:attrNameLst>
                                      </p:cBhvr>
                                      <p:to>
                                        <p:strVal val="visible"/>
                                      </p:to>
                                    </p:set>
                                    <p:animEffect transition="in" filter="fade">
                                      <p:cBhvr>
                                        <p:cTn id="22" dur="2000"/>
                                        <p:tgtEl>
                                          <p:spTgt spid="870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P spid="8704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a:xfrm>
            <a:off x="76200" y="-33338"/>
            <a:ext cx="6629400" cy="685801"/>
          </a:xfrm>
          <a:noFill/>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GB" b="1" u="sng" dirty="0" smtClean="0">
                <a:solidFill>
                  <a:schemeClr val="tx2"/>
                </a:solidFill>
                <a:ea typeface="ＭＳ Ｐゴシック" pitchFamily="34" charset="-128"/>
              </a:rPr>
              <a:t>Deployment Sequence</a:t>
            </a:r>
          </a:p>
        </p:txBody>
      </p:sp>
      <p:sp>
        <p:nvSpPr>
          <p:cNvPr id="88067" name="Rectangle 3"/>
          <p:cNvSpPr>
            <a:spLocks noGrp="1" noChangeArrowheads="1"/>
          </p:cNvSpPr>
          <p:nvPr>
            <p:ph type="body" idx="4294967295"/>
          </p:nvPr>
        </p:nvSpPr>
        <p:spPr>
          <a:xfrm>
            <a:off x="5010150" y="1438275"/>
            <a:ext cx="4057650" cy="1733550"/>
          </a:xfrm>
        </p:spPr>
        <p:txBody>
          <a:bodyPr/>
          <a:lstStyle/>
          <a:p>
            <a:pPr>
              <a:buFontTx/>
              <a:buNone/>
            </a:pPr>
            <a:endParaRPr lang="en-US" dirty="0" smtClean="0">
              <a:ea typeface="ＭＳ Ｐゴシック" pitchFamily="34" charset="-128"/>
            </a:endParaRPr>
          </a:p>
          <a:p>
            <a:r>
              <a:rPr lang="en-US" dirty="0" smtClean="0">
                <a:solidFill>
                  <a:schemeClr val="tx2"/>
                </a:solidFill>
                <a:ea typeface="ＭＳ Ｐゴシック" pitchFamily="34" charset="-128"/>
              </a:rPr>
              <a:t>Equalize WHP across Gate Valves &amp; Riser using Jumper Lines.</a:t>
            </a:r>
            <a:endParaRPr lang="en-GB" dirty="0" smtClean="0">
              <a:solidFill>
                <a:schemeClr val="tx2"/>
              </a:solidFill>
              <a:ea typeface="ＭＳ Ｐゴシック" pitchFamily="34" charset="-128"/>
            </a:endParaRPr>
          </a:p>
        </p:txBody>
      </p:sp>
      <p:sp>
        <p:nvSpPr>
          <p:cNvPr id="88068" name="Rectangle 4"/>
          <p:cNvSpPr>
            <a:spLocks noChangeArrowheads="1"/>
          </p:cNvSpPr>
          <p:nvPr/>
        </p:nvSpPr>
        <p:spPr bwMode="auto">
          <a:xfrm>
            <a:off x="2436813" y="2087563"/>
            <a:ext cx="423862" cy="474662"/>
          </a:xfrm>
          <a:prstGeom prst="rect">
            <a:avLst/>
          </a:prstGeom>
          <a:gradFill rotWithShape="1">
            <a:gsLst>
              <a:gs pos="0">
                <a:srgbClr val="FF0000"/>
              </a:gs>
              <a:gs pos="50000">
                <a:srgbClr val="FFFFFF"/>
              </a:gs>
              <a:gs pos="100000">
                <a:srgbClr val="FF0000"/>
              </a:gs>
            </a:gsLst>
            <a:lin ang="0" scaled="1"/>
          </a:gradFill>
          <a:ln w="0">
            <a:solidFill>
              <a:srgbClr val="000000"/>
            </a:solidFill>
            <a:miter lim="800000"/>
            <a:headEnd/>
            <a:tailEnd/>
          </a:ln>
        </p:spPr>
        <p:txBody>
          <a:bodyPr/>
          <a:lstStyle/>
          <a:p>
            <a:endParaRPr lang="en-US" dirty="0"/>
          </a:p>
        </p:txBody>
      </p:sp>
      <p:sp>
        <p:nvSpPr>
          <p:cNvPr id="88069" name="AutoShape 5"/>
          <p:cNvSpPr>
            <a:spLocks noChangeArrowheads="1"/>
          </p:cNvSpPr>
          <p:nvPr/>
        </p:nvSpPr>
        <p:spPr bwMode="auto">
          <a:xfrm>
            <a:off x="2319338" y="2155825"/>
            <a:ext cx="671512"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070" name="Rectangle 6"/>
          <p:cNvSpPr>
            <a:spLocks noChangeArrowheads="1"/>
          </p:cNvSpPr>
          <p:nvPr/>
        </p:nvSpPr>
        <p:spPr bwMode="auto">
          <a:xfrm>
            <a:off x="2273300" y="2562225"/>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grpSp>
        <p:nvGrpSpPr>
          <p:cNvPr id="88071" name="Group 7"/>
          <p:cNvGrpSpPr>
            <a:grpSpLocks/>
          </p:cNvGrpSpPr>
          <p:nvPr/>
        </p:nvGrpSpPr>
        <p:grpSpPr bwMode="auto">
          <a:xfrm>
            <a:off x="434975" y="4981575"/>
            <a:ext cx="4424363" cy="1277938"/>
            <a:chOff x="244" y="910"/>
            <a:chExt cx="118" cy="40"/>
          </a:xfrm>
        </p:grpSpPr>
        <p:sp>
          <p:nvSpPr>
            <p:cNvPr id="88072" name="Rectangle 8"/>
            <p:cNvSpPr>
              <a:spLocks noChangeArrowheads="1"/>
            </p:cNvSpPr>
            <p:nvPr/>
          </p:nvSpPr>
          <p:spPr bwMode="auto">
            <a:xfrm>
              <a:off x="297" y="914"/>
              <a:ext cx="12" cy="3"/>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8073" name="Group 9"/>
            <p:cNvGrpSpPr>
              <a:grpSpLocks/>
            </p:cNvGrpSpPr>
            <p:nvPr/>
          </p:nvGrpSpPr>
          <p:grpSpPr bwMode="auto">
            <a:xfrm>
              <a:off x="244" y="915"/>
              <a:ext cx="118" cy="32"/>
              <a:chOff x="118" y="899"/>
              <a:chExt cx="126" cy="36"/>
            </a:xfrm>
          </p:grpSpPr>
          <p:sp>
            <p:nvSpPr>
              <p:cNvPr id="88074" name="Rectangle 10"/>
              <p:cNvSpPr>
                <a:spLocks noChangeArrowheads="1"/>
              </p:cNvSpPr>
              <p:nvPr/>
            </p:nvSpPr>
            <p:spPr bwMode="auto">
              <a:xfrm>
                <a:off x="172" y="901"/>
                <a:ext cx="18" cy="29"/>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075" name="Freeform 11"/>
              <p:cNvSpPr>
                <a:spLocks/>
              </p:cNvSpPr>
              <p:nvPr/>
            </p:nvSpPr>
            <p:spPr bwMode="auto">
              <a:xfrm>
                <a:off x="186" y="930"/>
                <a:ext cx="1" cy="1"/>
              </a:xfrm>
              <a:custGeom>
                <a:avLst/>
                <a:gdLst>
                  <a:gd name="T0" fmla="*/ 0 h 1"/>
                  <a:gd name="T1" fmla="*/ 1 h 1"/>
                  <a:gd name="T2" fmla="*/ 1 h 1"/>
                  <a:gd name="T3" fmla="*/ 1 h 1"/>
                </a:gdLst>
                <a:ahLst/>
                <a:cxnLst>
                  <a:cxn ang="0">
                    <a:pos x="0" y="T0"/>
                  </a:cxn>
                  <a:cxn ang="0">
                    <a:pos x="0" y="T1"/>
                  </a:cxn>
                  <a:cxn ang="0">
                    <a:pos x="0" y="T2"/>
                  </a:cxn>
                  <a:cxn ang="0">
                    <a:pos x="0" y="T3"/>
                  </a:cxn>
                </a:cxnLst>
                <a:rect l="0" t="0" r="r" b="b"/>
                <a:pathLst>
                  <a:path h="1">
                    <a:moveTo>
                      <a:pt x="0" y="0"/>
                    </a:moveTo>
                    <a:lnTo>
                      <a:pt x="0" y="1"/>
                    </a:lnTo>
                    <a:lnTo>
                      <a:pt x="0" y="1"/>
                    </a:lnTo>
                    <a:lnTo>
                      <a:pt x="0" y="1"/>
                    </a:lnTo>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076" name="Freeform 12"/>
              <p:cNvSpPr>
                <a:spLocks/>
              </p:cNvSpPr>
              <p:nvPr/>
            </p:nvSpPr>
            <p:spPr bwMode="auto">
              <a:xfrm>
                <a:off x="174" y="930"/>
                <a:ext cx="2" cy="1"/>
              </a:xfrm>
              <a:custGeom>
                <a:avLst/>
                <a:gdLst>
                  <a:gd name="T0" fmla="*/ 0 h 1"/>
                  <a:gd name="T1" fmla="*/ 1 h 1"/>
                  <a:gd name="T2" fmla="*/ 1 h 1"/>
                  <a:gd name="T3" fmla="*/ 1 h 1"/>
                </a:gdLst>
                <a:ahLst/>
                <a:cxnLst>
                  <a:cxn ang="0">
                    <a:pos x="0" y="T0"/>
                  </a:cxn>
                  <a:cxn ang="0">
                    <a:pos x="0" y="T1"/>
                  </a:cxn>
                  <a:cxn ang="0">
                    <a:pos x="0" y="T2"/>
                  </a:cxn>
                  <a:cxn ang="0">
                    <a:pos x="0" y="T3"/>
                  </a:cxn>
                </a:cxnLst>
                <a:rect l="0" t="0" r="r" b="b"/>
                <a:pathLst>
                  <a:path h="1">
                    <a:moveTo>
                      <a:pt x="0" y="0"/>
                    </a:moveTo>
                    <a:lnTo>
                      <a:pt x="0" y="1"/>
                    </a:lnTo>
                    <a:lnTo>
                      <a:pt x="0" y="1"/>
                    </a:lnTo>
                    <a:lnTo>
                      <a:pt x="0" y="1"/>
                    </a:lnTo>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077" name="Rectangle 13"/>
              <p:cNvSpPr>
                <a:spLocks noChangeArrowheads="1"/>
              </p:cNvSpPr>
              <p:nvPr/>
            </p:nvSpPr>
            <p:spPr bwMode="auto">
              <a:xfrm>
                <a:off x="172" y="930"/>
                <a:ext cx="18" cy="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078" name="Rectangle 14"/>
              <p:cNvSpPr>
                <a:spLocks noChangeArrowheads="1"/>
              </p:cNvSpPr>
              <p:nvPr/>
            </p:nvSpPr>
            <p:spPr bwMode="auto">
              <a:xfrm>
                <a:off x="172" y="900"/>
                <a:ext cx="18" cy="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079" name="Rectangle 15"/>
              <p:cNvSpPr>
                <a:spLocks noChangeArrowheads="1"/>
              </p:cNvSpPr>
              <p:nvPr/>
            </p:nvSpPr>
            <p:spPr bwMode="auto">
              <a:xfrm>
                <a:off x="174" y="931"/>
                <a:ext cx="14" cy="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8080" name="Group 16"/>
              <p:cNvGrpSpPr>
                <a:grpSpLocks/>
              </p:cNvGrpSpPr>
              <p:nvPr/>
            </p:nvGrpSpPr>
            <p:grpSpPr bwMode="auto">
              <a:xfrm>
                <a:off x="118" y="899"/>
                <a:ext cx="54" cy="35"/>
                <a:chOff x="118" y="899"/>
                <a:chExt cx="54" cy="35"/>
              </a:xfrm>
            </p:grpSpPr>
            <p:grpSp>
              <p:nvGrpSpPr>
                <p:cNvPr id="88081" name="Group 17"/>
                <p:cNvGrpSpPr>
                  <a:grpSpLocks/>
                </p:cNvGrpSpPr>
                <p:nvPr/>
              </p:nvGrpSpPr>
              <p:grpSpPr bwMode="auto">
                <a:xfrm>
                  <a:off x="118" y="899"/>
                  <a:ext cx="10" cy="35"/>
                  <a:chOff x="119" y="899"/>
                  <a:chExt cx="10" cy="35"/>
                </a:xfrm>
              </p:grpSpPr>
              <p:sp>
                <p:nvSpPr>
                  <p:cNvPr id="88082" name="Rectangle 18"/>
                  <p:cNvSpPr>
                    <a:spLocks noChangeArrowheads="1"/>
                  </p:cNvSpPr>
                  <p:nvPr/>
                </p:nvSpPr>
                <p:spPr bwMode="auto">
                  <a:xfrm rot="10800000">
                    <a:off x="125" y="914"/>
                    <a:ext cx="4"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083" name="Freeform 19"/>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084" name="Line 20"/>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085" name="Line 21"/>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086" name="Freeform 22"/>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087" name="Line 23"/>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088" name="Line 24"/>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089" name="Freeform 25"/>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090" name="Line 26"/>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091" name="Line 27"/>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092" name="Freeform 28"/>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093" name="Line 29"/>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094" name="Line 30"/>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095" name="Rectangle 31"/>
                  <p:cNvSpPr>
                    <a:spLocks noChangeArrowheads="1"/>
                  </p:cNvSpPr>
                  <p:nvPr/>
                </p:nvSpPr>
                <p:spPr bwMode="auto">
                  <a:xfrm rot="10800000">
                    <a:off x="123" y="914"/>
                    <a:ext cx="2"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096" name="Rectangle 32"/>
                  <p:cNvSpPr>
                    <a:spLocks noChangeArrowheads="1"/>
                  </p:cNvSpPr>
                  <p:nvPr/>
                </p:nvSpPr>
                <p:spPr bwMode="auto">
                  <a:xfrm rot="10800000">
                    <a:off x="119" y="899"/>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097" name="Freeform 33"/>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8098" name="Rectangle 34"/>
                <p:cNvSpPr>
                  <a:spLocks noChangeArrowheads="1"/>
                </p:cNvSpPr>
                <p:nvPr/>
              </p:nvSpPr>
              <p:spPr bwMode="auto">
                <a:xfrm rot="10800000">
                  <a:off x="139"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099" name="Freeform 35"/>
                <p:cNvSpPr>
                  <a:spLocks/>
                </p:cNvSpPr>
                <p:nvPr/>
              </p:nvSpPr>
              <p:spPr bwMode="auto">
                <a:xfrm rot="10800000">
                  <a:off x="136" y="923"/>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00" name="Line 36"/>
                <p:cNvSpPr>
                  <a:spLocks noChangeShapeType="1"/>
                </p:cNvSpPr>
                <p:nvPr/>
              </p:nvSpPr>
              <p:spPr bwMode="auto">
                <a:xfrm rot="10800000" flipH="1">
                  <a:off x="136" y="923"/>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01" name="Freeform 37"/>
                <p:cNvSpPr>
                  <a:spLocks/>
                </p:cNvSpPr>
                <p:nvPr/>
              </p:nvSpPr>
              <p:spPr bwMode="auto">
                <a:xfrm rot="10800000">
                  <a:off x="136" y="923"/>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02" name="Line 38"/>
                <p:cNvSpPr>
                  <a:spLocks noChangeShapeType="1"/>
                </p:cNvSpPr>
                <p:nvPr/>
              </p:nvSpPr>
              <p:spPr bwMode="auto">
                <a:xfrm rot="10800000">
                  <a:off x="136" y="923"/>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03" name="Freeform 39"/>
                <p:cNvSpPr>
                  <a:spLocks/>
                </p:cNvSpPr>
                <p:nvPr/>
              </p:nvSpPr>
              <p:spPr bwMode="auto">
                <a:xfrm rot="10800000">
                  <a:off x="135" y="905"/>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04" name="Freeform 40"/>
                <p:cNvSpPr>
                  <a:spLocks/>
                </p:cNvSpPr>
                <p:nvPr/>
              </p:nvSpPr>
              <p:spPr bwMode="auto">
                <a:xfrm rot="10800000">
                  <a:off x="128" y="910"/>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05" name="Freeform 41"/>
                <p:cNvSpPr>
                  <a:spLocks/>
                </p:cNvSpPr>
                <p:nvPr/>
              </p:nvSpPr>
              <p:spPr bwMode="auto">
                <a:xfrm rot="10800000">
                  <a:off x="148" y="911"/>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06" name="Rectangle 42"/>
                <p:cNvSpPr>
                  <a:spLocks noChangeArrowheads="1"/>
                </p:cNvSpPr>
                <p:nvPr/>
              </p:nvSpPr>
              <p:spPr bwMode="auto">
                <a:xfrm rot="10800000">
                  <a:off x="135"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07" name="Rectangle 43"/>
                <p:cNvSpPr>
                  <a:spLocks noChangeArrowheads="1"/>
                </p:cNvSpPr>
                <p:nvPr/>
              </p:nvSpPr>
              <p:spPr bwMode="auto">
                <a:xfrm rot="10800000">
                  <a:off x="151"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08" name="Rectangle 44"/>
                <p:cNvSpPr>
                  <a:spLocks noChangeArrowheads="1"/>
                </p:cNvSpPr>
                <p:nvPr/>
              </p:nvSpPr>
              <p:spPr bwMode="auto">
                <a:xfrm rot="10800000">
                  <a:off x="168"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09" name="Rectangle 45"/>
                <p:cNvSpPr>
                  <a:spLocks noChangeArrowheads="1"/>
                </p:cNvSpPr>
                <p:nvPr/>
              </p:nvSpPr>
              <p:spPr bwMode="auto">
                <a:xfrm rot="10800000">
                  <a:off x="151"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10" name="Rectangle 46"/>
                <p:cNvSpPr>
                  <a:spLocks noChangeArrowheads="1"/>
                </p:cNvSpPr>
                <p:nvPr/>
              </p:nvSpPr>
              <p:spPr bwMode="auto">
                <a:xfrm rot="10800000">
                  <a:off x="156"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8111" name="Group 47"/>
              <p:cNvGrpSpPr>
                <a:grpSpLocks/>
              </p:cNvGrpSpPr>
              <p:nvPr/>
            </p:nvGrpSpPr>
            <p:grpSpPr bwMode="auto">
              <a:xfrm>
                <a:off x="190" y="900"/>
                <a:ext cx="54" cy="35"/>
                <a:chOff x="190" y="900"/>
                <a:chExt cx="54" cy="35"/>
              </a:xfrm>
            </p:grpSpPr>
            <p:sp>
              <p:nvSpPr>
                <p:cNvPr id="88112" name="Rectangle 48"/>
                <p:cNvSpPr>
                  <a:spLocks noChangeArrowheads="1"/>
                </p:cNvSpPr>
                <p:nvPr/>
              </p:nvSpPr>
              <p:spPr bwMode="auto">
                <a:xfrm>
                  <a:off x="206"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13" name="Freeform 49"/>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14" name="Line 50"/>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15" name="Freeform 51"/>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16" name="Line 52"/>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17" name="Freeform 53"/>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18" name="Freeform 54"/>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19" name="Freeform 55"/>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8120" name="Group 56"/>
                <p:cNvGrpSpPr>
                  <a:grpSpLocks/>
                </p:cNvGrpSpPr>
                <p:nvPr/>
              </p:nvGrpSpPr>
              <p:grpSpPr bwMode="auto">
                <a:xfrm>
                  <a:off x="232" y="900"/>
                  <a:ext cx="12" cy="35"/>
                  <a:chOff x="232" y="900"/>
                  <a:chExt cx="12" cy="35"/>
                </a:xfrm>
              </p:grpSpPr>
              <p:sp>
                <p:nvSpPr>
                  <p:cNvPr id="88121" name="Rectangle 57"/>
                  <p:cNvSpPr>
                    <a:spLocks noChangeArrowheads="1"/>
                  </p:cNvSpPr>
                  <p:nvPr/>
                </p:nvSpPr>
                <p:spPr bwMode="auto">
                  <a:xfrm>
                    <a:off x="233" y="915"/>
                    <a:ext cx="5"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22" name="Freeform 58"/>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23" name="Line 59"/>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24" name="Line 60"/>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25" name="Freeform 61"/>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26" name="Line 62"/>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27" name="Line 63"/>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28" name="Freeform 64"/>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29" name="Line 65"/>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30" name="Line 66"/>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31" name="Freeform 67"/>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32" name="Line 68"/>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33" name="Line 69"/>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34" name="Rectangle 70"/>
                  <p:cNvSpPr>
                    <a:spLocks noChangeArrowheads="1"/>
                  </p:cNvSpPr>
                  <p:nvPr/>
                </p:nvSpPr>
                <p:spPr bwMode="auto">
                  <a:xfrm>
                    <a:off x="238" y="915"/>
                    <a:ext cx="3"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35" name="Rectangle 71"/>
                  <p:cNvSpPr>
                    <a:spLocks noChangeArrowheads="1"/>
                  </p:cNvSpPr>
                  <p:nvPr/>
                </p:nvSpPr>
                <p:spPr bwMode="auto">
                  <a:xfrm>
                    <a:off x="241" y="900"/>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36" name="Freeform 72"/>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8137" name="Freeform 73"/>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38" name="Line 74"/>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39" name="Line 75"/>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40" name="Rectangle 76"/>
                <p:cNvSpPr>
                  <a:spLocks noChangeArrowheads="1"/>
                </p:cNvSpPr>
                <p:nvPr/>
              </p:nvSpPr>
              <p:spPr bwMode="auto">
                <a:xfrm>
                  <a:off x="206"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41" name="Rectangle 77"/>
                <p:cNvSpPr>
                  <a:spLocks noChangeArrowheads="1"/>
                </p:cNvSpPr>
                <p:nvPr/>
              </p:nvSpPr>
              <p:spPr bwMode="auto">
                <a:xfrm>
                  <a:off x="205"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42" name="Rectangle 78"/>
                <p:cNvSpPr>
                  <a:spLocks noChangeArrowheads="1"/>
                </p:cNvSpPr>
                <p:nvPr/>
              </p:nvSpPr>
              <p:spPr bwMode="auto">
                <a:xfrm>
                  <a:off x="190"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43" name="Rectangle 79"/>
                <p:cNvSpPr>
                  <a:spLocks noChangeArrowheads="1"/>
                </p:cNvSpPr>
                <p:nvPr/>
              </p:nvSpPr>
              <p:spPr bwMode="auto">
                <a:xfrm>
                  <a:off x="205"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44" name="Rectangle 80"/>
                <p:cNvSpPr>
                  <a:spLocks noChangeArrowheads="1"/>
                </p:cNvSpPr>
                <p:nvPr/>
              </p:nvSpPr>
              <p:spPr bwMode="auto">
                <a:xfrm>
                  <a:off x="194"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88145" name="Rectangle 81"/>
            <p:cNvSpPr>
              <a:spLocks noChangeArrowheads="1"/>
            </p:cNvSpPr>
            <p:nvPr/>
          </p:nvSpPr>
          <p:spPr bwMode="auto">
            <a:xfrm>
              <a:off x="293" y="910"/>
              <a:ext cx="20" cy="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46" name="Freeform 82"/>
            <p:cNvSpPr>
              <a:spLocks/>
            </p:cNvSpPr>
            <p:nvPr/>
          </p:nvSpPr>
          <p:spPr bwMode="auto">
            <a:xfrm rot="10800000">
              <a:off x="292" y="946"/>
              <a:ext cx="23" cy="4"/>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47" name="Oval 83"/>
            <p:cNvSpPr>
              <a:spLocks noChangeArrowheads="1"/>
            </p:cNvSpPr>
            <p:nvPr/>
          </p:nvSpPr>
          <p:spPr bwMode="auto">
            <a:xfrm>
              <a:off x="302" y="934"/>
              <a:ext cx="3" cy="3"/>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8148" name="Group 84"/>
            <p:cNvGrpSpPr>
              <a:grpSpLocks noChangeAspect="1"/>
            </p:cNvGrpSpPr>
            <p:nvPr/>
          </p:nvGrpSpPr>
          <p:grpSpPr bwMode="auto">
            <a:xfrm>
              <a:off x="298" y="922"/>
              <a:ext cx="10" cy="9"/>
              <a:chOff x="564" y="1431"/>
              <a:chExt cx="18" cy="18"/>
            </a:xfrm>
          </p:grpSpPr>
          <p:sp>
            <p:nvSpPr>
              <p:cNvPr id="88149" name="Oval 85"/>
              <p:cNvSpPr>
                <a:spLocks noChangeAspect="1" noChangeArrowheads="1"/>
              </p:cNvSpPr>
              <p:nvPr/>
            </p:nvSpPr>
            <p:spPr bwMode="auto">
              <a:xfrm>
                <a:off x="564" y="1431"/>
                <a:ext cx="18" cy="18"/>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50" name="Oval 86"/>
              <p:cNvSpPr>
                <a:spLocks noChangeAspect="1" noChangeArrowheads="1"/>
              </p:cNvSpPr>
              <p:nvPr/>
            </p:nvSpPr>
            <p:spPr bwMode="auto">
              <a:xfrm>
                <a:off x="569" y="1436"/>
                <a:ext cx="8" cy="8"/>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51" name="AutoShape 87"/>
              <p:cNvSpPr>
                <a:spLocks noChangeAspect="1" noChangeArrowheads="1"/>
              </p:cNvSpPr>
              <p:nvPr/>
            </p:nvSpPr>
            <p:spPr bwMode="auto">
              <a:xfrm>
                <a:off x="572" y="143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52" name="AutoShape 88"/>
              <p:cNvSpPr>
                <a:spLocks noChangeAspect="1" noChangeArrowheads="1"/>
              </p:cNvSpPr>
              <p:nvPr/>
            </p:nvSpPr>
            <p:spPr bwMode="auto">
              <a:xfrm>
                <a:off x="578" y="1439"/>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53" name="AutoShape 89"/>
              <p:cNvSpPr>
                <a:spLocks noChangeAspect="1" noChangeArrowheads="1"/>
              </p:cNvSpPr>
              <p:nvPr/>
            </p:nvSpPr>
            <p:spPr bwMode="auto">
              <a:xfrm>
                <a:off x="576" y="144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54" name="AutoShape 90"/>
              <p:cNvSpPr>
                <a:spLocks noChangeAspect="1" noChangeArrowheads="1"/>
              </p:cNvSpPr>
              <p:nvPr/>
            </p:nvSpPr>
            <p:spPr bwMode="auto">
              <a:xfrm>
                <a:off x="566" y="1439"/>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55" name="AutoShape 91"/>
              <p:cNvSpPr>
                <a:spLocks noChangeAspect="1" noChangeArrowheads="1"/>
              </p:cNvSpPr>
              <p:nvPr/>
            </p:nvSpPr>
            <p:spPr bwMode="auto">
              <a:xfrm>
                <a:off x="572" y="144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56" name="AutoShape 92"/>
              <p:cNvSpPr>
                <a:spLocks noChangeAspect="1" noChangeArrowheads="1"/>
              </p:cNvSpPr>
              <p:nvPr/>
            </p:nvSpPr>
            <p:spPr bwMode="auto">
              <a:xfrm>
                <a:off x="568" y="143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57" name="AutoShape 93"/>
              <p:cNvSpPr>
                <a:spLocks noChangeAspect="1" noChangeArrowheads="1"/>
              </p:cNvSpPr>
              <p:nvPr/>
            </p:nvSpPr>
            <p:spPr bwMode="auto">
              <a:xfrm>
                <a:off x="576" y="143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58" name="AutoShape 94"/>
              <p:cNvSpPr>
                <a:spLocks noChangeAspect="1" noChangeArrowheads="1"/>
              </p:cNvSpPr>
              <p:nvPr/>
            </p:nvSpPr>
            <p:spPr bwMode="auto">
              <a:xfrm>
                <a:off x="568" y="144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59" name="Oval 95"/>
              <p:cNvSpPr>
                <a:spLocks noChangeAspect="1" noChangeArrowheads="1"/>
              </p:cNvSpPr>
              <p:nvPr/>
            </p:nvSpPr>
            <p:spPr bwMode="auto">
              <a:xfrm>
                <a:off x="572" y="1439"/>
                <a:ext cx="2" cy="2"/>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88160" name="Rectangle 96"/>
          <p:cNvSpPr>
            <a:spLocks noChangeArrowheads="1"/>
          </p:cNvSpPr>
          <p:nvPr/>
        </p:nvSpPr>
        <p:spPr bwMode="auto">
          <a:xfrm>
            <a:off x="2270125" y="1176338"/>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8161" name="AutoShape 97"/>
          <p:cNvSpPr>
            <a:spLocks noChangeArrowheads="1"/>
          </p:cNvSpPr>
          <p:nvPr/>
        </p:nvSpPr>
        <p:spPr bwMode="auto">
          <a:xfrm>
            <a:off x="2306638" y="750888"/>
            <a:ext cx="681037"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62" name="Rectangle 98"/>
          <p:cNvSpPr>
            <a:spLocks noChangeArrowheads="1"/>
          </p:cNvSpPr>
          <p:nvPr/>
        </p:nvSpPr>
        <p:spPr bwMode="auto">
          <a:xfrm>
            <a:off x="2422525" y="4638675"/>
            <a:ext cx="450850" cy="201613"/>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63" name="Rectangle 99"/>
          <p:cNvSpPr>
            <a:spLocks noChangeArrowheads="1"/>
          </p:cNvSpPr>
          <p:nvPr/>
        </p:nvSpPr>
        <p:spPr bwMode="auto">
          <a:xfrm>
            <a:off x="2273300" y="4840288"/>
            <a:ext cx="749300" cy="133350"/>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8164" name="Group 100"/>
          <p:cNvGrpSpPr>
            <a:grpSpLocks/>
          </p:cNvGrpSpPr>
          <p:nvPr/>
        </p:nvGrpSpPr>
        <p:grpSpPr bwMode="auto">
          <a:xfrm>
            <a:off x="812800" y="3027363"/>
            <a:ext cx="1498600" cy="836612"/>
            <a:chOff x="454" y="281"/>
            <a:chExt cx="54" cy="35"/>
          </a:xfrm>
        </p:grpSpPr>
        <p:grpSp>
          <p:nvGrpSpPr>
            <p:cNvPr id="88165" name="Group 101"/>
            <p:cNvGrpSpPr>
              <a:grpSpLocks/>
            </p:cNvGrpSpPr>
            <p:nvPr/>
          </p:nvGrpSpPr>
          <p:grpSpPr bwMode="auto">
            <a:xfrm>
              <a:off x="454" y="281"/>
              <a:ext cx="10" cy="35"/>
              <a:chOff x="119" y="899"/>
              <a:chExt cx="10" cy="35"/>
            </a:xfrm>
          </p:grpSpPr>
          <p:sp>
            <p:nvSpPr>
              <p:cNvPr id="88166" name="Rectangle 102"/>
              <p:cNvSpPr>
                <a:spLocks noChangeArrowheads="1"/>
              </p:cNvSpPr>
              <p:nvPr/>
            </p:nvSpPr>
            <p:spPr bwMode="auto">
              <a:xfrm rot="10800000">
                <a:off x="125" y="914"/>
                <a:ext cx="4"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67" name="Freeform 103"/>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68" name="Line 104"/>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69" name="Line 105"/>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70" name="Freeform 106"/>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71" name="Line 107"/>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72" name="Line 108"/>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73" name="Freeform 109"/>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74" name="Line 110"/>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75" name="Line 111"/>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76" name="Freeform 112"/>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77" name="Line 113"/>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78" name="Line 114"/>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79" name="Rectangle 115"/>
              <p:cNvSpPr>
                <a:spLocks noChangeArrowheads="1"/>
              </p:cNvSpPr>
              <p:nvPr/>
            </p:nvSpPr>
            <p:spPr bwMode="auto">
              <a:xfrm rot="10800000">
                <a:off x="123" y="914"/>
                <a:ext cx="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80" name="Rectangle 116"/>
              <p:cNvSpPr>
                <a:spLocks noChangeArrowheads="1"/>
              </p:cNvSpPr>
              <p:nvPr/>
            </p:nvSpPr>
            <p:spPr bwMode="auto">
              <a:xfrm rot="10800000">
                <a:off x="119" y="899"/>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81" name="Freeform 117"/>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8182" name="Rectangle 118"/>
            <p:cNvSpPr>
              <a:spLocks noChangeArrowheads="1"/>
            </p:cNvSpPr>
            <p:nvPr/>
          </p:nvSpPr>
          <p:spPr bwMode="auto">
            <a:xfrm rot="10800000">
              <a:off x="475" y="286"/>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83" name="Freeform 119"/>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84" name="Line 120"/>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85" name="Freeform 121"/>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86" name="Line 122"/>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87" name="Freeform 123"/>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88" name="Freeform 124"/>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89" name="Rectangle 125"/>
            <p:cNvSpPr>
              <a:spLocks noChangeArrowheads="1"/>
            </p:cNvSpPr>
            <p:nvPr/>
          </p:nvSpPr>
          <p:spPr bwMode="auto">
            <a:xfrm rot="10800000">
              <a:off x="471" y="288"/>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90" name="Rectangle 126"/>
            <p:cNvSpPr>
              <a:spLocks noChangeArrowheads="1"/>
            </p:cNvSpPr>
            <p:nvPr/>
          </p:nvSpPr>
          <p:spPr bwMode="auto">
            <a:xfrm rot="10800000">
              <a:off x="487" y="302"/>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91" name="Rectangle 127"/>
            <p:cNvSpPr>
              <a:spLocks noChangeArrowheads="1"/>
            </p:cNvSpPr>
            <p:nvPr/>
          </p:nvSpPr>
          <p:spPr bwMode="auto">
            <a:xfrm rot="10800000">
              <a:off x="504" y="286"/>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92" name="Rectangle 128"/>
            <p:cNvSpPr>
              <a:spLocks noChangeArrowheads="1"/>
            </p:cNvSpPr>
            <p:nvPr/>
          </p:nvSpPr>
          <p:spPr bwMode="auto">
            <a:xfrm rot="10800000">
              <a:off x="487" y="289"/>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93" name="Rectangle 129"/>
            <p:cNvSpPr>
              <a:spLocks noChangeArrowheads="1"/>
            </p:cNvSpPr>
            <p:nvPr/>
          </p:nvSpPr>
          <p:spPr bwMode="auto">
            <a:xfrm rot="10800000">
              <a:off x="492" y="286"/>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8194" name="Rectangle 130"/>
          <p:cNvSpPr>
            <a:spLocks noChangeArrowheads="1"/>
          </p:cNvSpPr>
          <p:nvPr/>
        </p:nvSpPr>
        <p:spPr bwMode="auto">
          <a:xfrm>
            <a:off x="3429000" y="3132138"/>
            <a:ext cx="471488" cy="4921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95" name="Freeform 131"/>
          <p:cNvSpPr>
            <a:spLocks/>
          </p:cNvSpPr>
          <p:nvPr/>
        </p:nvSpPr>
        <p:spPr bwMode="auto">
          <a:xfrm>
            <a:off x="3927475" y="3206750"/>
            <a:ext cx="28575" cy="98425"/>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96" name="Line 132"/>
          <p:cNvSpPr>
            <a:spLocks noChangeShapeType="1"/>
          </p:cNvSpPr>
          <p:nvPr/>
        </p:nvSpPr>
        <p:spPr bwMode="auto">
          <a:xfrm flipH="1">
            <a:off x="3927475" y="3206750"/>
            <a:ext cx="28575" cy="9842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97" name="Freeform 133"/>
          <p:cNvSpPr>
            <a:spLocks/>
          </p:cNvSpPr>
          <p:nvPr/>
        </p:nvSpPr>
        <p:spPr bwMode="auto">
          <a:xfrm>
            <a:off x="3927475" y="3206750"/>
            <a:ext cx="28575" cy="98425"/>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98" name="Line 134"/>
          <p:cNvSpPr>
            <a:spLocks noChangeShapeType="1"/>
          </p:cNvSpPr>
          <p:nvPr/>
        </p:nvSpPr>
        <p:spPr bwMode="auto">
          <a:xfrm>
            <a:off x="3927475" y="3206750"/>
            <a:ext cx="28575" cy="9842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199" name="Freeform 135"/>
          <p:cNvSpPr>
            <a:spLocks/>
          </p:cNvSpPr>
          <p:nvPr/>
        </p:nvSpPr>
        <p:spPr bwMode="auto">
          <a:xfrm>
            <a:off x="3956050" y="3206750"/>
            <a:ext cx="55563" cy="520700"/>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00" name="Freeform 136"/>
          <p:cNvSpPr>
            <a:spLocks/>
          </p:cNvSpPr>
          <p:nvPr/>
        </p:nvSpPr>
        <p:spPr bwMode="auto">
          <a:xfrm>
            <a:off x="3956050" y="3305175"/>
            <a:ext cx="222250" cy="323850"/>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01" name="Freeform 137"/>
          <p:cNvSpPr>
            <a:spLocks/>
          </p:cNvSpPr>
          <p:nvPr/>
        </p:nvSpPr>
        <p:spPr bwMode="auto">
          <a:xfrm>
            <a:off x="3956050" y="3305175"/>
            <a:ext cx="222250" cy="323850"/>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8202" name="Group 138"/>
          <p:cNvGrpSpPr>
            <a:grpSpLocks/>
          </p:cNvGrpSpPr>
          <p:nvPr/>
        </p:nvGrpSpPr>
        <p:grpSpPr bwMode="auto">
          <a:xfrm>
            <a:off x="4149725" y="3032125"/>
            <a:ext cx="333375" cy="869950"/>
            <a:chOff x="232" y="900"/>
            <a:chExt cx="12" cy="35"/>
          </a:xfrm>
        </p:grpSpPr>
        <p:sp>
          <p:nvSpPr>
            <p:cNvPr id="88203" name="Rectangle 139"/>
            <p:cNvSpPr>
              <a:spLocks noChangeArrowheads="1"/>
            </p:cNvSpPr>
            <p:nvPr/>
          </p:nvSpPr>
          <p:spPr bwMode="auto">
            <a:xfrm>
              <a:off x="233" y="915"/>
              <a:ext cx="5"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04" name="Freeform 140"/>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05" name="Line 141"/>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06" name="Line 142"/>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07" name="Freeform 143"/>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08" name="Line 144"/>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09" name="Line 145"/>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10" name="Freeform 146"/>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11" name="Line 147"/>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12" name="Line 148"/>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13" name="Freeform 149"/>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14" name="Line 150"/>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15" name="Line 151"/>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16" name="Rectangle 152"/>
            <p:cNvSpPr>
              <a:spLocks noChangeArrowheads="1"/>
            </p:cNvSpPr>
            <p:nvPr/>
          </p:nvSpPr>
          <p:spPr bwMode="auto">
            <a:xfrm>
              <a:off x="238" y="915"/>
              <a:ext cx="3"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17" name="Rectangle 153"/>
            <p:cNvSpPr>
              <a:spLocks noChangeArrowheads="1"/>
            </p:cNvSpPr>
            <p:nvPr/>
          </p:nvSpPr>
          <p:spPr bwMode="auto">
            <a:xfrm>
              <a:off x="241" y="900"/>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18" name="Freeform 154"/>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8219" name="Freeform 155"/>
          <p:cNvSpPr>
            <a:spLocks/>
          </p:cNvSpPr>
          <p:nvPr/>
        </p:nvSpPr>
        <p:spPr bwMode="auto">
          <a:xfrm>
            <a:off x="3595688" y="3330575"/>
            <a:ext cx="26987" cy="223838"/>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20" name="Line 156"/>
          <p:cNvSpPr>
            <a:spLocks noChangeShapeType="1"/>
          </p:cNvSpPr>
          <p:nvPr/>
        </p:nvSpPr>
        <p:spPr bwMode="auto">
          <a:xfrm flipV="1">
            <a:off x="3595688" y="3330575"/>
            <a:ext cx="26987" cy="223838"/>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21" name="Line 157"/>
          <p:cNvSpPr>
            <a:spLocks noChangeShapeType="1"/>
          </p:cNvSpPr>
          <p:nvPr/>
        </p:nvSpPr>
        <p:spPr bwMode="auto">
          <a:xfrm>
            <a:off x="3595688" y="3330575"/>
            <a:ext cx="26987" cy="223838"/>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22" name="Rectangle 158"/>
          <p:cNvSpPr>
            <a:spLocks noChangeArrowheads="1"/>
          </p:cNvSpPr>
          <p:nvPr/>
        </p:nvSpPr>
        <p:spPr bwMode="auto">
          <a:xfrm>
            <a:off x="3429000" y="3181350"/>
            <a:ext cx="582613" cy="522288"/>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23" name="Rectangle 159"/>
          <p:cNvSpPr>
            <a:spLocks noChangeArrowheads="1"/>
          </p:cNvSpPr>
          <p:nvPr/>
        </p:nvSpPr>
        <p:spPr bwMode="auto">
          <a:xfrm>
            <a:off x="3400425" y="3206750"/>
            <a:ext cx="166688" cy="14922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24" name="Rectangle 160"/>
          <p:cNvSpPr>
            <a:spLocks noChangeArrowheads="1"/>
          </p:cNvSpPr>
          <p:nvPr/>
        </p:nvSpPr>
        <p:spPr bwMode="auto">
          <a:xfrm>
            <a:off x="2984500" y="3132138"/>
            <a:ext cx="111125" cy="59531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25" name="Rectangle 161"/>
          <p:cNvSpPr>
            <a:spLocks noChangeArrowheads="1"/>
          </p:cNvSpPr>
          <p:nvPr/>
        </p:nvSpPr>
        <p:spPr bwMode="auto">
          <a:xfrm>
            <a:off x="3400425" y="3529013"/>
            <a:ext cx="166688" cy="14922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26" name="Rectangle 162"/>
          <p:cNvSpPr>
            <a:spLocks noChangeArrowheads="1"/>
          </p:cNvSpPr>
          <p:nvPr/>
        </p:nvSpPr>
        <p:spPr bwMode="auto">
          <a:xfrm>
            <a:off x="3095625" y="3132138"/>
            <a:ext cx="333375" cy="59531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27" name="Rectangle 163"/>
          <p:cNvSpPr>
            <a:spLocks noChangeArrowheads="1"/>
          </p:cNvSpPr>
          <p:nvPr/>
        </p:nvSpPr>
        <p:spPr bwMode="auto">
          <a:xfrm>
            <a:off x="2311400" y="2998788"/>
            <a:ext cx="673100" cy="1639887"/>
          </a:xfrm>
          <a:prstGeom prst="rect">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8228" name="Group 164"/>
          <p:cNvGrpSpPr>
            <a:grpSpLocks/>
          </p:cNvGrpSpPr>
          <p:nvPr/>
        </p:nvGrpSpPr>
        <p:grpSpPr bwMode="auto">
          <a:xfrm>
            <a:off x="812800" y="3868738"/>
            <a:ext cx="1498600" cy="836612"/>
            <a:chOff x="454" y="281"/>
            <a:chExt cx="54" cy="35"/>
          </a:xfrm>
        </p:grpSpPr>
        <p:grpSp>
          <p:nvGrpSpPr>
            <p:cNvPr id="88229" name="Group 165"/>
            <p:cNvGrpSpPr>
              <a:grpSpLocks/>
            </p:cNvGrpSpPr>
            <p:nvPr/>
          </p:nvGrpSpPr>
          <p:grpSpPr bwMode="auto">
            <a:xfrm>
              <a:off x="454" y="281"/>
              <a:ext cx="10" cy="35"/>
              <a:chOff x="119" y="899"/>
              <a:chExt cx="10" cy="35"/>
            </a:xfrm>
          </p:grpSpPr>
          <p:sp>
            <p:nvSpPr>
              <p:cNvPr id="88230" name="Rectangle 166"/>
              <p:cNvSpPr>
                <a:spLocks noChangeArrowheads="1"/>
              </p:cNvSpPr>
              <p:nvPr/>
            </p:nvSpPr>
            <p:spPr bwMode="auto">
              <a:xfrm rot="10800000">
                <a:off x="125" y="914"/>
                <a:ext cx="4"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31" name="Freeform 167"/>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32" name="Line 168"/>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33" name="Line 169"/>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34" name="Freeform 170"/>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35" name="Line 171"/>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36" name="Line 172"/>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37" name="Freeform 173"/>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38" name="Line 174"/>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39" name="Line 175"/>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40" name="Freeform 176"/>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41" name="Line 177"/>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42" name="Line 178"/>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43" name="Rectangle 179"/>
              <p:cNvSpPr>
                <a:spLocks noChangeArrowheads="1"/>
              </p:cNvSpPr>
              <p:nvPr/>
            </p:nvSpPr>
            <p:spPr bwMode="auto">
              <a:xfrm rot="10800000">
                <a:off x="123" y="914"/>
                <a:ext cx="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44" name="Rectangle 180"/>
              <p:cNvSpPr>
                <a:spLocks noChangeArrowheads="1"/>
              </p:cNvSpPr>
              <p:nvPr/>
            </p:nvSpPr>
            <p:spPr bwMode="auto">
              <a:xfrm rot="10800000">
                <a:off x="119" y="899"/>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45" name="Freeform 181"/>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8246" name="Rectangle 182"/>
            <p:cNvSpPr>
              <a:spLocks noChangeArrowheads="1"/>
            </p:cNvSpPr>
            <p:nvPr/>
          </p:nvSpPr>
          <p:spPr bwMode="auto">
            <a:xfrm rot="10800000">
              <a:off x="475" y="286"/>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47" name="Freeform 183"/>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48" name="Line 184"/>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49" name="Freeform 185"/>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50" name="Line 186"/>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51" name="Freeform 187"/>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52" name="Freeform 188"/>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53" name="Rectangle 189"/>
            <p:cNvSpPr>
              <a:spLocks noChangeArrowheads="1"/>
            </p:cNvSpPr>
            <p:nvPr/>
          </p:nvSpPr>
          <p:spPr bwMode="auto">
            <a:xfrm rot="10800000">
              <a:off x="471" y="288"/>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54" name="Rectangle 190"/>
            <p:cNvSpPr>
              <a:spLocks noChangeArrowheads="1"/>
            </p:cNvSpPr>
            <p:nvPr/>
          </p:nvSpPr>
          <p:spPr bwMode="auto">
            <a:xfrm rot="10800000">
              <a:off x="487" y="302"/>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55" name="Rectangle 191"/>
            <p:cNvSpPr>
              <a:spLocks noChangeArrowheads="1"/>
            </p:cNvSpPr>
            <p:nvPr/>
          </p:nvSpPr>
          <p:spPr bwMode="auto">
            <a:xfrm rot="10800000">
              <a:off x="504" y="286"/>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56" name="Rectangle 192"/>
            <p:cNvSpPr>
              <a:spLocks noChangeArrowheads="1"/>
            </p:cNvSpPr>
            <p:nvPr/>
          </p:nvSpPr>
          <p:spPr bwMode="auto">
            <a:xfrm rot="10800000">
              <a:off x="487" y="289"/>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57" name="Rectangle 193"/>
            <p:cNvSpPr>
              <a:spLocks noChangeArrowheads="1"/>
            </p:cNvSpPr>
            <p:nvPr/>
          </p:nvSpPr>
          <p:spPr bwMode="auto">
            <a:xfrm rot="10800000">
              <a:off x="492" y="286"/>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8258" name="Group 194"/>
          <p:cNvGrpSpPr>
            <a:grpSpLocks/>
          </p:cNvGrpSpPr>
          <p:nvPr/>
        </p:nvGrpSpPr>
        <p:grpSpPr bwMode="auto">
          <a:xfrm>
            <a:off x="2984500" y="3868738"/>
            <a:ext cx="1498600" cy="836612"/>
            <a:chOff x="190" y="900"/>
            <a:chExt cx="54" cy="35"/>
          </a:xfrm>
        </p:grpSpPr>
        <p:sp>
          <p:nvSpPr>
            <p:cNvPr id="88259" name="Rectangle 195"/>
            <p:cNvSpPr>
              <a:spLocks noChangeArrowheads="1"/>
            </p:cNvSpPr>
            <p:nvPr/>
          </p:nvSpPr>
          <p:spPr bwMode="auto">
            <a:xfrm>
              <a:off x="206" y="904"/>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60" name="Freeform 196"/>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61" name="Line 197"/>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62" name="Freeform 198"/>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63" name="Line 199"/>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64" name="Freeform 200"/>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65" name="Freeform 201"/>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66" name="Freeform 202"/>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8267" name="Group 203"/>
            <p:cNvGrpSpPr>
              <a:grpSpLocks/>
            </p:cNvGrpSpPr>
            <p:nvPr/>
          </p:nvGrpSpPr>
          <p:grpSpPr bwMode="auto">
            <a:xfrm>
              <a:off x="232" y="900"/>
              <a:ext cx="12" cy="35"/>
              <a:chOff x="232" y="900"/>
              <a:chExt cx="12" cy="35"/>
            </a:xfrm>
          </p:grpSpPr>
          <p:sp>
            <p:nvSpPr>
              <p:cNvPr id="88268" name="Rectangle 204"/>
              <p:cNvSpPr>
                <a:spLocks noChangeArrowheads="1"/>
              </p:cNvSpPr>
              <p:nvPr/>
            </p:nvSpPr>
            <p:spPr bwMode="auto">
              <a:xfrm>
                <a:off x="233" y="915"/>
                <a:ext cx="5"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69" name="Freeform 205"/>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70" name="Line 206"/>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71" name="Line 207"/>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72" name="Freeform 208"/>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73" name="Line 209"/>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74" name="Line 210"/>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75" name="Freeform 211"/>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76" name="Line 212"/>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77" name="Line 213"/>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78" name="Freeform 214"/>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79" name="Line 215"/>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80" name="Line 216"/>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81" name="Rectangle 217"/>
              <p:cNvSpPr>
                <a:spLocks noChangeArrowheads="1"/>
              </p:cNvSpPr>
              <p:nvPr/>
            </p:nvSpPr>
            <p:spPr bwMode="auto">
              <a:xfrm>
                <a:off x="238" y="915"/>
                <a:ext cx="3"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82" name="Rectangle 218"/>
              <p:cNvSpPr>
                <a:spLocks noChangeArrowheads="1"/>
              </p:cNvSpPr>
              <p:nvPr/>
            </p:nvSpPr>
            <p:spPr bwMode="auto">
              <a:xfrm>
                <a:off x="241" y="900"/>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83" name="Freeform 219"/>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8284" name="Freeform 220"/>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85" name="Line 221"/>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86" name="Line 222"/>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87" name="Rectangle 223"/>
            <p:cNvSpPr>
              <a:spLocks noChangeArrowheads="1"/>
            </p:cNvSpPr>
            <p:nvPr/>
          </p:nvSpPr>
          <p:spPr bwMode="auto">
            <a:xfrm>
              <a:off x="206" y="906"/>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88" name="Rectangle 224"/>
            <p:cNvSpPr>
              <a:spLocks noChangeArrowheads="1"/>
            </p:cNvSpPr>
            <p:nvPr/>
          </p:nvSpPr>
          <p:spPr bwMode="auto">
            <a:xfrm>
              <a:off x="205" y="907"/>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89" name="Rectangle 225"/>
            <p:cNvSpPr>
              <a:spLocks noChangeArrowheads="1"/>
            </p:cNvSpPr>
            <p:nvPr/>
          </p:nvSpPr>
          <p:spPr bwMode="auto">
            <a:xfrm>
              <a:off x="190" y="904"/>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90" name="Rectangle 226"/>
            <p:cNvSpPr>
              <a:spLocks noChangeArrowheads="1"/>
            </p:cNvSpPr>
            <p:nvPr/>
          </p:nvSpPr>
          <p:spPr bwMode="auto">
            <a:xfrm>
              <a:off x="205" y="920"/>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91" name="Rectangle 227"/>
            <p:cNvSpPr>
              <a:spLocks noChangeArrowheads="1"/>
            </p:cNvSpPr>
            <p:nvPr/>
          </p:nvSpPr>
          <p:spPr bwMode="auto">
            <a:xfrm>
              <a:off x="194" y="904"/>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8292" name="Group 228"/>
          <p:cNvGrpSpPr>
            <a:grpSpLocks/>
          </p:cNvGrpSpPr>
          <p:nvPr/>
        </p:nvGrpSpPr>
        <p:grpSpPr bwMode="auto">
          <a:xfrm>
            <a:off x="2273300" y="2663825"/>
            <a:ext cx="749300" cy="334963"/>
            <a:chOff x="105" y="804"/>
            <a:chExt cx="20" cy="9"/>
          </a:xfrm>
        </p:grpSpPr>
        <p:sp>
          <p:nvSpPr>
            <p:cNvPr id="88293" name="Rectangle 229"/>
            <p:cNvSpPr>
              <a:spLocks noChangeArrowheads="1"/>
            </p:cNvSpPr>
            <p:nvPr/>
          </p:nvSpPr>
          <p:spPr bwMode="auto">
            <a:xfrm>
              <a:off x="105" y="804"/>
              <a:ext cx="20" cy="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294" name="Rectangle 230"/>
            <p:cNvSpPr>
              <a:spLocks noChangeArrowheads="1"/>
            </p:cNvSpPr>
            <p:nvPr/>
          </p:nvSpPr>
          <p:spPr bwMode="auto">
            <a:xfrm>
              <a:off x="109" y="808"/>
              <a:ext cx="1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8295" name="Text Box 231"/>
          <p:cNvSpPr txBox="1">
            <a:spLocks noChangeArrowheads="1"/>
          </p:cNvSpPr>
          <p:nvPr/>
        </p:nvSpPr>
        <p:spPr bwMode="auto">
          <a:xfrm>
            <a:off x="2366963" y="2395538"/>
            <a:ext cx="558800" cy="2579687"/>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88298" name="Rectangle 234"/>
          <p:cNvSpPr>
            <a:spLocks noChangeArrowheads="1"/>
          </p:cNvSpPr>
          <p:nvPr/>
        </p:nvSpPr>
        <p:spPr bwMode="auto">
          <a:xfrm>
            <a:off x="2273300" y="1238250"/>
            <a:ext cx="750888" cy="84138"/>
          </a:xfrm>
          <a:prstGeom prst="rect">
            <a:avLst/>
          </a:prstGeom>
          <a:gradFill rotWithShape="0">
            <a:gsLst>
              <a:gs pos="0">
                <a:srgbClr val="FF0000"/>
              </a:gs>
              <a:gs pos="50000">
                <a:srgbClr val="FF0000">
                  <a:gamma/>
                  <a:tint val="34902"/>
                  <a:invGamma/>
                </a:srgbClr>
              </a:gs>
              <a:gs pos="100000">
                <a:srgbClr val="FF0000"/>
              </a:gs>
            </a:gsLst>
            <a:lin ang="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88299" name="Rectangle 235"/>
          <p:cNvSpPr>
            <a:spLocks noChangeArrowheads="1"/>
          </p:cNvSpPr>
          <p:nvPr/>
        </p:nvSpPr>
        <p:spPr bwMode="auto">
          <a:xfrm>
            <a:off x="2273300" y="2019300"/>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8300" name="Rectangle 236"/>
          <p:cNvSpPr>
            <a:spLocks noChangeArrowheads="1"/>
          </p:cNvSpPr>
          <p:nvPr/>
        </p:nvSpPr>
        <p:spPr bwMode="auto">
          <a:xfrm>
            <a:off x="2436813" y="1390650"/>
            <a:ext cx="423862" cy="474663"/>
          </a:xfrm>
          <a:prstGeom prst="rect">
            <a:avLst/>
          </a:prstGeom>
          <a:gradFill rotWithShape="1">
            <a:gsLst>
              <a:gs pos="0">
                <a:srgbClr val="FF0000"/>
              </a:gs>
              <a:gs pos="50000">
                <a:srgbClr val="FFFFFF"/>
              </a:gs>
              <a:gs pos="100000">
                <a:srgbClr val="FF0000"/>
              </a:gs>
            </a:gsLst>
            <a:lin ang="0" scaled="1"/>
          </a:gradFill>
          <a:ln w="0">
            <a:solidFill>
              <a:srgbClr val="000000"/>
            </a:solidFill>
            <a:miter lim="800000"/>
            <a:headEnd/>
            <a:tailEnd/>
          </a:ln>
        </p:spPr>
        <p:txBody>
          <a:bodyPr/>
          <a:lstStyle/>
          <a:p>
            <a:endParaRPr lang="en-US" dirty="0"/>
          </a:p>
        </p:txBody>
      </p:sp>
      <p:sp>
        <p:nvSpPr>
          <p:cNvPr id="88301" name="AutoShape 237"/>
          <p:cNvSpPr>
            <a:spLocks noChangeArrowheads="1"/>
          </p:cNvSpPr>
          <p:nvPr/>
        </p:nvSpPr>
        <p:spPr bwMode="auto">
          <a:xfrm>
            <a:off x="2319338" y="1458913"/>
            <a:ext cx="671512"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302" name="Rectangle 238"/>
          <p:cNvSpPr>
            <a:spLocks noChangeArrowheads="1"/>
          </p:cNvSpPr>
          <p:nvPr/>
        </p:nvSpPr>
        <p:spPr bwMode="auto">
          <a:xfrm>
            <a:off x="2273300" y="1322388"/>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8303" name="Rectangle 239"/>
          <p:cNvSpPr>
            <a:spLocks noChangeArrowheads="1"/>
          </p:cNvSpPr>
          <p:nvPr/>
        </p:nvSpPr>
        <p:spPr bwMode="auto">
          <a:xfrm>
            <a:off x="2273300" y="1865313"/>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8304" name="Rectangle 240"/>
          <p:cNvSpPr>
            <a:spLocks noChangeArrowheads="1"/>
          </p:cNvSpPr>
          <p:nvPr/>
        </p:nvSpPr>
        <p:spPr bwMode="auto">
          <a:xfrm>
            <a:off x="2273300" y="1933575"/>
            <a:ext cx="750888" cy="85725"/>
          </a:xfrm>
          <a:prstGeom prst="rect">
            <a:avLst/>
          </a:prstGeom>
          <a:gradFill rotWithShape="0">
            <a:gsLst>
              <a:gs pos="0">
                <a:srgbClr val="FF0000"/>
              </a:gs>
              <a:gs pos="50000">
                <a:srgbClr val="FF0000">
                  <a:gamma/>
                  <a:tint val="34902"/>
                  <a:invGamma/>
                </a:srgbClr>
              </a:gs>
              <a:gs pos="100000">
                <a:srgbClr val="FF0000"/>
              </a:gs>
            </a:gsLst>
            <a:lin ang="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88305" name="Text Box 241"/>
          <p:cNvSpPr txBox="1">
            <a:spLocks noChangeArrowheads="1"/>
          </p:cNvSpPr>
          <p:nvPr/>
        </p:nvSpPr>
        <p:spPr bwMode="auto">
          <a:xfrm>
            <a:off x="2363788" y="1744663"/>
            <a:ext cx="568325" cy="627062"/>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nvGrpSpPr>
          <p:cNvPr id="88306" name="Group 242"/>
          <p:cNvGrpSpPr>
            <a:grpSpLocks/>
          </p:cNvGrpSpPr>
          <p:nvPr/>
        </p:nvGrpSpPr>
        <p:grpSpPr bwMode="auto">
          <a:xfrm>
            <a:off x="2955925" y="1304925"/>
            <a:ext cx="333375" cy="669925"/>
            <a:chOff x="232" y="900"/>
            <a:chExt cx="12" cy="35"/>
          </a:xfrm>
        </p:grpSpPr>
        <p:sp>
          <p:nvSpPr>
            <p:cNvPr id="88307" name="Rectangle 243"/>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308" name="Freeform 244"/>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309" name="Line 245"/>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310" name="Line 246"/>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311" name="Freeform 247"/>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312" name="Line 248"/>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313" name="Line 249"/>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314" name="Freeform 250"/>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315" name="Line 251"/>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316" name="Line 252"/>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317" name="Freeform 253"/>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318" name="Line 254"/>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319" name="Line 255"/>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320" name="Rectangle 256"/>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321" name="Rectangle 257"/>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322" name="Freeform 258"/>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8323" name="Group 259"/>
          <p:cNvGrpSpPr>
            <a:grpSpLocks/>
          </p:cNvGrpSpPr>
          <p:nvPr/>
        </p:nvGrpSpPr>
        <p:grpSpPr bwMode="auto">
          <a:xfrm>
            <a:off x="2965450" y="2019300"/>
            <a:ext cx="333375" cy="631825"/>
            <a:chOff x="232" y="900"/>
            <a:chExt cx="12" cy="35"/>
          </a:xfrm>
        </p:grpSpPr>
        <p:sp>
          <p:nvSpPr>
            <p:cNvPr id="88324" name="Rectangle 260"/>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325" name="Freeform 261"/>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326" name="Line 262"/>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327" name="Line 263"/>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328" name="Freeform 264"/>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329" name="Line 265"/>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330" name="Line 266"/>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331" name="Freeform 267"/>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332" name="Line 268"/>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333" name="Line 269"/>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334" name="Freeform 270"/>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335" name="Line 271"/>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336" name="Line 272"/>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337" name="Rectangle 273"/>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338" name="Rectangle 274"/>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339" name="Freeform 275"/>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8340" name="Text Box 276"/>
          <p:cNvSpPr txBox="1">
            <a:spLocks noChangeArrowheads="1"/>
          </p:cNvSpPr>
          <p:nvPr/>
        </p:nvSpPr>
        <p:spPr bwMode="auto">
          <a:xfrm>
            <a:off x="2360613" y="4932363"/>
            <a:ext cx="558800" cy="1636712"/>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nvGrpSpPr>
          <p:cNvPr id="88440" name="Group 376"/>
          <p:cNvGrpSpPr>
            <a:grpSpLocks/>
          </p:cNvGrpSpPr>
          <p:nvPr/>
        </p:nvGrpSpPr>
        <p:grpSpPr bwMode="auto">
          <a:xfrm>
            <a:off x="2952750" y="606425"/>
            <a:ext cx="333375" cy="660400"/>
            <a:chOff x="232" y="900"/>
            <a:chExt cx="12" cy="35"/>
          </a:xfrm>
        </p:grpSpPr>
        <p:sp>
          <p:nvSpPr>
            <p:cNvPr id="88441" name="Rectangle 377"/>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442" name="Freeform 378"/>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443" name="Line 379"/>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444" name="Line 380"/>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445" name="Freeform 381"/>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446" name="Line 382"/>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447" name="Line 383"/>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448" name="Freeform 384"/>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449" name="Line 385"/>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450" name="Line 386"/>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451" name="Freeform 387"/>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452" name="Line 388"/>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453" name="Line 389"/>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454" name="Rectangle 390"/>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455" name="Rectangle 391"/>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456" name="Freeform 392"/>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8457" name="Group 393"/>
          <p:cNvGrpSpPr>
            <a:grpSpLocks/>
          </p:cNvGrpSpPr>
          <p:nvPr/>
        </p:nvGrpSpPr>
        <p:grpSpPr bwMode="auto">
          <a:xfrm>
            <a:off x="2368550" y="3263900"/>
            <a:ext cx="80963" cy="327025"/>
            <a:chOff x="1492" y="2134"/>
            <a:chExt cx="51" cy="206"/>
          </a:xfrm>
        </p:grpSpPr>
        <p:sp>
          <p:nvSpPr>
            <p:cNvPr id="88458" name="Text Box 394"/>
            <p:cNvSpPr txBox="1">
              <a:spLocks noChangeArrowheads="1"/>
            </p:cNvSpPr>
            <p:nvPr/>
          </p:nvSpPr>
          <p:spPr bwMode="auto">
            <a:xfrm rot="10800000">
              <a:off x="1492" y="2134"/>
              <a:ext cx="34" cy="206"/>
            </a:xfrm>
            <a:prstGeom prst="rect">
              <a:avLst/>
            </a:prstGeom>
            <a:solidFill>
              <a:srgbClr val="DDDDDD"/>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0" hangingPunct="0">
                <a:lnSpc>
                  <a:spcPct val="125000"/>
                </a:lnSpc>
              </a:pPr>
              <a:endParaRPr lang="en-US" sz="1200" b="1" dirty="0">
                <a:latin typeface="Arial Narrow" pitchFamily="34" charset="0"/>
              </a:endParaRPr>
            </a:p>
          </p:txBody>
        </p:sp>
        <p:sp>
          <p:nvSpPr>
            <p:cNvPr id="88459" name="Text Box 395"/>
            <p:cNvSpPr txBox="1">
              <a:spLocks noChangeArrowheads="1"/>
            </p:cNvSpPr>
            <p:nvPr/>
          </p:nvSpPr>
          <p:spPr bwMode="auto">
            <a:xfrm rot="10800000">
              <a:off x="1510" y="2216"/>
              <a:ext cx="33" cy="55"/>
            </a:xfrm>
            <a:prstGeom prst="rect">
              <a:avLst/>
            </a:prstGeom>
            <a:solidFill>
              <a:srgbClr val="808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0" hangingPunct="0">
                <a:lnSpc>
                  <a:spcPct val="125000"/>
                </a:lnSpc>
              </a:pPr>
              <a:endParaRPr lang="en-US" sz="1200" b="1" dirty="0">
                <a:latin typeface="Arial Narrow" pitchFamily="34" charset="0"/>
              </a:endParaRPr>
            </a:p>
          </p:txBody>
        </p:sp>
      </p:grpSp>
      <p:sp>
        <p:nvSpPr>
          <p:cNvPr id="88460" name="Text Box 396"/>
          <p:cNvSpPr txBox="1">
            <a:spLocks noChangeArrowheads="1"/>
          </p:cNvSpPr>
          <p:nvPr/>
        </p:nvSpPr>
        <p:spPr bwMode="auto">
          <a:xfrm>
            <a:off x="2360613" y="750888"/>
            <a:ext cx="568325" cy="989012"/>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nvGrpSpPr>
          <p:cNvPr id="88461" name="Group 397"/>
          <p:cNvGrpSpPr>
            <a:grpSpLocks/>
          </p:cNvGrpSpPr>
          <p:nvPr/>
        </p:nvGrpSpPr>
        <p:grpSpPr bwMode="auto">
          <a:xfrm>
            <a:off x="1990725" y="623888"/>
            <a:ext cx="276225" cy="2105025"/>
            <a:chOff x="1254" y="483"/>
            <a:chExt cx="174" cy="1326"/>
          </a:xfrm>
        </p:grpSpPr>
        <p:grpSp>
          <p:nvGrpSpPr>
            <p:cNvPr id="88462" name="Group 398"/>
            <p:cNvGrpSpPr>
              <a:grpSpLocks/>
            </p:cNvGrpSpPr>
            <p:nvPr/>
          </p:nvGrpSpPr>
          <p:grpSpPr bwMode="auto">
            <a:xfrm>
              <a:off x="1254" y="811"/>
              <a:ext cx="174" cy="118"/>
              <a:chOff x="313" y="743"/>
              <a:chExt cx="29" cy="10"/>
            </a:xfrm>
          </p:grpSpPr>
          <p:grpSp>
            <p:nvGrpSpPr>
              <p:cNvPr id="88463" name="Group 399"/>
              <p:cNvGrpSpPr>
                <a:grpSpLocks/>
              </p:cNvGrpSpPr>
              <p:nvPr/>
            </p:nvGrpSpPr>
            <p:grpSpPr bwMode="auto">
              <a:xfrm>
                <a:off x="322" y="743"/>
                <a:ext cx="8" cy="10"/>
                <a:chOff x="248" y="952"/>
                <a:chExt cx="6" cy="7"/>
              </a:xfrm>
            </p:grpSpPr>
            <p:sp>
              <p:nvSpPr>
                <p:cNvPr id="88464" name="Rectangle 400"/>
                <p:cNvSpPr>
                  <a:spLocks noChangeArrowheads="1"/>
                </p:cNvSpPr>
                <p:nvPr/>
              </p:nvSpPr>
              <p:spPr bwMode="auto">
                <a:xfrm>
                  <a:off x="248" y="955"/>
                  <a:ext cx="6" cy="4"/>
                </a:xfrm>
                <a:prstGeom prst="rect">
                  <a:avLst/>
                </a:prstGeom>
                <a:solidFill>
                  <a:srgbClr val="FF0000"/>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465" name="Line 401"/>
                <p:cNvSpPr>
                  <a:spLocks noChangeShapeType="1"/>
                </p:cNvSpPr>
                <p:nvPr/>
              </p:nvSpPr>
              <p:spPr bwMode="auto">
                <a:xfrm flipV="1">
                  <a:off x="251" y="952"/>
                  <a:ext cx="0" cy="3"/>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466" name="Line 402"/>
                <p:cNvSpPr>
                  <a:spLocks noChangeShapeType="1"/>
                </p:cNvSpPr>
                <p:nvPr/>
              </p:nvSpPr>
              <p:spPr bwMode="auto">
                <a:xfrm>
                  <a:off x="249" y="952"/>
                  <a:ext cx="4"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8467" name="Line 403"/>
              <p:cNvSpPr>
                <a:spLocks noChangeShapeType="1"/>
              </p:cNvSpPr>
              <p:nvPr/>
            </p:nvSpPr>
            <p:spPr bwMode="auto">
              <a:xfrm>
                <a:off x="330" y="750"/>
                <a:ext cx="12"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468" name="Line 404"/>
              <p:cNvSpPr>
                <a:spLocks noChangeShapeType="1"/>
              </p:cNvSpPr>
              <p:nvPr/>
            </p:nvSpPr>
            <p:spPr bwMode="auto">
              <a:xfrm>
                <a:off x="313" y="750"/>
                <a:ext cx="9"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8469" name="Line 405"/>
            <p:cNvSpPr>
              <a:spLocks noChangeShapeType="1"/>
            </p:cNvSpPr>
            <p:nvPr/>
          </p:nvSpPr>
          <p:spPr bwMode="auto">
            <a:xfrm flipV="1">
              <a:off x="1254" y="1791"/>
              <a:ext cx="174" cy="6"/>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8470" name="Group 406"/>
            <p:cNvGrpSpPr>
              <a:grpSpLocks/>
            </p:cNvGrpSpPr>
            <p:nvPr/>
          </p:nvGrpSpPr>
          <p:grpSpPr bwMode="auto">
            <a:xfrm>
              <a:off x="1254" y="483"/>
              <a:ext cx="0" cy="1326"/>
              <a:chOff x="342" y="715"/>
              <a:chExt cx="0" cy="113"/>
            </a:xfrm>
          </p:grpSpPr>
          <p:sp>
            <p:nvSpPr>
              <p:cNvPr id="88471" name="Line 407"/>
              <p:cNvSpPr>
                <a:spLocks noChangeShapeType="1"/>
              </p:cNvSpPr>
              <p:nvPr/>
            </p:nvSpPr>
            <p:spPr bwMode="auto">
              <a:xfrm>
                <a:off x="342" y="715"/>
                <a:ext cx="0" cy="43"/>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472" name="Line 408"/>
              <p:cNvSpPr>
                <a:spLocks noChangeShapeType="1"/>
              </p:cNvSpPr>
              <p:nvPr/>
            </p:nvSpPr>
            <p:spPr bwMode="auto">
              <a:xfrm>
                <a:off x="342" y="791"/>
                <a:ext cx="0" cy="37"/>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473" name="Line 409"/>
              <p:cNvSpPr>
                <a:spLocks noChangeShapeType="1"/>
              </p:cNvSpPr>
              <p:nvPr/>
            </p:nvSpPr>
            <p:spPr bwMode="auto">
              <a:xfrm flipV="1">
                <a:off x="342" y="758"/>
                <a:ext cx="0" cy="3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8474" name="Group 410"/>
            <p:cNvGrpSpPr>
              <a:grpSpLocks/>
            </p:cNvGrpSpPr>
            <p:nvPr/>
          </p:nvGrpSpPr>
          <p:grpSpPr bwMode="auto">
            <a:xfrm>
              <a:off x="1254" y="1257"/>
              <a:ext cx="174" cy="117"/>
              <a:chOff x="313" y="784"/>
              <a:chExt cx="29" cy="10"/>
            </a:xfrm>
          </p:grpSpPr>
          <p:grpSp>
            <p:nvGrpSpPr>
              <p:cNvPr id="88475" name="Group 411"/>
              <p:cNvGrpSpPr>
                <a:grpSpLocks/>
              </p:cNvGrpSpPr>
              <p:nvPr/>
            </p:nvGrpSpPr>
            <p:grpSpPr bwMode="auto">
              <a:xfrm>
                <a:off x="322" y="784"/>
                <a:ext cx="8" cy="10"/>
                <a:chOff x="248" y="952"/>
                <a:chExt cx="6" cy="7"/>
              </a:xfrm>
            </p:grpSpPr>
            <p:sp>
              <p:nvSpPr>
                <p:cNvPr id="88476" name="Rectangle 412"/>
                <p:cNvSpPr>
                  <a:spLocks noChangeArrowheads="1"/>
                </p:cNvSpPr>
                <p:nvPr/>
              </p:nvSpPr>
              <p:spPr bwMode="auto">
                <a:xfrm>
                  <a:off x="248" y="955"/>
                  <a:ext cx="6" cy="4"/>
                </a:xfrm>
                <a:prstGeom prst="rect">
                  <a:avLst/>
                </a:prstGeom>
                <a:solidFill>
                  <a:srgbClr val="FF0000"/>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477" name="Line 413"/>
                <p:cNvSpPr>
                  <a:spLocks noChangeShapeType="1"/>
                </p:cNvSpPr>
                <p:nvPr/>
              </p:nvSpPr>
              <p:spPr bwMode="auto">
                <a:xfrm flipV="1">
                  <a:off x="251" y="952"/>
                  <a:ext cx="0" cy="3"/>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478" name="Line 414"/>
                <p:cNvSpPr>
                  <a:spLocks noChangeShapeType="1"/>
                </p:cNvSpPr>
                <p:nvPr/>
              </p:nvSpPr>
              <p:spPr bwMode="auto">
                <a:xfrm>
                  <a:off x="249" y="952"/>
                  <a:ext cx="4"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8479" name="Line 415"/>
              <p:cNvSpPr>
                <a:spLocks noChangeShapeType="1"/>
              </p:cNvSpPr>
              <p:nvPr/>
            </p:nvSpPr>
            <p:spPr bwMode="auto">
              <a:xfrm>
                <a:off x="330" y="791"/>
                <a:ext cx="12"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480" name="Line 416"/>
              <p:cNvSpPr>
                <a:spLocks noChangeShapeType="1"/>
              </p:cNvSpPr>
              <p:nvPr/>
            </p:nvSpPr>
            <p:spPr bwMode="auto">
              <a:xfrm>
                <a:off x="313" y="791"/>
                <a:ext cx="9"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88481" name="Group 417"/>
          <p:cNvGrpSpPr>
            <a:grpSpLocks/>
          </p:cNvGrpSpPr>
          <p:nvPr/>
        </p:nvGrpSpPr>
        <p:grpSpPr bwMode="auto">
          <a:xfrm>
            <a:off x="2841625" y="3267075"/>
            <a:ext cx="88900" cy="317500"/>
            <a:chOff x="1790" y="2148"/>
            <a:chExt cx="56" cy="200"/>
          </a:xfrm>
        </p:grpSpPr>
        <p:sp>
          <p:nvSpPr>
            <p:cNvPr id="88482" name="Text Box 418"/>
            <p:cNvSpPr txBox="1">
              <a:spLocks noChangeArrowheads="1"/>
            </p:cNvSpPr>
            <p:nvPr/>
          </p:nvSpPr>
          <p:spPr bwMode="auto">
            <a:xfrm>
              <a:off x="1812" y="2148"/>
              <a:ext cx="34" cy="200"/>
            </a:xfrm>
            <a:prstGeom prst="rect">
              <a:avLst/>
            </a:prstGeom>
            <a:solidFill>
              <a:srgbClr val="DDDDDD"/>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88483" name="Text Box 419"/>
            <p:cNvSpPr txBox="1">
              <a:spLocks noChangeArrowheads="1"/>
            </p:cNvSpPr>
            <p:nvPr/>
          </p:nvSpPr>
          <p:spPr bwMode="auto">
            <a:xfrm>
              <a:off x="1790" y="2223"/>
              <a:ext cx="36" cy="53"/>
            </a:xfrm>
            <a:prstGeom prst="rect">
              <a:avLst/>
            </a:prstGeom>
            <a:solidFill>
              <a:srgbClr val="808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sp>
        <p:nvSpPr>
          <p:cNvPr id="88484" name="Text Box 420"/>
          <p:cNvSpPr txBox="1">
            <a:spLocks noChangeArrowheads="1"/>
          </p:cNvSpPr>
          <p:nvPr/>
        </p:nvSpPr>
        <p:spPr bwMode="auto">
          <a:xfrm>
            <a:off x="2373313" y="744538"/>
            <a:ext cx="558800" cy="2132012"/>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88485" name="Rectangle 421"/>
          <p:cNvSpPr>
            <a:spLocks noChangeArrowheads="1"/>
          </p:cNvSpPr>
          <p:nvPr/>
        </p:nvSpPr>
        <p:spPr bwMode="auto">
          <a:xfrm>
            <a:off x="2365375" y="2239963"/>
            <a:ext cx="581025" cy="19526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486" name="Rectangle 422"/>
          <p:cNvSpPr>
            <a:spLocks noChangeArrowheads="1"/>
          </p:cNvSpPr>
          <p:nvPr/>
        </p:nvSpPr>
        <p:spPr bwMode="auto">
          <a:xfrm>
            <a:off x="2352675" y="1531938"/>
            <a:ext cx="581025" cy="19526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8549" name="Group 485"/>
          <p:cNvGrpSpPr>
            <a:grpSpLocks/>
          </p:cNvGrpSpPr>
          <p:nvPr/>
        </p:nvGrpSpPr>
        <p:grpSpPr bwMode="auto">
          <a:xfrm>
            <a:off x="2489200" y="5073650"/>
            <a:ext cx="303213" cy="1506538"/>
            <a:chOff x="1568" y="3169"/>
            <a:chExt cx="191" cy="949"/>
          </a:xfrm>
        </p:grpSpPr>
        <p:sp>
          <p:nvSpPr>
            <p:cNvPr id="88550" name="Rectangle 486"/>
            <p:cNvSpPr>
              <a:spLocks noChangeArrowheads="1"/>
            </p:cNvSpPr>
            <p:nvPr/>
          </p:nvSpPr>
          <p:spPr bwMode="auto">
            <a:xfrm>
              <a:off x="1568" y="3169"/>
              <a:ext cx="191" cy="948"/>
            </a:xfrm>
            <a:prstGeom prst="rect">
              <a:avLst/>
            </a:prstGeom>
            <a:gradFill rotWithShape="1">
              <a:gsLst>
                <a:gs pos="0">
                  <a:srgbClr val="333333"/>
                </a:gs>
                <a:gs pos="50000">
                  <a:srgbClr val="DDDDDD"/>
                </a:gs>
                <a:gs pos="100000">
                  <a:srgbClr val="333333"/>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8551" name="Group 487"/>
            <p:cNvGrpSpPr>
              <a:grpSpLocks/>
            </p:cNvGrpSpPr>
            <p:nvPr/>
          </p:nvGrpSpPr>
          <p:grpSpPr bwMode="auto">
            <a:xfrm>
              <a:off x="1580" y="3376"/>
              <a:ext cx="166" cy="98"/>
              <a:chOff x="63" y="428"/>
              <a:chExt cx="36" cy="19"/>
            </a:xfrm>
          </p:grpSpPr>
          <p:sp>
            <p:nvSpPr>
              <p:cNvPr id="88552" name="AutoShape 488"/>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553" name="AutoShape 489"/>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554" name="AutoShape 490"/>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8555" name="Group 491"/>
            <p:cNvGrpSpPr>
              <a:grpSpLocks/>
            </p:cNvGrpSpPr>
            <p:nvPr/>
          </p:nvGrpSpPr>
          <p:grpSpPr bwMode="auto">
            <a:xfrm>
              <a:off x="1580" y="3210"/>
              <a:ext cx="166" cy="104"/>
              <a:chOff x="220" y="413"/>
              <a:chExt cx="36" cy="20"/>
            </a:xfrm>
          </p:grpSpPr>
          <p:sp>
            <p:nvSpPr>
              <p:cNvPr id="88556" name="AutoShape 492"/>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557" name="AutoShape 493"/>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558" name="AutoShape 494"/>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8559" name="Group 495"/>
            <p:cNvGrpSpPr>
              <a:grpSpLocks/>
            </p:cNvGrpSpPr>
            <p:nvPr/>
          </p:nvGrpSpPr>
          <p:grpSpPr bwMode="auto">
            <a:xfrm>
              <a:off x="1580" y="3293"/>
              <a:ext cx="166" cy="104"/>
              <a:chOff x="220" y="413"/>
              <a:chExt cx="36" cy="20"/>
            </a:xfrm>
          </p:grpSpPr>
          <p:sp>
            <p:nvSpPr>
              <p:cNvPr id="88560" name="AutoShape 496"/>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561" name="AutoShape 497"/>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562" name="AutoShape 498"/>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8563" name="Group 499"/>
            <p:cNvGrpSpPr>
              <a:grpSpLocks/>
            </p:cNvGrpSpPr>
            <p:nvPr/>
          </p:nvGrpSpPr>
          <p:grpSpPr bwMode="auto">
            <a:xfrm>
              <a:off x="1580" y="3454"/>
              <a:ext cx="166" cy="98"/>
              <a:chOff x="220" y="413"/>
              <a:chExt cx="36" cy="20"/>
            </a:xfrm>
          </p:grpSpPr>
          <p:sp>
            <p:nvSpPr>
              <p:cNvPr id="88564" name="AutoShape 500"/>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565" name="AutoShape 501"/>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566" name="AutoShape 502"/>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8567" name="Group 503"/>
            <p:cNvGrpSpPr>
              <a:grpSpLocks/>
            </p:cNvGrpSpPr>
            <p:nvPr/>
          </p:nvGrpSpPr>
          <p:grpSpPr bwMode="auto">
            <a:xfrm>
              <a:off x="1583" y="3529"/>
              <a:ext cx="166" cy="589"/>
              <a:chOff x="3381" y="1201"/>
              <a:chExt cx="216" cy="684"/>
            </a:xfrm>
          </p:grpSpPr>
          <p:grpSp>
            <p:nvGrpSpPr>
              <p:cNvPr id="88568" name="Group 504"/>
              <p:cNvGrpSpPr>
                <a:grpSpLocks/>
              </p:cNvGrpSpPr>
              <p:nvPr/>
            </p:nvGrpSpPr>
            <p:grpSpPr bwMode="auto">
              <a:xfrm>
                <a:off x="3381" y="1201"/>
                <a:ext cx="216" cy="114"/>
                <a:chOff x="220" y="413"/>
                <a:chExt cx="36" cy="20"/>
              </a:xfrm>
            </p:grpSpPr>
            <p:sp>
              <p:nvSpPr>
                <p:cNvPr id="88569" name="AutoShape 505"/>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570" name="AutoShape 506"/>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571" name="AutoShape 507"/>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8572" name="Group 508"/>
              <p:cNvGrpSpPr>
                <a:grpSpLocks/>
              </p:cNvGrpSpPr>
              <p:nvPr/>
            </p:nvGrpSpPr>
            <p:grpSpPr bwMode="auto">
              <a:xfrm>
                <a:off x="3381" y="1681"/>
                <a:ext cx="216" cy="114"/>
                <a:chOff x="63" y="428"/>
                <a:chExt cx="36" cy="19"/>
              </a:xfrm>
            </p:grpSpPr>
            <p:sp>
              <p:nvSpPr>
                <p:cNvPr id="88573" name="AutoShape 509"/>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574" name="AutoShape 510"/>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575" name="AutoShape 511"/>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8576" name="Group 512"/>
              <p:cNvGrpSpPr>
                <a:grpSpLocks/>
              </p:cNvGrpSpPr>
              <p:nvPr/>
            </p:nvGrpSpPr>
            <p:grpSpPr bwMode="auto">
              <a:xfrm>
                <a:off x="3381" y="1297"/>
                <a:ext cx="216" cy="120"/>
                <a:chOff x="220" y="413"/>
                <a:chExt cx="36" cy="20"/>
              </a:xfrm>
            </p:grpSpPr>
            <p:sp>
              <p:nvSpPr>
                <p:cNvPr id="88577" name="AutoShape 513"/>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578" name="AutoShape 514"/>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579" name="AutoShape 515"/>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8580" name="Group 516"/>
              <p:cNvGrpSpPr>
                <a:grpSpLocks/>
              </p:cNvGrpSpPr>
              <p:nvPr/>
            </p:nvGrpSpPr>
            <p:grpSpPr bwMode="auto">
              <a:xfrm>
                <a:off x="3381" y="1393"/>
                <a:ext cx="216" cy="114"/>
                <a:chOff x="220" y="413"/>
                <a:chExt cx="36" cy="20"/>
              </a:xfrm>
            </p:grpSpPr>
            <p:sp>
              <p:nvSpPr>
                <p:cNvPr id="88581" name="AutoShape 517"/>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582" name="AutoShape 518"/>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583" name="AutoShape 519"/>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8584" name="Group 520"/>
              <p:cNvGrpSpPr>
                <a:grpSpLocks/>
              </p:cNvGrpSpPr>
              <p:nvPr/>
            </p:nvGrpSpPr>
            <p:grpSpPr bwMode="auto">
              <a:xfrm>
                <a:off x="3381" y="1489"/>
                <a:ext cx="216" cy="120"/>
                <a:chOff x="220" y="413"/>
                <a:chExt cx="36" cy="20"/>
              </a:xfrm>
            </p:grpSpPr>
            <p:sp>
              <p:nvSpPr>
                <p:cNvPr id="88585" name="AutoShape 521"/>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586" name="AutoShape 522"/>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587" name="AutoShape 523"/>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8588" name="Group 524"/>
              <p:cNvGrpSpPr>
                <a:grpSpLocks/>
              </p:cNvGrpSpPr>
              <p:nvPr/>
            </p:nvGrpSpPr>
            <p:grpSpPr bwMode="auto">
              <a:xfrm>
                <a:off x="3381" y="1585"/>
                <a:ext cx="216" cy="120"/>
                <a:chOff x="220" y="413"/>
                <a:chExt cx="36" cy="20"/>
              </a:xfrm>
            </p:grpSpPr>
            <p:sp>
              <p:nvSpPr>
                <p:cNvPr id="88589" name="AutoShape 525"/>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590" name="AutoShape 526"/>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591" name="AutoShape 527"/>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8592" name="Group 528"/>
              <p:cNvGrpSpPr>
                <a:grpSpLocks/>
              </p:cNvGrpSpPr>
              <p:nvPr/>
            </p:nvGrpSpPr>
            <p:grpSpPr bwMode="auto">
              <a:xfrm>
                <a:off x="3381" y="1771"/>
                <a:ext cx="216" cy="114"/>
                <a:chOff x="220" y="413"/>
                <a:chExt cx="36" cy="20"/>
              </a:xfrm>
            </p:grpSpPr>
            <p:sp>
              <p:nvSpPr>
                <p:cNvPr id="88593" name="AutoShape 529"/>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594" name="AutoShape 530"/>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595" name="AutoShape 531"/>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grpSp>
        <p:nvGrpSpPr>
          <p:cNvPr id="88684" name="Group 620"/>
          <p:cNvGrpSpPr>
            <a:grpSpLocks/>
          </p:cNvGrpSpPr>
          <p:nvPr/>
        </p:nvGrpSpPr>
        <p:grpSpPr bwMode="auto">
          <a:xfrm>
            <a:off x="2489200" y="3200400"/>
            <a:ext cx="303213" cy="3398838"/>
            <a:chOff x="1568" y="2016"/>
            <a:chExt cx="191" cy="2141"/>
          </a:xfrm>
        </p:grpSpPr>
        <p:grpSp>
          <p:nvGrpSpPr>
            <p:cNvPr id="88597" name="Group 533"/>
            <p:cNvGrpSpPr>
              <a:grpSpLocks/>
            </p:cNvGrpSpPr>
            <p:nvPr/>
          </p:nvGrpSpPr>
          <p:grpSpPr bwMode="auto">
            <a:xfrm>
              <a:off x="1570" y="2016"/>
              <a:ext cx="189" cy="1194"/>
              <a:chOff x="3424" y="2331"/>
              <a:chExt cx="189" cy="1194"/>
            </a:xfrm>
          </p:grpSpPr>
          <p:sp>
            <p:nvSpPr>
              <p:cNvPr id="88598" name="Oval 534"/>
              <p:cNvSpPr>
                <a:spLocks noChangeArrowheads="1"/>
              </p:cNvSpPr>
              <p:nvPr/>
            </p:nvSpPr>
            <p:spPr bwMode="auto">
              <a:xfrm>
                <a:off x="3486" y="2487"/>
                <a:ext cx="70" cy="66"/>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599" name="Oval 535"/>
              <p:cNvSpPr>
                <a:spLocks noChangeArrowheads="1"/>
              </p:cNvSpPr>
              <p:nvPr/>
            </p:nvSpPr>
            <p:spPr bwMode="auto">
              <a:xfrm>
                <a:off x="3486" y="3021"/>
                <a:ext cx="70" cy="84"/>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600" name="Oval 536"/>
              <p:cNvSpPr>
                <a:spLocks noChangeArrowheads="1"/>
              </p:cNvSpPr>
              <p:nvPr/>
            </p:nvSpPr>
            <p:spPr bwMode="auto">
              <a:xfrm>
                <a:off x="3486" y="2847"/>
                <a:ext cx="70" cy="66"/>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601" name="Oval 537"/>
              <p:cNvSpPr>
                <a:spLocks noChangeAspect="1" noChangeArrowheads="1"/>
              </p:cNvSpPr>
              <p:nvPr/>
            </p:nvSpPr>
            <p:spPr bwMode="auto">
              <a:xfrm>
                <a:off x="3433" y="2577"/>
                <a:ext cx="176" cy="186"/>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602" name="Oval 538"/>
              <p:cNvSpPr>
                <a:spLocks noChangeAspect="1" noChangeArrowheads="1"/>
              </p:cNvSpPr>
              <p:nvPr/>
            </p:nvSpPr>
            <p:spPr bwMode="auto">
              <a:xfrm>
                <a:off x="3481" y="2631"/>
                <a:ext cx="79" cy="78"/>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603" name="AutoShape 539"/>
              <p:cNvSpPr>
                <a:spLocks noChangeAspect="1" noChangeArrowheads="1"/>
              </p:cNvSpPr>
              <p:nvPr/>
            </p:nvSpPr>
            <p:spPr bwMode="auto">
              <a:xfrm>
                <a:off x="3512" y="2595"/>
                <a:ext cx="17" cy="24"/>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604" name="AutoShape 540"/>
              <p:cNvSpPr>
                <a:spLocks noChangeAspect="1" noChangeArrowheads="1"/>
              </p:cNvSpPr>
              <p:nvPr/>
            </p:nvSpPr>
            <p:spPr bwMode="auto">
              <a:xfrm>
                <a:off x="3569" y="2661"/>
                <a:ext cx="22" cy="18"/>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605" name="AutoShape 541"/>
              <p:cNvSpPr>
                <a:spLocks noChangeAspect="1" noChangeArrowheads="1"/>
              </p:cNvSpPr>
              <p:nvPr/>
            </p:nvSpPr>
            <p:spPr bwMode="auto">
              <a:xfrm>
                <a:off x="3551" y="2703"/>
                <a:ext cx="18" cy="18"/>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606" name="AutoShape 542"/>
              <p:cNvSpPr>
                <a:spLocks noChangeAspect="1" noChangeArrowheads="1"/>
              </p:cNvSpPr>
              <p:nvPr/>
            </p:nvSpPr>
            <p:spPr bwMode="auto">
              <a:xfrm>
                <a:off x="3450" y="2661"/>
                <a:ext cx="22" cy="18"/>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607" name="AutoShape 543"/>
              <p:cNvSpPr>
                <a:spLocks noChangeAspect="1" noChangeArrowheads="1"/>
              </p:cNvSpPr>
              <p:nvPr/>
            </p:nvSpPr>
            <p:spPr bwMode="auto">
              <a:xfrm>
                <a:off x="3512" y="2721"/>
                <a:ext cx="17" cy="24"/>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608" name="AutoShape 544"/>
              <p:cNvSpPr>
                <a:spLocks noChangeAspect="1" noChangeArrowheads="1"/>
              </p:cNvSpPr>
              <p:nvPr/>
            </p:nvSpPr>
            <p:spPr bwMode="auto">
              <a:xfrm>
                <a:off x="3472" y="2619"/>
                <a:ext cx="18" cy="18"/>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609" name="AutoShape 545"/>
              <p:cNvSpPr>
                <a:spLocks noChangeAspect="1" noChangeArrowheads="1"/>
              </p:cNvSpPr>
              <p:nvPr/>
            </p:nvSpPr>
            <p:spPr bwMode="auto">
              <a:xfrm>
                <a:off x="3551" y="2619"/>
                <a:ext cx="18" cy="18"/>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610" name="AutoShape 546"/>
              <p:cNvSpPr>
                <a:spLocks noChangeAspect="1" noChangeArrowheads="1"/>
              </p:cNvSpPr>
              <p:nvPr/>
            </p:nvSpPr>
            <p:spPr bwMode="auto">
              <a:xfrm>
                <a:off x="3472" y="2703"/>
                <a:ext cx="18" cy="18"/>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611" name="Oval 547"/>
              <p:cNvSpPr>
                <a:spLocks noChangeAspect="1" noChangeArrowheads="1"/>
              </p:cNvSpPr>
              <p:nvPr/>
            </p:nvSpPr>
            <p:spPr bwMode="auto">
              <a:xfrm>
                <a:off x="3512" y="2661"/>
                <a:ext cx="17" cy="18"/>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8612" name="Group 548"/>
              <p:cNvGrpSpPr>
                <a:grpSpLocks/>
              </p:cNvGrpSpPr>
              <p:nvPr/>
            </p:nvGrpSpPr>
            <p:grpSpPr bwMode="auto">
              <a:xfrm>
                <a:off x="3445" y="2409"/>
                <a:ext cx="147" cy="270"/>
                <a:chOff x="3445" y="2409"/>
                <a:chExt cx="147" cy="270"/>
              </a:xfrm>
            </p:grpSpPr>
            <p:sp>
              <p:nvSpPr>
                <p:cNvPr id="88613" name="Rectangle 549"/>
                <p:cNvSpPr>
                  <a:spLocks noChangeAspect="1" noChangeArrowheads="1"/>
                </p:cNvSpPr>
                <p:nvPr/>
              </p:nvSpPr>
              <p:spPr bwMode="auto">
                <a:xfrm flipH="1">
                  <a:off x="3445" y="2409"/>
                  <a:ext cx="147" cy="22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8614" name="Rectangle 550"/>
                <p:cNvSpPr>
                  <a:spLocks noChangeArrowheads="1"/>
                </p:cNvSpPr>
                <p:nvPr/>
              </p:nvSpPr>
              <p:spPr bwMode="auto">
                <a:xfrm flipV="1">
                  <a:off x="3458" y="2629"/>
                  <a:ext cx="116" cy="5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8615" name="Rectangle 551"/>
                <p:cNvSpPr>
                  <a:spLocks noChangeArrowheads="1"/>
                </p:cNvSpPr>
                <p:nvPr/>
              </p:nvSpPr>
              <p:spPr bwMode="auto">
                <a:xfrm>
                  <a:off x="3445" y="2418"/>
                  <a:ext cx="147" cy="12"/>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8616" name="Rectangle 552"/>
                <p:cNvSpPr>
                  <a:spLocks noChangeArrowheads="1"/>
                </p:cNvSpPr>
                <p:nvPr/>
              </p:nvSpPr>
              <p:spPr bwMode="auto">
                <a:xfrm>
                  <a:off x="3506" y="2439"/>
                  <a:ext cx="30" cy="89"/>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grpSp>
          <p:sp>
            <p:nvSpPr>
              <p:cNvPr id="88617" name="Rectangle 553"/>
              <p:cNvSpPr>
                <a:spLocks noChangeAspect="1" noChangeArrowheads="1"/>
              </p:cNvSpPr>
              <p:nvPr/>
            </p:nvSpPr>
            <p:spPr bwMode="auto">
              <a:xfrm flipH="1">
                <a:off x="3424" y="2535"/>
                <a:ext cx="189" cy="348"/>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88618" name="AutoShape 554"/>
              <p:cNvSpPr>
                <a:spLocks noChangeArrowheads="1"/>
              </p:cNvSpPr>
              <p:nvPr/>
            </p:nvSpPr>
            <p:spPr bwMode="auto">
              <a:xfrm>
                <a:off x="3512" y="2871"/>
                <a:ext cx="13" cy="1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round/>
                <a:headEnd/>
                <a:tailEnd/>
              </a:ln>
            </p:spPr>
            <p:txBody>
              <a:bodyPr/>
              <a:lstStyle/>
              <a:p>
                <a:endParaRPr lang="en-US" dirty="0"/>
              </a:p>
            </p:txBody>
          </p:sp>
          <p:sp>
            <p:nvSpPr>
              <p:cNvPr id="88619" name="Rectangle 555"/>
              <p:cNvSpPr>
                <a:spLocks noChangeAspect="1" noChangeArrowheads="1"/>
              </p:cNvSpPr>
              <p:nvPr/>
            </p:nvSpPr>
            <p:spPr bwMode="auto">
              <a:xfrm flipH="1">
                <a:off x="3424" y="2331"/>
                <a:ext cx="189" cy="102"/>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88620" name="Rectangle 556" descr="Dark vertical"/>
              <p:cNvSpPr>
                <a:spLocks noChangeAspect="1" noChangeArrowheads="1"/>
              </p:cNvSpPr>
              <p:nvPr/>
            </p:nvSpPr>
            <p:spPr bwMode="auto">
              <a:xfrm flipH="1">
                <a:off x="3455" y="2985"/>
                <a:ext cx="132" cy="54"/>
              </a:xfrm>
              <a:prstGeom prst="rect">
                <a:avLst/>
              </a:prstGeom>
              <a:pattFill prst="dkVert">
                <a:fgClr>
                  <a:srgbClr val="000000"/>
                </a:fgClr>
                <a:bgClr>
                  <a:srgbClr val="808080"/>
                </a:bgClr>
              </a:pattFill>
              <a:ln w="12700">
                <a:solidFill>
                  <a:srgbClr val="000000"/>
                </a:solidFill>
                <a:miter lim="800000"/>
                <a:headEnd/>
                <a:tailEnd/>
              </a:ln>
            </p:spPr>
            <p:txBody>
              <a:bodyPr/>
              <a:lstStyle/>
              <a:p>
                <a:endParaRPr lang="en-US" dirty="0"/>
              </a:p>
            </p:txBody>
          </p:sp>
          <p:sp>
            <p:nvSpPr>
              <p:cNvPr id="88621" name="Rectangle 557"/>
              <p:cNvSpPr>
                <a:spLocks noChangeAspect="1" noChangeArrowheads="1"/>
              </p:cNvSpPr>
              <p:nvPr/>
            </p:nvSpPr>
            <p:spPr bwMode="auto">
              <a:xfrm flipH="1">
                <a:off x="3442" y="3027"/>
                <a:ext cx="158" cy="342"/>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88622" name="Rectangle 558"/>
              <p:cNvSpPr>
                <a:spLocks noChangeAspect="1" noChangeArrowheads="1"/>
              </p:cNvSpPr>
              <p:nvPr/>
            </p:nvSpPr>
            <p:spPr bwMode="auto">
              <a:xfrm flipH="1">
                <a:off x="3442" y="2895"/>
                <a:ext cx="158" cy="96"/>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88623" name="AutoShape 559"/>
              <p:cNvSpPr>
                <a:spLocks noChangeArrowheads="1"/>
              </p:cNvSpPr>
              <p:nvPr/>
            </p:nvSpPr>
            <p:spPr bwMode="auto">
              <a:xfrm>
                <a:off x="3424" y="2883"/>
                <a:ext cx="189" cy="12"/>
              </a:xfrm>
              <a:custGeom>
                <a:avLst/>
                <a:gdLst>
                  <a:gd name="G0" fmla="+- 1350 0 0"/>
                  <a:gd name="G1" fmla="+- 21600 0 1350"/>
                  <a:gd name="G2" fmla="*/ 1350 1 2"/>
                  <a:gd name="G3" fmla="+- 21600 0 G2"/>
                  <a:gd name="G4" fmla="+/ 1350 21600 2"/>
                  <a:gd name="G5" fmla="+/ G1 0 2"/>
                  <a:gd name="G6" fmla="*/ 21600 21600 1350"/>
                  <a:gd name="G7" fmla="*/ G6 1 2"/>
                  <a:gd name="G8" fmla="+- 21600 0 G7"/>
                  <a:gd name="G9" fmla="*/ 21600 1 2"/>
                  <a:gd name="G10" fmla="+- 1350 0 G9"/>
                  <a:gd name="G11" fmla="?: G10 G8 0"/>
                  <a:gd name="G12" fmla="?: G10 G7 21600"/>
                  <a:gd name="T0" fmla="*/ 20925 w 21600"/>
                  <a:gd name="T1" fmla="*/ 10800 h 21600"/>
                  <a:gd name="T2" fmla="*/ 10800 w 21600"/>
                  <a:gd name="T3" fmla="*/ 21600 h 21600"/>
                  <a:gd name="T4" fmla="*/ 675 w 21600"/>
                  <a:gd name="T5" fmla="*/ 10800 h 21600"/>
                  <a:gd name="T6" fmla="*/ 10800 w 21600"/>
                  <a:gd name="T7" fmla="*/ 0 h 21600"/>
                  <a:gd name="T8" fmla="*/ 2475 w 21600"/>
                  <a:gd name="T9" fmla="*/ 2475 h 21600"/>
                  <a:gd name="T10" fmla="*/ 19125 w 21600"/>
                  <a:gd name="T11" fmla="*/ 19125 h 21600"/>
                </a:gdLst>
                <a:ahLst/>
                <a:cxnLst>
                  <a:cxn ang="0">
                    <a:pos x="T0" y="T1"/>
                  </a:cxn>
                  <a:cxn ang="0">
                    <a:pos x="T2" y="T3"/>
                  </a:cxn>
                  <a:cxn ang="0">
                    <a:pos x="T4" y="T5"/>
                  </a:cxn>
                  <a:cxn ang="0">
                    <a:pos x="T6" y="T7"/>
                  </a:cxn>
                </a:cxnLst>
                <a:rect l="T8" t="T9" r="T10" b="T11"/>
                <a:pathLst>
                  <a:path w="21600" h="21600">
                    <a:moveTo>
                      <a:pt x="0" y="0"/>
                    </a:moveTo>
                    <a:lnTo>
                      <a:pt x="1350" y="21600"/>
                    </a:lnTo>
                    <a:lnTo>
                      <a:pt x="20250"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8624" name="AutoShape 560"/>
              <p:cNvSpPr>
                <a:spLocks noChangeArrowheads="1"/>
              </p:cNvSpPr>
              <p:nvPr/>
            </p:nvSpPr>
            <p:spPr bwMode="auto">
              <a:xfrm rot="10800000">
                <a:off x="3424" y="3369"/>
                <a:ext cx="189" cy="24"/>
              </a:xfrm>
              <a:custGeom>
                <a:avLst/>
                <a:gdLst>
                  <a:gd name="G0" fmla="+- 1694 0 0"/>
                  <a:gd name="G1" fmla="+- 21600 0 1694"/>
                  <a:gd name="G2" fmla="*/ 1694 1 2"/>
                  <a:gd name="G3" fmla="+- 21600 0 G2"/>
                  <a:gd name="G4" fmla="+/ 1694 21600 2"/>
                  <a:gd name="G5" fmla="+/ G1 0 2"/>
                  <a:gd name="G6" fmla="*/ 21600 21600 1694"/>
                  <a:gd name="G7" fmla="*/ G6 1 2"/>
                  <a:gd name="G8" fmla="+- 21600 0 G7"/>
                  <a:gd name="G9" fmla="*/ 21600 1 2"/>
                  <a:gd name="G10" fmla="+- 1694 0 G9"/>
                  <a:gd name="G11" fmla="?: G10 G8 0"/>
                  <a:gd name="G12" fmla="?: G10 G7 21600"/>
                  <a:gd name="T0" fmla="*/ 20753 w 21600"/>
                  <a:gd name="T1" fmla="*/ 10800 h 21600"/>
                  <a:gd name="T2" fmla="*/ 10800 w 21600"/>
                  <a:gd name="T3" fmla="*/ 21600 h 21600"/>
                  <a:gd name="T4" fmla="*/ 847 w 21600"/>
                  <a:gd name="T5" fmla="*/ 10800 h 21600"/>
                  <a:gd name="T6" fmla="*/ 10800 w 21600"/>
                  <a:gd name="T7" fmla="*/ 0 h 21600"/>
                  <a:gd name="T8" fmla="*/ 2647 w 21600"/>
                  <a:gd name="T9" fmla="*/ 2647 h 21600"/>
                  <a:gd name="T10" fmla="*/ 18953 w 21600"/>
                  <a:gd name="T11" fmla="*/ 18953 h 21600"/>
                </a:gdLst>
                <a:ahLst/>
                <a:cxnLst>
                  <a:cxn ang="0">
                    <a:pos x="T0" y="T1"/>
                  </a:cxn>
                  <a:cxn ang="0">
                    <a:pos x="T2" y="T3"/>
                  </a:cxn>
                  <a:cxn ang="0">
                    <a:pos x="T4" y="T5"/>
                  </a:cxn>
                  <a:cxn ang="0">
                    <a:pos x="T6" y="T7"/>
                  </a:cxn>
                </a:cxnLst>
                <a:rect l="T8" t="T9" r="T10" b="T11"/>
                <a:pathLst>
                  <a:path w="21600" h="21600">
                    <a:moveTo>
                      <a:pt x="0" y="0"/>
                    </a:moveTo>
                    <a:lnTo>
                      <a:pt x="1694" y="21600"/>
                    </a:lnTo>
                    <a:lnTo>
                      <a:pt x="19906"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625" name="Rectangle 561"/>
              <p:cNvSpPr>
                <a:spLocks noChangeAspect="1" noChangeArrowheads="1"/>
              </p:cNvSpPr>
              <p:nvPr/>
            </p:nvSpPr>
            <p:spPr bwMode="auto">
              <a:xfrm flipH="1">
                <a:off x="3424" y="3393"/>
                <a:ext cx="189" cy="132"/>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grpSp>
        <p:grpSp>
          <p:nvGrpSpPr>
            <p:cNvPr id="88683" name="Group 619"/>
            <p:cNvGrpSpPr>
              <a:grpSpLocks/>
            </p:cNvGrpSpPr>
            <p:nvPr/>
          </p:nvGrpSpPr>
          <p:grpSpPr bwMode="auto">
            <a:xfrm>
              <a:off x="1568" y="3208"/>
              <a:ext cx="191" cy="949"/>
              <a:chOff x="1568" y="3208"/>
              <a:chExt cx="191" cy="949"/>
            </a:xfrm>
          </p:grpSpPr>
          <p:sp>
            <p:nvSpPr>
              <p:cNvPr id="88627" name="Rectangle 563"/>
              <p:cNvSpPr>
                <a:spLocks noChangeArrowheads="1"/>
              </p:cNvSpPr>
              <p:nvPr/>
            </p:nvSpPr>
            <p:spPr bwMode="auto">
              <a:xfrm>
                <a:off x="1568" y="3208"/>
                <a:ext cx="191" cy="948"/>
              </a:xfrm>
              <a:prstGeom prst="rect">
                <a:avLst/>
              </a:prstGeom>
              <a:gradFill rotWithShape="1">
                <a:gsLst>
                  <a:gs pos="0">
                    <a:srgbClr val="333333"/>
                  </a:gs>
                  <a:gs pos="50000">
                    <a:srgbClr val="DDDDDD"/>
                  </a:gs>
                  <a:gs pos="100000">
                    <a:srgbClr val="333333"/>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8628" name="Group 564"/>
              <p:cNvGrpSpPr>
                <a:grpSpLocks/>
              </p:cNvGrpSpPr>
              <p:nvPr/>
            </p:nvGrpSpPr>
            <p:grpSpPr bwMode="auto">
              <a:xfrm>
                <a:off x="1580" y="3415"/>
                <a:ext cx="166" cy="98"/>
                <a:chOff x="63" y="428"/>
                <a:chExt cx="36" cy="19"/>
              </a:xfrm>
            </p:grpSpPr>
            <p:sp>
              <p:nvSpPr>
                <p:cNvPr id="88629" name="AutoShape 565"/>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630" name="AutoShape 566"/>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631" name="AutoShape 567"/>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8636" name="Group 572"/>
              <p:cNvGrpSpPr>
                <a:grpSpLocks/>
              </p:cNvGrpSpPr>
              <p:nvPr/>
            </p:nvGrpSpPr>
            <p:grpSpPr bwMode="auto">
              <a:xfrm>
                <a:off x="1580" y="3320"/>
                <a:ext cx="166" cy="104"/>
                <a:chOff x="220" y="413"/>
                <a:chExt cx="36" cy="20"/>
              </a:xfrm>
            </p:grpSpPr>
            <p:sp>
              <p:nvSpPr>
                <p:cNvPr id="88637" name="AutoShape 573"/>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638" name="AutoShape 574"/>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639" name="AutoShape 575"/>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8640" name="Group 576"/>
              <p:cNvGrpSpPr>
                <a:grpSpLocks/>
              </p:cNvGrpSpPr>
              <p:nvPr/>
            </p:nvGrpSpPr>
            <p:grpSpPr bwMode="auto">
              <a:xfrm>
                <a:off x="1580" y="3493"/>
                <a:ext cx="166" cy="98"/>
                <a:chOff x="220" y="413"/>
                <a:chExt cx="36" cy="20"/>
              </a:xfrm>
            </p:grpSpPr>
            <p:sp>
              <p:nvSpPr>
                <p:cNvPr id="88641" name="AutoShape 577"/>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642" name="AutoShape 578"/>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643" name="AutoShape 579"/>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8644" name="Group 580"/>
              <p:cNvGrpSpPr>
                <a:grpSpLocks/>
              </p:cNvGrpSpPr>
              <p:nvPr/>
            </p:nvGrpSpPr>
            <p:grpSpPr bwMode="auto">
              <a:xfrm>
                <a:off x="1583" y="3568"/>
                <a:ext cx="166" cy="589"/>
                <a:chOff x="3381" y="1201"/>
                <a:chExt cx="216" cy="684"/>
              </a:xfrm>
            </p:grpSpPr>
            <p:grpSp>
              <p:nvGrpSpPr>
                <p:cNvPr id="88645" name="Group 581"/>
                <p:cNvGrpSpPr>
                  <a:grpSpLocks/>
                </p:cNvGrpSpPr>
                <p:nvPr/>
              </p:nvGrpSpPr>
              <p:grpSpPr bwMode="auto">
                <a:xfrm>
                  <a:off x="3381" y="1201"/>
                  <a:ext cx="216" cy="114"/>
                  <a:chOff x="220" y="413"/>
                  <a:chExt cx="36" cy="20"/>
                </a:xfrm>
              </p:grpSpPr>
              <p:sp>
                <p:nvSpPr>
                  <p:cNvPr id="88646" name="AutoShape 582"/>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647" name="AutoShape 583"/>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648" name="AutoShape 584"/>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8649" name="Group 585"/>
                <p:cNvGrpSpPr>
                  <a:grpSpLocks/>
                </p:cNvGrpSpPr>
                <p:nvPr/>
              </p:nvGrpSpPr>
              <p:grpSpPr bwMode="auto">
                <a:xfrm>
                  <a:off x="3381" y="1681"/>
                  <a:ext cx="216" cy="114"/>
                  <a:chOff x="63" y="428"/>
                  <a:chExt cx="36" cy="19"/>
                </a:xfrm>
              </p:grpSpPr>
              <p:sp>
                <p:nvSpPr>
                  <p:cNvPr id="88650" name="AutoShape 586"/>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651" name="AutoShape 587"/>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652" name="AutoShape 588"/>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8653" name="Group 589"/>
                <p:cNvGrpSpPr>
                  <a:grpSpLocks/>
                </p:cNvGrpSpPr>
                <p:nvPr/>
              </p:nvGrpSpPr>
              <p:grpSpPr bwMode="auto">
                <a:xfrm>
                  <a:off x="3381" y="1297"/>
                  <a:ext cx="216" cy="120"/>
                  <a:chOff x="220" y="413"/>
                  <a:chExt cx="36" cy="20"/>
                </a:xfrm>
              </p:grpSpPr>
              <p:sp>
                <p:nvSpPr>
                  <p:cNvPr id="88654" name="AutoShape 590"/>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655" name="AutoShape 591"/>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656" name="AutoShape 592"/>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8657" name="Group 593"/>
                <p:cNvGrpSpPr>
                  <a:grpSpLocks/>
                </p:cNvGrpSpPr>
                <p:nvPr/>
              </p:nvGrpSpPr>
              <p:grpSpPr bwMode="auto">
                <a:xfrm>
                  <a:off x="3381" y="1393"/>
                  <a:ext cx="216" cy="114"/>
                  <a:chOff x="220" y="413"/>
                  <a:chExt cx="36" cy="20"/>
                </a:xfrm>
              </p:grpSpPr>
              <p:sp>
                <p:nvSpPr>
                  <p:cNvPr id="88658" name="AutoShape 594"/>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659" name="AutoShape 595"/>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660" name="AutoShape 596"/>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8661" name="Group 597"/>
                <p:cNvGrpSpPr>
                  <a:grpSpLocks/>
                </p:cNvGrpSpPr>
                <p:nvPr/>
              </p:nvGrpSpPr>
              <p:grpSpPr bwMode="auto">
                <a:xfrm>
                  <a:off x="3381" y="1489"/>
                  <a:ext cx="216" cy="120"/>
                  <a:chOff x="220" y="413"/>
                  <a:chExt cx="36" cy="20"/>
                </a:xfrm>
              </p:grpSpPr>
              <p:sp>
                <p:nvSpPr>
                  <p:cNvPr id="88662" name="AutoShape 598"/>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663" name="AutoShape 599"/>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664" name="AutoShape 600"/>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8665" name="Group 601"/>
                <p:cNvGrpSpPr>
                  <a:grpSpLocks/>
                </p:cNvGrpSpPr>
                <p:nvPr/>
              </p:nvGrpSpPr>
              <p:grpSpPr bwMode="auto">
                <a:xfrm>
                  <a:off x="3381" y="1585"/>
                  <a:ext cx="216" cy="120"/>
                  <a:chOff x="220" y="413"/>
                  <a:chExt cx="36" cy="20"/>
                </a:xfrm>
              </p:grpSpPr>
              <p:sp>
                <p:nvSpPr>
                  <p:cNvPr id="88666" name="AutoShape 602"/>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667" name="AutoShape 603"/>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668" name="AutoShape 604"/>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8669" name="Group 605"/>
                <p:cNvGrpSpPr>
                  <a:grpSpLocks/>
                </p:cNvGrpSpPr>
                <p:nvPr/>
              </p:nvGrpSpPr>
              <p:grpSpPr bwMode="auto">
                <a:xfrm>
                  <a:off x="3381" y="1771"/>
                  <a:ext cx="216" cy="114"/>
                  <a:chOff x="220" y="413"/>
                  <a:chExt cx="36" cy="20"/>
                </a:xfrm>
              </p:grpSpPr>
              <p:sp>
                <p:nvSpPr>
                  <p:cNvPr id="88670" name="AutoShape 606"/>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671" name="AutoShape 607"/>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8672" name="AutoShape 608"/>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grpSp>
      <p:grpSp>
        <p:nvGrpSpPr>
          <p:cNvPr id="88673" name="Group 609"/>
          <p:cNvGrpSpPr>
            <a:grpSpLocks/>
          </p:cNvGrpSpPr>
          <p:nvPr/>
        </p:nvGrpSpPr>
        <p:grpSpPr bwMode="auto">
          <a:xfrm>
            <a:off x="2762250" y="4116388"/>
            <a:ext cx="161925" cy="314325"/>
            <a:chOff x="1740" y="2548"/>
            <a:chExt cx="102" cy="198"/>
          </a:xfrm>
        </p:grpSpPr>
        <p:grpSp>
          <p:nvGrpSpPr>
            <p:cNvPr id="88674" name="Group 610"/>
            <p:cNvGrpSpPr>
              <a:grpSpLocks/>
            </p:cNvGrpSpPr>
            <p:nvPr/>
          </p:nvGrpSpPr>
          <p:grpSpPr bwMode="auto">
            <a:xfrm>
              <a:off x="1752" y="2548"/>
              <a:ext cx="90" cy="198"/>
              <a:chOff x="3293" y="3267"/>
              <a:chExt cx="96" cy="144"/>
            </a:xfrm>
          </p:grpSpPr>
          <p:sp>
            <p:nvSpPr>
              <p:cNvPr id="88675" name="Text Box 611"/>
              <p:cNvSpPr txBox="1">
                <a:spLocks noChangeArrowheads="1"/>
              </p:cNvSpPr>
              <p:nvPr/>
            </p:nvSpPr>
            <p:spPr bwMode="auto">
              <a:xfrm>
                <a:off x="3293" y="3267"/>
                <a:ext cx="94" cy="144"/>
              </a:xfrm>
              <a:prstGeom prst="rect">
                <a:avLst/>
              </a:prstGeom>
              <a:solidFill>
                <a:srgbClr val="000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88676" name="Rectangle 612"/>
              <p:cNvSpPr>
                <a:spLocks noChangeArrowheads="1"/>
              </p:cNvSpPr>
              <p:nvPr/>
            </p:nvSpPr>
            <p:spPr bwMode="auto">
              <a:xfrm>
                <a:off x="3293" y="3311"/>
                <a:ext cx="96" cy="6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8677" name="Rectangle 613"/>
            <p:cNvSpPr>
              <a:spLocks noChangeArrowheads="1"/>
            </p:cNvSpPr>
            <p:nvPr/>
          </p:nvSpPr>
          <p:spPr bwMode="auto">
            <a:xfrm>
              <a:off x="1740" y="2636"/>
              <a:ext cx="101"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88678" name="Group 614"/>
          <p:cNvGrpSpPr>
            <a:grpSpLocks/>
          </p:cNvGrpSpPr>
          <p:nvPr/>
        </p:nvGrpSpPr>
        <p:grpSpPr bwMode="auto">
          <a:xfrm>
            <a:off x="2370138" y="4111625"/>
            <a:ext cx="160337" cy="314325"/>
            <a:chOff x="1493" y="2560"/>
            <a:chExt cx="101" cy="198"/>
          </a:xfrm>
        </p:grpSpPr>
        <p:grpSp>
          <p:nvGrpSpPr>
            <p:cNvPr id="88679" name="Group 615"/>
            <p:cNvGrpSpPr>
              <a:grpSpLocks/>
            </p:cNvGrpSpPr>
            <p:nvPr/>
          </p:nvGrpSpPr>
          <p:grpSpPr bwMode="auto">
            <a:xfrm>
              <a:off x="1494" y="2560"/>
              <a:ext cx="90" cy="198"/>
              <a:chOff x="3293" y="3267"/>
              <a:chExt cx="96" cy="144"/>
            </a:xfrm>
          </p:grpSpPr>
          <p:sp>
            <p:nvSpPr>
              <p:cNvPr id="88680" name="Text Box 616"/>
              <p:cNvSpPr txBox="1">
                <a:spLocks noChangeArrowheads="1"/>
              </p:cNvSpPr>
              <p:nvPr/>
            </p:nvSpPr>
            <p:spPr bwMode="auto">
              <a:xfrm>
                <a:off x="3293" y="3267"/>
                <a:ext cx="94" cy="144"/>
              </a:xfrm>
              <a:prstGeom prst="rect">
                <a:avLst/>
              </a:prstGeom>
              <a:solidFill>
                <a:srgbClr val="000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88681" name="Rectangle 617"/>
              <p:cNvSpPr>
                <a:spLocks noChangeArrowheads="1"/>
              </p:cNvSpPr>
              <p:nvPr/>
            </p:nvSpPr>
            <p:spPr bwMode="auto">
              <a:xfrm>
                <a:off x="3293" y="3311"/>
                <a:ext cx="96" cy="6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8682" name="Rectangle 618"/>
            <p:cNvSpPr>
              <a:spLocks noChangeArrowheads="1"/>
            </p:cNvSpPr>
            <p:nvPr/>
          </p:nvSpPr>
          <p:spPr bwMode="auto">
            <a:xfrm>
              <a:off x="1493" y="2653"/>
              <a:ext cx="101"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Tree>
    <p:extLst>
      <p:ext uri="{BB962C8B-B14F-4D97-AF65-F5344CB8AC3E}">
        <p14:creationId xmlns:p14="http://schemas.microsoft.com/office/powerpoint/2010/main" val="19986607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fade">
                                      <p:cBhvr>
                                        <p:cTn id="7" dur="2000"/>
                                        <p:tgtEl>
                                          <p:spTgt spid="880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067">
                                            <p:txEl>
                                              <p:pRg st="1" end="1"/>
                                            </p:txEl>
                                          </p:spTgt>
                                        </p:tgtEl>
                                        <p:attrNameLst>
                                          <p:attrName>style.visibility</p:attrName>
                                        </p:attrNameLst>
                                      </p:cBhvr>
                                      <p:to>
                                        <p:strVal val="visible"/>
                                      </p:to>
                                    </p:set>
                                    <p:animEffect transition="in" filter="fade">
                                      <p:cBhvr>
                                        <p:cTn id="12" dur="2000"/>
                                        <p:tgtEl>
                                          <p:spTgt spid="880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P spid="88067"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a:xfrm>
            <a:off x="76200" y="-20638"/>
            <a:ext cx="6629400" cy="685801"/>
          </a:xfrm>
          <a:noFill/>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GB" b="1" u="sng" dirty="0" smtClean="0">
                <a:solidFill>
                  <a:schemeClr val="tx2"/>
                </a:solidFill>
                <a:ea typeface="ＭＳ Ｐゴシック" pitchFamily="34" charset="-128"/>
              </a:rPr>
              <a:t>Deployment Sequence</a:t>
            </a:r>
          </a:p>
        </p:txBody>
      </p:sp>
      <p:sp>
        <p:nvSpPr>
          <p:cNvPr id="89091" name="Rectangle 3"/>
          <p:cNvSpPr>
            <a:spLocks noChangeArrowheads="1"/>
          </p:cNvSpPr>
          <p:nvPr/>
        </p:nvSpPr>
        <p:spPr bwMode="auto">
          <a:xfrm>
            <a:off x="5207000" y="1492250"/>
            <a:ext cx="388620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171450" indent="-171450" eaLnBrk="0" hangingPunct="0">
              <a:spcBef>
                <a:spcPct val="20000"/>
              </a:spcBef>
              <a:buClr>
                <a:srgbClr val="003EA3"/>
              </a:buClr>
              <a:buSzPct val="95000"/>
              <a:buFontTx/>
              <a:buChar char="•"/>
            </a:pPr>
            <a:r>
              <a:rPr lang="en-US" sz="2400" dirty="0">
                <a:solidFill>
                  <a:schemeClr val="tx2"/>
                </a:solidFill>
                <a:latin typeface="Tahoma" pitchFamily="34" charset="0"/>
              </a:rPr>
              <a:t>Open Gate Valves.</a:t>
            </a:r>
          </a:p>
          <a:p>
            <a:pPr marL="171450" indent="-171450" eaLnBrk="0" hangingPunct="0">
              <a:spcBef>
                <a:spcPct val="20000"/>
              </a:spcBef>
              <a:buClr>
                <a:srgbClr val="003EA3"/>
              </a:buClr>
              <a:buSzPct val="95000"/>
            </a:pPr>
            <a:endParaRPr lang="en-US" sz="2400" dirty="0">
              <a:solidFill>
                <a:schemeClr val="tx2"/>
              </a:solidFill>
              <a:latin typeface="Tahoma" pitchFamily="34" charset="0"/>
            </a:endParaRPr>
          </a:p>
        </p:txBody>
      </p:sp>
      <p:grpSp>
        <p:nvGrpSpPr>
          <p:cNvPr id="89093" name="Group 5"/>
          <p:cNvGrpSpPr>
            <a:grpSpLocks/>
          </p:cNvGrpSpPr>
          <p:nvPr/>
        </p:nvGrpSpPr>
        <p:grpSpPr bwMode="auto">
          <a:xfrm>
            <a:off x="434975" y="4972050"/>
            <a:ext cx="4424363" cy="1277938"/>
            <a:chOff x="244" y="910"/>
            <a:chExt cx="118" cy="40"/>
          </a:xfrm>
        </p:grpSpPr>
        <p:sp>
          <p:nvSpPr>
            <p:cNvPr id="89094" name="Rectangle 6"/>
            <p:cNvSpPr>
              <a:spLocks noChangeArrowheads="1"/>
            </p:cNvSpPr>
            <p:nvPr/>
          </p:nvSpPr>
          <p:spPr bwMode="auto">
            <a:xfrm>
              <a:off x="297" y="914"/>
              <a:ext cx="12" cy="3"/>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9095" name="Group 7"/>
            <p:cNvGrpSpPr>
              <a:grpSpLocks/>
            </p:cNvGrpSpPr>
            <p:nvPr/>
          </p:nvGrpSpPr>
          <p:grpSpPr bwMode="auto">
            <a:xfrm>
              <a:off x="244" y="915"/>
              <a:ext cx="118" cy="32"/>
              <a:chOff x="118" y="899"/>
              <a:chExt cx="126" cy="36"/>
            </a:xfrm>
          </p:grpSpPr>
          <p:sp>
            <p:nvSpPr>
              <p:cNvPr id="89096" name="Rectangle 8"/>
              <p:cNvSpPr>
                <a:spLocks noChangeArrowheads="1"/>
              </p:cNvSpPr>
              <p:nvPr/>
            </p:nvSpPr>
            <p:spPr bwMode="auto">
              <a:xfrm>
                <a:off x="172" y="901"/>
                <a:ext cx="18" cy="29"/>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097" name="Freeform 9"/>
              <p:cNvSpPr>
                <a:spLocks/>
              </p:cNvSpPr>
              <p:nvPr/>
            </p:nvSpPr>
            <p:spPr bwMode="auto">
              <a:xfrm>
                <a:off x="186" y="930"/>
                <a:ext cx="1" cy="1"/>
              </a:xfrm>
              <a:custGeom>
                <a:avLst/>
                <a:gdLst>
                  <a:gd name="T0" fmla="*/ 0 h 1"/>
                  <a:gd name="T1" fmla="*/ 1 h 1"/>
                  <a:gd name="T2" fmla="*/ 1 h 1"/>
                  <a:gd name="T3" fmla="*/ 1 h 1"/>
                </a:gdLst>
                <a:ahLst/>
                <a:cxnLst>
                  <a:cxn ang="0">
                    <a:pos x="0" y="T0"/>
                  </a:cxn>
                  <a:cxn ang="0">
                    <a:pos x="0" y="T1"/>
                  </a:cxn>
                  <a:cxn ang="0">
                    <a:pos x="0" y="T2"/>
                  </a:cxn>
                  <a:cxn ang="0">
                    <a:pos x="0" y="T3"/>
                  </a:cxn>
                </a:cxnLst>
                <a:rect l="0" t="0" r="r" b="b"/>
                <a:pathLst>
                  <a:path h="1">
                    <a:moveTo>
                      <a:pt x="0" y="0"/>
                    </a:moveTo>
                    <a:lnTo>
                      <a:pt x="0" y="1"/>
                    </a:lnTo>
                    <a:lnTo>
                      <a:pt x="0" y="1"/>
                    </a:lnTo>
                    <a:lnTo>
                      <a:pt x="0" y="1"/>
                    </a:lnTo>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098" name="Freeform 10"/>
              <p:cNvSpPr>
                <a:spLocks/>
              </p:cNvSpPr>
              <p:nvPr/>
            </p:nvSpPr>
            <p:spPr bwMode="auto">
              <a:xfrm>
                <a:off x="174" y="930"/>
                <a:ext cx="2" cy="1"/>
              </a:xfrm>
              <a:custGeom>
                <a:avLst/>
                <a:gdLst>
                  <a:gd name="T0" fmla="*/ 0 h 1"/>
                  <a:gd name="T1" fmla="*/ 1 h 1"/>
                  <a:gd name="T2" fmla="*/ 1 h 1"/>
                  <a:gd name="T3" fmla="*/ 1 h 1"/>
                </a:gdLst>
                <a:ahLst/>
                <a:cxnLst>
                  <a:cxn ang="0">
                    <a:pos x="0" y="T0"/>
                  </a:cxn>
                  <a:cxn ang="0">
                    <a:pos x="0" y="T1"/>
                  </a:cxn>
                  <a:cxn ang="0">
                    <a:pos x="0" y="T2"/>
                  </a:cxn>
                  <a:cxn ang="0">
                    <a:pos x="0" y="T3"/>
                  </a:cxn>
                </a:cxnLst>
                <a:rect l="0" t="0" r="r" b="b"/>
                <a:pathLst>
                  <a:path h="1">
                    <a:moveTo>
                      <a:pt x="0" y="0"/>
                    </a:moveTo>
                    <a:lnTo>
                      <a:pt x="0" y="1"/>
                    </a:lnTo>
                    <a:lnTo>
                      <a:pt x="0" y="1"/>
                    </a:lnTo>
                    <a:lnTo>
                      <a:pt x="0" y="1"/>
                    </a:lnTo>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099" name="Rectangle 11"/>
              <p:cNvSpPr>
                <a:spLocks noChangeArrowheads="1"/>
              </p:cNvSpPr>
              <p:nvPr/>
            </p:nvSpPr>
            <p:spPr bwMode="auto">
              <a:xfrm>
                <a:off x="172" y="930"/>
                <a:ext cx="18" cy="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00" name="Rectangle 12"/>
              <p:cNvSpPr>
                <a:spLocks noChangeArrowheads="1"/>
              </p:cNvSpPr>
              <p:nvPr/>
            </p:nvSpPr>
            <p:spPr bwMode="auto">
              <a:xfrm>
                <a:off x="172" y="900"/>
                <a:ext cx="18" cy="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01" name="Rectangle 13"/>
              <p:cNvSpPr>
                <a:spLocks noChangeArrowheads="1"/>
              </p:cNvSpPr>
              <p:nvPr/>
            </p:nvSpPr>
            <p:spPr bwMode="auto">
              <a:xfrm>
                <a:off x="174" y="931"/>
                <a:ext cx="14" cy="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9102" name="Group 14"/>
              <p:cNvGrpSpPr>
                <a:grpSpLocks/>
              </p:cNvGrpSpPr>
              <p:nvPr/>
            </p:nvGrpSpPr>
            <p:grpSpPr bwMode="auto">
              <a:xfrm>
                <a:off x="118" y="899"/>
                <a:ext cx="54" cy="35"/>
                <a:chOff x="118" y="899"/>
                <a:chExt cx="54" cy="35"/>
              </a:xfrm>
            </p:grpSpPr>
            <p:grpSp>
              <p:nvGrpSpPr>
                <p:cNvPr id="89103" name="Group 15"/>
                <p:cNvGrpSpPr>
                  <a:grpSpLocks/>
                </p:cNvGrpSpPr>
                <p:nvPr/>
              </p:nvGrpSpPr>
              <p:grpSpPr bwMode="auto">
                <a:xfrm>
                  <a:off x="118" y="899"/>
                  <a:ext cx="10" cy="35"/>
                  <a:chOff x="119" y="899"/>
                  <a:chExt cx="10" cy="35"/>
                </a:xfrm>
              </p:grpSpPr>
              <p:sp>
                <p:nvSpPr>
                  <p:cNvPr id="89104" name="Rectangle 16"/>
                  <p:cNvSpPr>
                    <a:spLocks noChangeArrowheads="1"/>
                  </p:cNvSpPr>
                  <p:nvPr/>
                </p:nvSpPr>
                <p:spPr bwMode="auto">
                  <a:xfrm rot="10800000">
                    <a:off x="125" y="914"/>
                    <a:ext cx="4"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05" name="Freeform 17"/>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06" name="Line 18"/>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07" name="Line 19"/>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08" name="Freeform 20"/>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09" name="Line 21"/>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10" name="Line 22"/>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11" name="Freeform 23"/>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12" name="Line 24"/>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13" name="Line 25"/>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14" name="Freeform 26"/>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15" name="Line 27"/>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16" name="Line 28"/>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17" name="Rectangle 29"/>
                  <p:cNvSpPr>
                    <a:spLocks noChangeArrowheads="1"/>
                  </p:cNvSpPr>
                  <p:nvPr/>
                </p:nvSpPr>
                <p:spPr bwMode="auto">
                  <a:xfrm rot="10800000">
                    <a:off x="123" y="914"/>
                    <a:ext cx="2"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18" name="Rectangle 30"/>
                  <p:cNvSpPr>
                    <a:spLocks noChangeArrowheads="1"/>
                  </p:cNvSpPr>
                  <p:nvPr/>
                </p:nvSpPr>
                <p:spPr bwMode="auto">
                  <a:xfrm rot="10800000">
                    <a:off x="119" y="899"/>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19" name="Freeform 31"/>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9120" name="Rectangle 32"/>
                <p:cNvSpPr>
                  <a:spLocks noChangeArrowheads="1"/>
                </p:cNvSpPr>
                <p:nvPr/>
              </p:nvSpPr>
              <p:spPr bwMode="auto">
                <a:xfrm rot="10800000">
                  <a:off x="139"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21" name="Freeform 33"/>
                <p:cNvSpPr>
                  <a:spLocks/>
                </p:cNvSpPr>
                <p:nvPr/>
              </p:nvSpPr>
              <p:spPr bwMode="auto">
                <a:xfrm rot="10800000">
                  <a:off x="136" y="923"/>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22" name="Line 34"/>
                <p:cNvSpPr>
                  <a:spLocks noChangeShapeType="1"/>
                </p:cNvSpPr>
                <p:nvPr/>
              </p:nvSpPr>
              <p:spPr bwMode="auto">
                <a:xfrm rot="10800000" flipH="1">
                  <a:off x="136" y="923"/>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23" name="Freeform 35"/>
                <p:cNvSpPr>
                  <a:spLocks/>
                </p:cNvSpPr>
                <p:nvPr/>
              </p:nvSpPr>
              <p:spPr bwMode="auto">
                <a:xfrm rot="10800000">
                  <a:off x="136" y="923"/>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24" name="Line 36"/>
                <p:cNvSpPr>
                  <a:spLocks noChangeShapeType="1"/>
                </p:cNvSpPr>
                <p:nvPr/>
              </p:nvSpPr>
              <p:spPr bwMode="auto">
                <a:xfrm rot="10800000">
                  <a:off x="136" y="923"/>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25" name="Freeform 37"/>
                <p:cNvSpPr>
                  <a:spLocks/>
                </p:cNvSpPr>
                <p:nvPr/>
              </p:nvSpPr>
              <p:spPr bwMode="auto">
                <a:xfrm rot="10800000">
                  <a:off x="135" y="905"/>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26" name="Freeform 38"/>
                <p:cNvSpPr>
                  <a:spLocks/>
                </p:cNvSpPr>
                <p:nvPr/>
              </p:nvSpPr>
              <p:spPr bwMode="auto">
                <a:xfrm rot="10800000">
                  <a:off x="128" y="910"/>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27" name="Freeform 39"/>
                <p:cNvSpPr>
                  <a:spLocks/>
                </p:cNvSpPr>
                <p:nvPr/>
              </p:nvSpPr>
              <p:spPr bwMode="auto">
                <a:xfrm rot="10800000">
                  <a:off x="148" y="911"/>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28" name="Rectangle 40"/>
                <p:cNvSpPr>
                  <a:spLocks noChangeArrowheads="1"/>
                </p:cNvSpPr>
                <p:nvPr/>
              </p:nvSpPr>
              <p:spPr bwMode="auto">
                <a:xfrm rot="10800000">
                  <a:off x="135"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29" name="Rectangle 41"/>
                <p:cNvSpPr>
                  <a:spLocks noChangeArrowheads="1"/>
                </p:cNvSpPr>
                <p:nvPr/>
              </p:nvSpPr>
              <p:spPr bwMode="auto">
                <a:xfrm rot="10800000">
                  <a:off x="151"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30" name="Rectangle 42"/>
                <p:cNvSpPr>
                  <a:spLocks noChangeArrowheads="1"/>
                </p:cNvSpPr>
                <p:nvPr/>
              </p:nvSpPr>
              <p:spPr bwMode="auto">
                <a:xfrm rot="10800000">
                  <a:off x="168"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31" name="Rectangle 43"/>
                <p:cNvSpPr>
                  <a:spLocks noChangeArrowheads="1"/>
                </p:cNvSpPr>
                <p:nvPr/>
              </p:nvSpPr>
              <p:spPr bwMode="auto">
                <a:xfrm rot="10800000">
                  <a:off x="151"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32" name="Rectangle 44"/>
                <p:cNvSpPr>
                  <a:spLocks noChangeArrowheads="1"/>
                </p:cNvSpPr>
                <p:nvPr/>
              </p:nvSpPr>
              <p:spPr bwMode="auto">
                <a:xfrm rot="10800000">
                  <a:off x="156"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9133" name="Group 45"/>
              <p:cNvGrpSpPr>
                <a:grpSpLocks/>
              </p:cNvGrpSpPr>
              <p:nvPr/>
            </p:nvGrpSpPr>
            <p:grpSpPr bwMode="auto">
              <a:xfrm>
                <a:off x="190" y="900"/>
                <a:ext cx="54" cy="35"/>
                <a:chOff x="190" y="900"/>
                <a:chExt cx="54" cy="35"/>
              </a:xfrm>
            </p:grpSpPr>
            <p:sp>
              <p:nvSpPr>
                <p:cNvPr id="89134" name="Rectangle 46"/>
                <p:cNvSpPr>
                  <a:spLocks noChangeArrowheads="1"/>
                </p:cNvSpPr>
                <p:nvPr/>
              </p:nvSpPr>
              <p:spPr bwMode="auto">
                <a:xfrm>
                  <a:off x="206"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35" name="Freeform 47"/>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36" name="Line 48"/>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37" name="Freeform 49"/>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38" name="Line 50"/>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39" name="Freeform 51"/>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40" name="Freeform 52"/>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41" name="Freeform 53"/>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9142" name="Group 54"/>
                <p:cNvGrpSpPr>
                  <a:grpSpLocks/>
                </p:cNvGrpSpPr>
                <p:nvPr/>
              </p:nvGrpSpPr>
              <p:grpSpPr bwMode="auto">
                <a:xfrm>
                  <a:off x="232" y="900"/>
                  <a:ext cx="12" cy="35"/>
                  <a:chOff x="232" y="900"/>
                  <a:chExt cx="12" cy="35"/>
                </a:xfrm>
              </p:grpSpPr>
              <p:sp>
                <p:nvSpPr>
                  <p:cNvPr id="89143" name="Rectangle 55"/>
                  <p:cNvSpPr>
                    <a:spLocks noChangeArrowheads="1"/>
                  </p:cNvSpPr>
                  <p:nvPr/>
                </p:nvSpPr>
                <p:spPr bwMode="auto">
                  <a:xfrm>
                    <a:off x="233" y="915"/>
                    <a:ext cx="5"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44" name="Freeform 56"/>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45" name="Line 57"/>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46" name="Line 58"/>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47" name="Freeform 59"/>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48" name="Line 60"/>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49" name="Line 61"/>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50" name="Freeform 62"/>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51" name="Line 63"/>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52" name="Line 64"/>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53" name="Freeform 65"/>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54" name="Line 66"/>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55" name="Line 67"/>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56" name="Rectangle 68"/>
                  <p:cNvSpPr>
                    <a:spLocks noChangeArrowheads="1"/>
                  </p:cNvSpPr>
                  <p:nvPr/>
                </p:nvSpPr>
                <p:spPr bwMode="auto">
                  <a:xfrm>
                    <a:off x="238" y="915"/>
                    <a:ext cx="3"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57" name="Rectangle 69"/>
                  <p:cNvSpPr>
                    <a:spLocks noChangeArrowheads="1"/>
                  </p:cNvSpPr>
                  <p:nvPr/>
                </p:nvSpPr>
                <p:spPr bwMode="auto">
                  <a:xfrm>
                    <a:off x="241" y="900"/>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58" name="Freeform 70"/>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9159" name="Freeform 71"/>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60" name="Line 72"/>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61" name="Line 73"/>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62" name="Rectangle 74"/>
                <p:cNvSpPr>
                  <a:spLocks noChangeArrowheads="1"/>
                </p:cNvSpPr>
                <p:nvPr/>
              </p:nvSpPr>
              <p:spPr bwMode="auto">
                <a:xfrm>
                  <a:off x="206"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63" name="Rectangle 75"/>
                <p:cNvSpPr>
                  <a:spLocks noChangeArrowheads="1"/>
                </p:cNvSpPr>
                <p:nvPr/>
              </p:nvSpPr>
              <p:spPr bwMode="auto">
                <a:xfrm>
                  <a:off x="205"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64" name="Rectangle 76"/>
                <p:cNvSpPr>
                  <a:spLocks noChangeArrowheads="1"/>
                </p:cNvSpPr>
                <p:nvPr/>
              </p:nvSpPr>
              <p:spPr bwMode="auto">
                <a:xfrm>
                  <a:off x="190"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65" name="Rectangle 77"/>
                <p:cNvSpPr>
                  <a:spLocks noChangeArrowheads="1"/>
                </p:cNvSpPr>
                <p:nvPr/>
              </p:nvSpPr>
              <p:spPr bwMode="auto">
                <a:xfrm>
                  <a:off x="205"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66" name="Rectangle 78"/>
                <p:cNvSpPr>
                  <a:spLocks noChangeArrowheads="1"/>
                </p:cNvSpPr>
                <p:nvPr/>
              </p:nvSpPr>
              <p:spPr bwMode="auto">
                <a:xfrm>
                  <a:off x="194"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89167" name="Rectangle 79"/>
            <p:cNvSpPr>
              <a:spLocks noChangeArrowheads="1"/>
            </p:cNvSpPr>
            <p:nvPr/>
          </p:nvSpPr>
          <p:spPr bwMode="auto">
            <a:xfrm>
              <a:off x="293" y="910"/>
              <a:ext cx="20" cy="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68" name="Freeform 80"/>
            <p:cNvSpPr>
              <a:spLocks/>
            </p:cNvSpPr>
            <p:nvPr/>
          </p:nvSpPr>
          <p:spPr bwMode="auto">
            <a:xfrm rot="10800000">
              <a:off x="292" y="946"/>
              <a:ext cx="23" cy="4"/>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69" name="Oval 81"/>
            <p:cNvSpPr>
              <a:spLocks noChangeArrowheads="1"/>
            </p:cNvSpPr>
            <p:nvPr/>
          </p:nvSpPr>
          <p:spPr bwMode="auto">
            <a:xfrm>
              <a:off x="302" y="934"/>
              <a:ext cx="3" cy="3"/>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9170" name="Group 82"/>
            <p:cNvGrpSpPr>
              <a:grpSpLocks noChangeAspect="1"/>
            </p:cNvGrpSpPr>
            <p:nvPr/>
          </p:nvGrpSpPr>
          <p:grpSpPr bwMode="auto">
            <a:xfrm>
              <a:off x="298" y="922"/>
              <a:ext cx="10" cy="9"/>
              <a:chOff x="564" y="1431"/>
              <a:chExt cx="18" cy="18"/>
            </a:xfrm>
          </p:grpSpPr>
          <p:sp>
            <p:nvSpPr>
              <p:cNvPr id="89171" name="Oval 83"/>
              <p:cNvSpPr>
                <a:spLocks noChangeAspect="1" noChangeArrowheads="1"/>
              </p:cNvSpPr>
              <p:nvPr/>
            </p:nvSpPr>
            <p:spPr bwMode="auto">
              <a:xfrm>
                <a:off x="564" y="1431"/>
                <a:ext cx="18" cy="18"/>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72" name="Oval 84"/>
              <p:cNvSpPr>
                <a:spLocks noChangeAspect="1" noChangeArrowheads="1"/>
              </p:cNvSpPr>
              <p:nvPr/>
            </p:nvSpPr>
            <p:spPr bwMode="auto">
              <a:xfrm>
                <a:off x="569" y="1436"/>
                <a:ext cx="8" cy="8"/>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73" name="AutoShape 85"/>
              <p:cNvSpPr>
                <a:spLocks noChangeAspect="1" noChangeArrowheads="1"/>
              </p:cNvSpPr>
              <p:nvPr/>
            </p:nvSpPr>
            <p:spPr bwMode="auto">
              <a:xfrm>
                <a:off x="572" y="143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74" name="AutoShape 86"/>
              <p:cNvSpPr>
                <a:spLocks noChangeAspect="1" noChangeArrowheads="1"/>
              </p:cNvSpPr>
              <p:nvPr/>
            </p:nvSpPr>
            <p:spPr bwMode="auto">
              <a:xfrm>
                <a:off x="578" y="1439"/>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75" name="AutoShape 87"/>
              <p:cNvSpPr>
                <a:spLocks noChangeAspect="1" noChangeArrowheads="1"/>
              </p:cNvSpPr>
              <p:nvPr/>
            </p:nvSpPr>
            <p:spPr bwMode="auto">
              <a:xfrm>
                <a:off x="576" y="144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76" name="AutoShape 88"/>
              <p:cNvSpPr>
                <a:spLocks noChangeAspect="1" noChangeArrowheads="1"/>
              </p:cNvSpPr>
              <p:nvPr/>
            </p:nvSpPr>
            <p:spPr bwMode="auto">
              <a:xfrm>
                <a:off x="566" y="1439"/>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77" name="AutoShape 89"/>
              <p:cNvSpPr>
                <a:spLocks noChangeAspect="1" noChangeArrowheads="1"/>
              </p:cNvSpPr>
              <p:nvPr/>
            </p:nvSpPr>
            <p:spPr bwMode="auto">
              <a:xfrm>
                <a:off x="572" y="144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78" name="AutoShape 90"/>
              <p:cNvSpPr>
                <a:spLocks noChangeAspect="1" noChangeArrowheads="1"/>
              </p:cNvSpPr>
              <p:nvPr/>
            </p:nvSpPr>
            <p:spPr bwMode="auto">
              <a:xfrm>
                <a:off x="568" y="143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79" name="AutoShape 91"/>
              <p:cNvSpPr>
                <a:spLocks noChangeAspect="1" noChangeArrowheads="1"/>
              </p:cNvSpPr>
              <p:nvPr/>
            </p:nvSpPr>
            <p:spPr bwMode="auto">
              <a:xfrm>
                <a:off x="576" y="143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80" name="AutoShape 92"/>
              <p:cNvSpPr>
                <a:spLocks noChangeAspect="1" noChangeArrowheads="1"/>
              </p:cNvSpPr>
              <p:nvPr/>
            </p:nvSpPr>
            <p:spPr bwMode="auto">
              <a:xfrm>
                <a:off x="568" y="144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81" name="Oval 93"/>
              <p:cNvSpPr>
                <a:spLocks noChangeAspect="1" noChangeArrowheads="1"/>
              </p:cNvSpPr>
              <p:nvPr/>
            </p:nvSpPr>
            <p:spPr bwMode="auto">
              <a:xfrm>
                <a:off x="572" y="1439"/>
                <a:ext cx="2" cy="2"/>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89182" name="Rectangle 94"/>
          <p:cNvSpPr>
            <a:spLocks noChangeArrowheads="1"/>
          </p:cNvSpPr>
          <p:nvPr/>
        </p:nvSpPr>
        <p:spPr bwMode="auto">
          <a:xfrm>
            <a:off x="2270125" y="1166813"/>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9183" name="AutoShape 95"/>
          <p:cNvSpPr>
            <a:spLocks noChangeArrowheads="1"/>
          </p:cNvSpPr>
          <p:nvPr/>
        </p:nvSpPr>
        <p:spPr bwMode="auto">
          <a:xfrm>
            <a:off x="2306638" y="741363"/>
            <a:ext cx="681037"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84" name="Rectangle 96"/>
          <p:cNvSpPr>
            <a:spLocks noChangeArrowheads="1"/>
          </p:cNvSpPr>
          <p:nvPr/>
        </p:nvSpPr>
        <p:spPr bwMode="auto">
          <a:xfrm>
            <a:off x="2422525" y="4629150"/>
            <a:ext cx="450850" cy="201613"/>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85" name="Rectangle 97"/>
          <p:cNvSpPr>
            <a:spLocks noChangeArrowheads="1"/>
          </p:cNvSpPr>
          <p:nvPr/>
        </p:nvSpPr>
        <p:spPr bwMode="auto">
          <a:xfrm>
            <a:off x="2273300" y="4830763"/>
            <a:ext cx="749300" cy="133350"/>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9186" name="Group 98"/>
          <p:cNvGrpSpPr>
            <a:grpSpLocks/>
          </p:cNvGrpSpPr>
          <p:nvPr/>
        </p:nvGrpSpPr>
        <p:grpSpPr bwMode="auto">
          <a:xfrm>
            <a:off x="812800" y="3017838"/>
            <a:ext cx="1498600" cy="836612"/>
            <a:chOff x="454" y="281"/>
            <a:chExt cx="54" cy="35"/>
          </a:xfrm>
        </p:grpSpPr>
        <p:grpSp>
          <p:nvGrpSpPr>
            <p:cNvPr id="89187" name="Group 99"/>
            <p:cNvGrpSpPr>
              <a:grpSpLocks/>
            </p:cNvGrpSpPr>
            <p:nvPr/>
          </p:nvGrpSpPr>
          <p:grpSpPr bwMode="auto">
            <a:xfrm>
              <a:off x="454" y="281"/>
              <a:ext cx="10" cy="35"/>
              <a:chOff x="119" y="899"/>
              <a:chExt cx="10" cy="35"/>
            </a:xfrm>
          </p:grpSpPr>
          <p:sp>
            <p:nvSpPr>
              <p:cNvPr id="89188" name="Rectangle 100"/>
              <p:cNvSpPr>
                <a:spLocks noChangeArrowheads="1"/>
              </p:cNvSpPr>
              <p:nvPr/>
            </p:nvSpPr>
            <p:spPr bwMode="auto">
              <a:xfrm rot="10800000">
                <a:off x="125" y="914"/>
                <a:ext cx="4"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89" name="Freeform 101"/>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90" name="Line 102"/>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91" name="Line 103"/>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92" name="Freeform 104"/>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93" name="Line 105"/>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94" name="Line 106"/>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95" name="Freeform 107"/>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96" name="Line 108"/>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97" name="Line 109"/>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98" name="Freeform 110"/>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199" name="Line 111"/>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00" name="Line 112"/>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01" name="Rectangle 113"/>
              <p:cNvSpPr>
                <a:spLocks noChangeArrowheads="1"/>
              </p:cNvSpPr>
              <p:nvPr/>
            </p:nvSpPr>
            <p:spPr bwMode="auto">
              <a:xfrm rot="10800000">
                <a:off x="123" y="914"/>
                <a:ext cx="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02" name="Rectangle 114"/>
              <p:cNvSpPr>
                <a:spLocks noChangeArrowheads="1"/>
              </p:cNvSpPr>
              <p:nvPr/>
            </p:nvSpPr>
            <p:spPr bwMode="auto">
              <a:xfrm rot="10800000">
                <a:off x="119" y="899"/>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03" name="Freeform 115"/>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9204" name="Rectangle 116"/>
            <p:cNvSpPr>
              <a:spLocks noChangeArrowheads="1"/>
            </p:cNvSpPr>
            <p:nvPr/>
          </p:nvSpPr>
          <p:spPr bwMode="auto">
            <a:xfrm rot="10800000">
              <a:off x="475" y="286"/>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05" name="Freeform 117"/>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06" name="Line 118"/>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07" name="Freeform 119"/>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08" name="Line 120"/>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09" name="Freeform 121"/>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10" name="Freeform 122"/>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11" name="Rectangle 123"/>
            <p:cNvSpPr>
              <a:spLocks noChangeArrowheads="1"/>
            </p:cNvSpPr>
            <p:nvPr/>
          </p:nvSpPr>
          <p:spPr bwMode="auto">
            <a:xfrm rot="10800000">
              <a:off x="471" y="288"/>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12" name="Rectangle 124"/>
            <p:cNvSpPr>
              <a:spLocks noChangeArrowheads="1"/>
            </p:cNvSpPr>
            <p:nvPr/>
          </p:nvSpPr>
          <p:spPr bwMode="auto">
            <a:xfrm rot="10800000">
              <a:off x="487" y="302"/>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13" name="Rectangle 125"/>
            <p:cNvSpPr>
              <a:spLocks noChangeArrowheads="1"/>
            </p:cNvSpPr>
            <p:nvPr/>
          </p:nvSpPr>
          <p:spPr bwMode="auto">
            <a:xfrm rot="10800000">
              <a:off x="504" y="286"/>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14" name="Rectangle 126"/>
            <p:cNvSpPr>
              <a:spLocks noChangeArrowheads="1"/>
            </p:cNvSpPr>
            <p:nvPr/>
          </p:nvSpPr>
          <p:spPr bwMode="auto">
            <a:xfrm rot="10800000">
              <a:off x="487" y="289"/>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15" name="Rectangle 127"/>
            <p:cNvSpPr>
              <a:spLocks noChangeArrowheads="1"/>
            </p:cNvSpPr>
            <p:nvPr/>
          </p:nvSpPr>
          <p:spPr bwMode="auto">
            <a:xfrm rot="10800000">
              <a:off x="492" y="286"/>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9216" name="Rectangle 128"/>
          <p:cNvSpPr>
            <a:spLocks noChangeArrowheads="1"/>
          </p:cNvSpPr>
          <p:nvPr/>
        </p:nvSpPr>
        <p:spPr bwMode="auto">
          <a:xfrm>
            <a:off x="3429000" y="3122613"/>
            <a:ext cx="471488" cy="4921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17" name="Freeform 129"/>
          <p:cNvSpPr>
            <a:spLocks/>
          </p:cNvSpPr>
          <p:nvPr/>
        </p:nvSpPr>
        <p:spPr bwMode="auto">
          <a:xfrm>
            <a:off x="3927475" y="3197225"/>
            <a:ext cx="28575" cy="98425"/>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18" name="Line 130"/>
          <p:cNvSpPr>
            <a:spLocks noChangeShapeType="1"/>
          </p:cNvSpPr>
          <p:nvPr/>
        </p:nvSpPr>
        <p:spPr bwMode="auto">
          <a:xfrm flipH="1">
            <a:off x="3927475" y="3197225"/>
            <a:ext cx="28575" cy="9842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19" name="Freeform 131"/>
          <p:cNvSpPr>
            <a:spLocks/>
          </p:cNvSpPr>
          <p:nvPr/>
        </p:nvSpPr>
        <p:spPr bwMode="auto">
          <a:xfrm>
            <a:off x="3927475" y="3197225"/>
            <a:ext cx="28575" cy="98425"/>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20" name="Line 132"/>
          <p:cNvSpPr>
            <a:spLocks noChangeShapeType="1"/>
          </p:cNvSpPr>
          <p:nvPr/>
        </p:nvSpPr>
        <p:spPr bwMode="auto">
          <a:xfrm>
            <a:off x="3927475" y="3197225"/>
            <a:ext cx="28575" cy="9842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21" name="Freeform 133"/>
          <p:cNvSpPr>
            <a:spLocks/>
          </p:cNvSpPr>
          <p:nvPr/>
        </p:nvSpPr>
        <p:spPr bwMode="auto">
          <a:xfrm>
            <a:off x="3956050" y="3197225"/>
            <a:ext cx="55563" cy="520700"/>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22" name="Freeform 134"/>
          <p:cNvSpPr>
            <a:spLocks/>
          </p:cNvSpPr>
          <p:nvPr/>
        </p:nvSpPr>
        <p:spPr bwMode="auto">
          <a:xfrm>
            <a:off x="3956050" y="3295650"/>
            <a:ext cx="222250" cy="323850"/>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23" name="Freeform 135"/>
          <p:cNvSpPr>
            <a:spLocks/>
          </p:cNvSpPr>
          <p:nvPr/>
        </p:nvSpPr>
        <p:spPr bwMode="auto">
          <a:xfrm>
            <a:off x="3956050" y="3295650"/>
            <a:ext cx="222250" cy="323850"/>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9224" name="Group 136"/>
          <p:cNvGrpSpPr>
            <a:grpSpLocks/>
          </p:cNvGrpSpPr>
          <p:nvPr/>
        </p:nvGrpSpPr>
        <p:grpSpPr bwMode="auto">
          <a:xfrm>
            <a:off x="4149725" y="3022600"/>
            <a:ext cx="333375" cy="869950"/>
            <a:chOff x="232" y="900"/>
            <a:chExt cx="12" cy="35"/>
          </a:xfrm>
        </p:grpSpPr>
        <p:sp>
          <p:nvSpPr>
            <p:cNvPr id="89225" name="Rectangle 137"/>
            <p:cNvSpPr>
              <a:spLocks noChangeArrowheads="1"/>
            </p:cNvSpPr>
            <p:nvPr/>
          </p:nvSpPr>
          <p:spPr bwMode="auto">
            <a:xfrm>
              <a:off x="233" y="915"/>
              <a:ext cx="5"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26" name="Freeform 138"/>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27" name="Line 139"/>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28" name="Line 140"/>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29" name="Freeform 141"/>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30" name="Line 142"/>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31" name="Line 143"/>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32" name="Freeform 144"/>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33" name="Line 145"/>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34" name="Line 146"/>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35" name="Freeform 147"/>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36" name="Line 148"/>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37" name="Line 149"/>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38" name="Rectangle 150"/>
            <p:cNvSpPr>
              <a:spLocks noChangeArrowheads="1"/>
            </p:cNvSpPr>
            <p:nvPr/>
          </p:nvSpPr>
          <p:spPr bwMode="auto">
            <a:xfrm>
              <a:off x="238" y="915"/>
              <a:ext cx="3"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39" name="Rectangle 151"/>
            <p:cNvSpPr>
              <a:spLocks noChangeArrowheads="1"/>
            </p:cNvSpPr>
            <p:nvPr/>
          </p:nvSpPr>
          <p:spPr bwMode="auto">
            <a:xfrm>
              <a:off x="241" y="900"/>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40" name="Freeform 152"/>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9241" name="Freeform 153"/>
          <p:cNvSpPr>
            <a:spLocks/>
          </p:cNvSpPr>
          <p:nvPr/>
        </p:nvSpPr>
        <p:spPr bwMode="auto">
          <a:xfrm>
            <a:off x="3595688" y="3321050"/>
            <a:ext cx="26987" cy="223838"/>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42" name="Line 154"/>
          <p:cNvSpPr>
            <a:spLocks noChangeShapeType="1"/>
          </p:cNvSpPr>
          <p:nvPr/>
        </p:nvSpPr>
        <p:spPr bwMode="auto">
          <a:xfrm flipV="1">
            <a:off x="3595688" y="3321050"/>
            <a:ext cx="26987" cy="223838"/>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43" name="Line 155"/>
          <p:cNvSpPr>
            <a:spLocks noChangeShapeType="1"/>
          </p:cNvSpPr>
          <p:nvPr/>
        </p:nvSpPr>
        <p:spPr bwMode="auto">
          <a:xfrm>
            <a:off x="3595688" y="3321050"/>
            <a:ext cx="26987" cy="223838"/>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44" name="Rectangle 156"/>
          <p:cNvSpPr>
            <a:spLocks noChangeArrowheads="1"/>
          </p:cNvSpPr>
          <p:nvPr/>
        </p:nvSpPr>
        <p:spPr bwMode="auto">
          <a:xfrm>
            <a:off x="3429000" y="3171825"/>
            <a:ext cx="582613" cy="522288"/>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45" name="Rectangle 157"/>
          <p:cNvSpPr>
            <a:spLocks noChangeArrowheads="1"/>
          </p:cNvSpPr>
          <p:nvPr/>
        </p:nvSpPr>
        <p:spPr bwMode="auto">
          <a:xfrm>
            <a:off x="3400425" y="3197225"/>
            <a:ext cx="166688" cy="14922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46" name="Rectangle 158"/>
          <p:cNvSpPr>
            <a:spLocks noChangeArrowheads="1"/>
          </p:cNvSpPr>
          <p:nvPr/>
        </p:nvSpPr>
        <p:spPr bwMode="auto">
          <a:xfrm>
            <a:off x="2984500" y="3122613"/>
            <a:ext cx="111125" cy="59531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47" name="Rectangle 159"/>
          <p:cNvSpPr>
            <a:spLocks noChangeArrowheads="1"/>
          </p:cNvSpPr>
          <p:nvPr/>
        </p:nvSpPr>
        <p:spPr bwMode="auto">
          <a:xfrm>
            <a:off x="3400425" y="3519488"/>
            <a:ext cx="166688" cy="14922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48" name="Rectangle 160"/>
          <p:cNvSpPr>
            <a:spLocks noChangeArrowheads="1"/>
          </p:cNvSpPr>
          <p:nvPr/>
        </p:nvSpPr>
        <p:spPr bwMode="auto">
          <a:xfrm>
            <a:off x="3095625" y="3122613"/>
            <a:ext cx="333375" cy="59531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49" name="Rectangle 161"/>
          <p:cNvSpPr>
            <a:spLocks noChangeArrowheads="1"/>
          </p:cNvSpPr>
          <p:nvPr/>
        </p:nvSpPr>
        <p:spPr bwMode="auto">
          <a:xfrm>
            <a:off x="2311400" y="2989263"/>
            <a:ext cx="673100" cy="1639887"/>
          </a:xfrm>
          <a:prstGeom prst="rect">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9250" name="Group 162"/>
          <p:cNvGrpSpPr>
            <a:grpSpLocks/>
          </p:cNvGrpSpPr>
          <p:nvPr/>
        </p:nvGrpSpPr>
        <p:grpSpPr bwMode="auto">
          <a:xfrm>
            <a:off x="812800" y="3859213"/>
            <a:ext cx="1498600" cy="836612"/>
            <a:chOff x="454" y="281"/>
            <a:chExt cx="54" cy="35"/>
          </a:xfrm>
        </p:grpSpPr>
        <p:grpSp>
          <p:nvGrpSpPr>
            <p:cNvPr id="89251" name="Group 163"/>
            <p:cNvGrpSpPr>
              <a:grpSpLocks/>
            </p:cNvGrpSpPr>
            <p:nvPr/>
          </p:nvGrpSpPr>
          <p:grpSpPr bwMode="auto">
            <a:xfrm>
              <a:off x="454" y="281"/>
              <a:ext cx="10" cy="35"/>
              <a:chOff x="119" y="899"/>
              <a:chExt cx="10" cy="35"/>
            </a:xfrm>
          </p:grpSpPr>
          <p:sp>
            <p:nvSpPr>
              <p:cNvPr id="89252" name="Rectangle 164"/>
              <p:cNvSpPr>
                <a:spLocks noChangeArrowheads="1"/>
              </p:cNvSpPr>
              <p:nvPr/>
            </p:nvSpPr>
            <p:spPr bwMode="auto">
              <a:xfrm rot="10800000">
                <a:off x="125" y="914"/>
                <a:ext cx="4"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53" name="Freeform 165"/>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54" name="Line 166"/>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55" name="Line 167"/>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56" name="Freeform 168"/>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57" name="Line 169"/>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58" name="Line 170"/>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59" name="Freeform 171"/>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60" name="Line 172"/>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61" name="Line 173"/>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62" name="Freeform 174"/>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63" name="Line 175"/>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64" name="Line 176"/>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65" name="Rectangle 177"/>
              <p:cNvSpPr>
                <a:spLocks noChangeArrowheads="1"/>
              </p:cNvSpPr>
              <p:nvPr/>
            </p:nvSpPr>
            <p:spPr bwMode="auto">
              <a:xfrm rot="10800000">
                <a:off x="123" y="914"/>
                <a:ext cx="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66" name="Rectangle 178"/>
              <p:cNvSpPr>
                <a:spLocks noChangeArrowheads="1"/>
              </p:cNvSpPr>
              <p:nvPr/>
            </p:nvSpPr>
            <p:spPr bwMode="auto">
              <a:xfrm rot="10800000">
                <a:off x="119" y="899"/>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67" name="Freeform 179"/>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9268" name="Rectangle 180"/>
            <p:cNvSpPr>
              <a:spLocks noChangeArrowheads="1"/>
            </p:cNvSpPr>
            <p:nvPr/>
          </p:nvSpPr>
          <p:spPr bwMode="auto">
            <a:xfrm rot="10800000">
              <a:off x="475" y="286"/>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69" name="Freeform 181"/>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70" name="Line 182"/>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71" name="Freeform 183"/>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72" name="Line 184"/>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73" name="Freeform 185"/>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74" name="Freeform 186"/>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75" name="Rectangle 187"/>
            <p:cNvSpPr>
              <a:spLocks noChangeArrowheads="1"/>
            </p:cNvSpPr>
            <p:nvPr/>
          </p:nvSpPr>
          <p:spPr bwMode="auto">
            <a:xfrm rot="10800000">
              <a:off x="471" y="288"/>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76" name="Rectangle 188"/>
            <p:cNvSpPr>
              <a:spLocks noChangeArrowheads="1"/>
            </p:cNvSpPr>
            <p:nvPr/>
          </p:nvSpPr>
          <p:spPr bwMode="auto">
            <a:xfrm rot="10800000">
              <a:off x="487" y="302"/>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77" name="Rectangle 189"/>
            <p:cNvSpPr>
              <a:spLocks noChangeArrowheads="1"/>
            </p:cNvSpPr>
            <p:nvPr/>
          </p:nvSpPr>
          <p:spPr bwMode="auto">
            <a:xfrm rot="10800000">
              <a:off x="504" y="286"/>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78" name="Rectangle 190"/>
            <p:cNvSpPr>
              <a:spLocks noChangeArrowheads="1"/>
            </p:cNvSpPr>
            <p:nvPr/>
          </p:nvSpPr>
          <p:spPr bwMode="auto">
            <a:xfrm rot="10800000">
              <a:off x="487" y="289"/>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79" name="Rectangle 191"/>
            <p:cNvSpPr>
              <a:spLocks noChangeArrowheads="1"/>
            </p:cNvSpPr>
            <p:nvPr/>
          </p:nvSpPr>
          <p:spPr bwMode="auto">
            <a:xfrm rot="10800000">
              <a:off x="492" y="286"/>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9280" name="Group 192"/>
          <p:cNvGrpSpPr>
            <a:grpSpLocks/>
          </p:cNvGrpSpPr>
          <p:nvPr/>
        </p:nvGrpSpPr>
        <p:grpSpPr bwMode="auto">
          <a:xfrm>
            <a:off x="2984500" y="3859213"/>
            <a:ext cx="1498600" cy="836612"/>
            <a:chOff x="190" y="900"/>
            <a:chExt cx="54" cy="35"/>
          </a:xfrm>
        </p:grpSpPr>
        <p:sp>
          <p:nvSpPr>
            <p:cNvPr id="89281" name="Rectangle 193"/>
            <p:cNvSpPr>
              <a:spLocks noChangeArrowheads="1"/>
            </p:cNvSpPr>
            <p:nvPr/>
          </p:nvSpPr>
          <p:spPr bwMode="auto">
            <a:xfrm>
              <a:off x="206" y="904"/>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82" name="Freeform 194"/>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83" name="Line 195"/>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84" name="Freeform 196"/>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85" name="Line 197"/>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86" name="Freeform 198"/>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87" name="Freeform 199"/>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88" name="Freeform 200"/>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9289" name="Group 201"/>
            <p:cNvGrpSpPr>
              <a:grpSpLocks/>
            </p:cNvGrpSpPr>
            <p:nvPr/>
          </p:nvGrpSpPr>
          <p:grpSpPr bwMode="auto">
            <a:xfrm>
              <a:off x="232" y="900"/>
              <a:ext cx="12" cy="35"/>
              <a:chOff x="232" y="900"/>
              <a:chExt cx="12" cy="35"/>
            </a:xfrm>
          </p:grpSpPr>
          <p:sp>
            <p:nvSpPr>
              <p:cNvPr id="89290" name="Rectangle 202"/>
              <p:cNvSpPr>
                <a:spLocks noChangeArrowheads="1"/>
              </p:cNvSpPr>
              <p:nvPr/>
            </p:nvSpPr>
            <p:spPr bwMode="auto">
              <a:xfrm>
                <a:off x="233" y="915"/>
                <a:ext cx="5"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91" name="Freeform 203"/>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92" name="Line 204"/>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93" name="Line 205"/>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94" name="Freeform 206"/>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95" name="Line 207"/>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96" name="Line 208"/>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97" name="Freeform 209"/>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98" name="Line 210"/>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299" name="Line 211"/>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00" name="Freeform 212"/>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01" name="Line 213"/>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02" name="Line 214"/>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03" name="Rectangle 215"/>
              <p:cNvSpPr>
                <a:spLocks noChangeArrowheads="1"/>
              </p:cNvSpPr>
              <p:nvPr/>
            </p:nvSpPr>
            <p:spPr bwMode="auto">
              <a:xfrm>
                <a:off x="238" y="915"/>
                <a:ext cx="3"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04" name="Rectangle 216"/>
              <p:cNvSpPr>
                <a:spLocks noChangeArrowheads="1"/>
              </p:cNvSpPr>
              <p:nvPr/>
            </p:nvSpPr>
            <p:spPr bwMode="auto">
              <a:xfrm>
                <a:off x="241" y="900"/>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05" name="Freeform 217"/>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9306" name="Freeform 218"/>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07" name="Line 219"/>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08" name="Line 220"/>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09" name="Rectangle 221"/>
            <p:cNvSpPr>
              <a:spLocks noChangeArrowheads="1"/>
            </p:cNvSpPr>
            <p:nvPr/>
          </p:nvSpPr>
          <p:spPr bwMode="auto">
            <a:xfrm>
              <a:off x="206" y="906"/>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10" name="Rectangle 222"/>
            <p:cNvSpPr>
              <a:spLocks noChangeArrowheads="1"/>
            </p:cNvSpPr>
            <p:nvPr/>
          </p:nvSpPr>
          <p:spPr bwMode="auto">
            <a:xfrm>
              <a:off x="205" y="907"/>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11" name="Rectangle 223"/>
            <p:cNvSpPr>
              <a:spLocks noChangeArrowheads="1"/>
            </p:cNvSpPr>
            <p:nvPr/>
          </p:nvSpPr>
          <p:spPr bwMode="auto">
            <a:xfrm>
              <a:off x="190" y="904"/>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12" name="Rectangle 224"/>
            <p:cNvSpPr>
              <a:spLocks noChangeArrowheads="1"/>
            </p:cNvSpPr>
            <p:nvPr/>
          </p:nvSpPr>
          <p:spPr bwMode="auto">
            <a:xfrm>
              <a:off x="205" y="920"/>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13" name="Rectangle 225"/>
            <p:cNvSpPr>
              <a:spLocks noChangeArrowheads="1"/>
            </p:cNvSpPr>
            <p:nvPr/>
          </p:nvSpPr>
          <p:spPr bwMode="auto">
            <a:xfrm>
              <a:off x="194" y="904"/>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9314" name="Group 226"/>
          <p:cNvGrpSpPr>
            <a:grpSpLocks/>
          </p:cNvGrpSpPr>
          <p:nvPr/>
        </p:nvGrpSpPr>
        <p:grpSpPr bwMode="auto">
          <a:xfrm>
            <a:off x="2273300" y="2654300"/>
            <a:ext cx="749300" cy="334963"/>
            <a:chOff x="105" y="804"/>
            <a:chExt cx="20" cy="9"/>
          </a:xfrm>
        </p:grpSpPr>
        <p:sp>
          <p:nvSpPr>
            <p:cNvPr id="89315" name="Rectangle 227"/>
            <p:cNvSpPr>
              <a:spLocks noChangeArrowheads="1"/>
            </p:cNvSpPr>
            <p:nvPr/>
          </p:nvSpPr>
          <p:spPr bwMode="auto">
            <a:xfrm>
              <a:off x="105" y="804"/>
              <a:ext cx="20" cy="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16" name="Rectangle 228"/>
            <p:cNvSpPr>
              <a:spLocks noChangeArrowheads="1"/>
            </p:cNvSpPr>
            <p:nvPr/>
          </p:nvSpPr>
          <p:spPr bwMode="auto">
            <a:xfrm>
              <a:off x="109" y="808"/>
              <a:ext cx="1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9317" name="Text Box 229"/>
          <p:cNvSpPr txBox="1">
            <a:spLocks noChangeArrowheads="1"/>
          </p:cNvSpPr>
          <p:nvPr/>
        </p:nvSpPr>
        <p:spPr bwMode="auto">
          <a:xfrm>
            <a:off x="2366963" y="2662238"/>
            <a:ext cx="558800" cy="2303462"/>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89320" name="Rectangle 232"/>
          <p:cNvSpPr>
            <a:spLocks noChangeArrowheads="1"/>
          </p:cNvSpPr>
          <p:nvPr/>
        </p:nvSpPr>
        <p:spPr bwMode="auto">
          <a:xfrm>
            <a:off x="2273300" y="1228725"/>
            <a:ext cx="750888" cy="84138"/>
          </a:xfrm>
          <a:prstGeom prst="rect">
            <a:avLst/>
          </a:prstGeom>
          <a:gradFill rotWithShape="0">
            <a:gsLst>
              <a:gs pos="0">
                <a:srgbClr val="FF0000"/>
              </a:gs>
              <a:gs pos="50000">
                <a:srgbClr val="FF0000">
                  <a:gamma/>
                  <a:tint val="34902"/>
                  <a:invGamma/>
                </a:srgbClr>
              </a:gs>
              <a:gs pos="100000">
                <a:srgbClr val="FF0000"/>
              </a:gs>
            </a:gsLst>
            <a:lin ang="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89321" name="Rectangle 233"/>
          <p:cNvSpPr>
            <a:spLocks noChangeArrowheads="1"/>
          </p:cNvSpPr>
          <p:nvPr/>
        </p:nvSpPr>
        <p:spPr bwMode="auto">
          <a:xfrm>
            <a:off x="2436813" y="2078038"/>
            <a:ext cx="423862" cy="474662"/>
          </a:xfrm>
          <a:prstGeom prst="rect">
            <a:avLst/>
          </a:prstGeom>
          <a:gradFill rotWithShape="1">
            <a:gsLst>
              <a:gs pos="0">
                <a:srgbClr val="FF0000"/>
              </a:gs>
              <a:gs pos="50000">
                <a:srgbClr val="FFFFFF"/>
              </a:gs>
              <a:gs pos="100000">
                <a:srgbClr val="FF0000"/>
              </a:gs>
            </a:gsLst>
            <a:lin ang="0" scaled="1"/>
          </a:gradFill>
          <a:ln w="0">
            <a:solidFill>
              <a:srgbClr val="000000"/>
            </a:solidFill>
            <a:miter lim="800000"/>
            <a:headEnd/>
            <a:tailEnd/>
          </a:ln>
        </p:spPr>
        <p:txBody>
          <a:bodyPr/>
          <a:lstStyle/>
          <a:p>
            <a:endParaRPr lang="en-US" dirty="0"/>
          </a:p>
        </p:txBody>
      </p:sp>
      <p:sp>
        <p:nvSpPr>
          <p:cNvPr id="89322" name="AutoShape 234"/>
          <p:cNvSpPr>
            <a:spLocks noChangeArrowheads="1"/>
          </p:cNvSpPr>
          <p:nvPr/>
        </p:nvSpPr>
        <p:spPr bwMode="auto">
          <a:xfrm>
            <a:off x="2319338" y="2146300"/>
            <a:ext cx="671512"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23" name="Rectangle 235"/>
          <p:cNvSpPr>
            <a:spLocks noChangeArrowheads="1"/>
          </p:cNvSpPr>
          <p:nvPr/>
        </p:nvSpPr>
        <p:spPr bwMode="auto">
          <a:xfrm>
            <a:off x="2273300" y="2009775"/>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9324" name="Rectangle 236"/>
          <p:cNvSpPr>
            <a:spLocks noChangeArrowheads="1"/>
          </p:cNvSpPr>
          <p:nvPr/>
        </p:nvSpPr>
        <p:spPr bwMode="auto">
          <a:xfrm>
            <a:off x="2273300" y="2552700"/>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9325" name="Rectangle 237"/>
          <p:cNvSpPr>
            <a:spLocks noChangeArrowheads="1"/>
          </p:cNvSpPr>
          <p:nvPr/>
        </p:nvSpPr>
        <p:spPr bwMode="auto">
          <a:xfrm>
            <a:off x="2436813" y="1381125"/>
            <a:ext cx="423862" cy="474663"/>
          </a:xfrm>
          <a:prstGeom prst="rect">
            <a:avLst/>
          </a:prstGeom>
          <a:gradFill rotWithShape="1">
            <a:gsLst>
              <a:gs pos="0">
                <a:srgbClr val="FF0000"/>
              </a:gs>
              <a:gs pos="50000">
                <a:srgbClr val="FFFFFF"/>
              </a:gs>
              <a:gs pos="100000">
                <a:srgbClr val="FF0000"/>
              </a:gs>
            </a:gsLst>
            <a:lin ang="0" scaled="1"/>
          </a:gradFill>
          <a:ln w="0">
            <a:solidFill>
              <a:srgbClr val="000000"/>
            </a:solidFill>
            <a:miter lim="800000"/>
            <a:headEnd/>
            <a:tailEnd/>
          </a:ln>
        </p:spPr>
        <p:txBody>
          <a:bodyPr/>
          <a:lstStyle/>
          <a:p>
            <a:endParaRPr lang="en-US" dirty="0"/>
          </a:p>
        </p:txBody>
      </p:sp>
      <p:sp>
        <p:nvSpPr>
          <p:cNvPr id="89326" name="AutoShape 238"/>
          <p:cNvSpPr>
            <a:spLocks noChangeArrowheads="1"/>
          </p:cNvSpPr>
          <p:nvPr/>
        </p:nvSpPr>
        <p:spPr bwMode="auto">
          <a:xfrm>
            <a:off x="2319338" y="1449388"/>
            <a:ext cx="671512"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27" name="Rectangle 239"/>
          <p:cNvSpPr>
            <a:spLocks noChangeArrowheads="1"/>
          </p:cNvSpPr>
          <p:nvPr/>
        </p:nvSpPr>
        <p:spPr bwMode="auto">
          <a:xfrm>
            <a:off x="2273300" y="1312863"/>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9328" name="Rectangle 240"/>
          <p:cNvSpPr>
            <a:spLocks noChangeArrowheads="1"/>
          </p:cNvSpPr>
          <p:nvPr/>
        </p:nvSpPr>
        <p:spPr bwMode="auto">
          <a:xfrm>
            <a:off x="2273300" y="1855788"/>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89329" name="Rectangle 241"/>
          <p:cNvSpPr>
            <a:spLocks noChangeArrowheads="1"/>
          </p:cNvSpPr>
          <p:nvPr/>
        </p:nvSpPr>
        <p:spPr bwMode="auto">
          <a:xfrm>
            <a:off x="2273300" y="1924050"/>
            <a:ext cx="750888" cy="85725"/>
          </a:xfrm>
          <a:prstGeom prst="rect">
            <a:avLst/>
          </a:prstGeom>
          <a:gradFill rotWithShape="0">
            <a:gsLst>
              <a:gs pos="0">
                <a:srgbClr val="FF0000"/>
              </a:gs>
              <a:gs pos="50000">
                <a:srgbClr val="FF0000">
                  <a:gamma/>
                  <a:tint val="34902"/>
                  <a:invGamma/>
                </a:srgbClr>
              </a:gs>
              <a:gs pos="100000">
                <a:srgbClr val="FF0000"/>
              </a:gs>
            </a:gsLst>
            <a:lin ang="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89330" name="Text Box 242"/>
          <p:cNvSpPr txBox="1">
            <a:spLocks noChangeArrowheads="1"/>
          </p:cNvSpPr>
          <p:nvPr/>
        </p:nvSpPr>
        <p:spPr bwMode="auto">
          <a:xfrm>
            <a:off x="2363788" y="725488"/>
            <a:ext cx="568325" cy="1979612"/>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nvGrpSpPr>
          <p:cNvPr id="89331" name="Group 243"/>
          <p:cNvGrpSpPr>
            <a:grpSpLocks/>
          </p:cNvGrpSpPr>
          <p:nvPr/>
        </p:nvGrpSpPr>
        <p:grpSpPr bwMode="auto">
          <a:xfrm>
            <a:off x="2955925" y="1295400"/>
            <a:ext cx="333375" cy="669925"/>
            <a:chOff x="232" y="900"/>
            <a:chExt cx="12" cy="35"/>
          </a:xfrm>
        </p:grpSpPr>
        <p:sp>
          <p:nvSpPr>
            <p:cNvPr id="89332" name="Rectangle 244"/>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33" name="Freeform 245"/>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34" name="Line 246"/>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35" name="Line 247"/>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36" name="Freeform 248"/>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37" name="Line 249"/>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38" name="Line 250"/>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39" name="Freeform 251"/>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40" name="Line 252"/>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41" name="Line 253"/>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42" name="Freeform 254"/>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43" name="Line 255"/>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44" name="Line 256"/>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45" name="Rectangle 257"/>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46" name="Rectangle 258"/>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47" name="Freeform 259"/>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9348" name="Group 260"/>
          <p:cNvGrpSpPr>
            <a:grpSpLocks/>
          </p:cNvGrpSpPr>
          <p:nvPr/>
        </p:nvGrpSpPr>
        <p:grpSpPr bwMode="auto">
          <a:xfrm>
            <a:off x="2965450" y="2009775"/>
            <a:ext cx="333375" cy="631825"/>
            <a:chOff x="232" y="900"/>
            <a:chExt cx="12" cy="35"/>
          </a:xfrm>
        </p:grpSpPr>
        <p:sp>
          <p:nvSpPr>
            <p:cNvPr id="89349" name="Rectangle 261"/>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50" name="Freeform 262"/>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51" name="Line 263"/>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52" name="Line 264"/>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53" name="Freeform 265"/>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54" name="Line 266"/>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55" name="Line 267"/>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56" name="Freeform 268"/>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57" name="Line 269"/>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58" name="Line 270"/>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59" name="Freeform 271"/>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60" name="Line 272"/>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61" name="Line 273"/>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62" name="Rectangle 274"/>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63" name="Rectangle 275"/>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364" name="Freeform 276"/>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9365" name="Text Box 277"/>
          <p:cNvSpPr txBox="1">
            <a:spLocks noChangeArrowheads="1"/>
          </p:cNvSpPr>
          <p:nvPr/>
        </p:nvSpPr>
        <p:spPr bwMode="auto">
          <a:xfrm>
            <a:off x="2360613" y="4922838"/>
            <a:ext cx="558800" cy="1655762"/>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nvGrpSpPr>
          <p:cNvPr id="89465" name="Group 377"/>
          <p:cNvGrpSpPr>
            <a:grpSpLocks/>
          </p:cNvGrpSpPr>
          <p:nvPr/>
        </p:nvGrpSpPr>
        <p:grpSpPr bwMode="auto">
          <a:xfrm>
            <a:off x="2952750" y="596900"/>
            <a:ext cx="333375" cy="660400"/>
            <a:chOff x="232" y="900"/>
            <a:chExt cx="12" cy="35"/>
          </a:xfrm>
        </p:grpSpPr>
        <p:sp>
          <p:nvSpPr>
            <p:cNvPr id="89466" name="Rectangle 378"/>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467" name="Freeform 379"/>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468" name="Line 380"/>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469" name="Line 381"/>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470" name="Freeform 382"/>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471" name="Line 383"/>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472" name="Line 384"/>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473" name="Freeform 385"/>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474" name="Line 386"/>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475" name="Line 387"/>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476" name="Freeform 388"/>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477" name="Line 389"/>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478" name="Line 390"/>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479" name="Rectangle 391"/>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480" name="Rectangle 392"/>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481" name="Freeform 393"/>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9482" name="Group 394"/>
          <p:cNvGrpSpPr>
            <a:grpSpLocks/>
          </p:cNvGrpSpPr>
          <p:nvPr/>
        </p:nvGrpSpPr>
        <p:grpSpPr bwMode="auto">
          <a:xfrm>
            <a:off x="1990725" y="614363"/>
            <a:ext cx="276225" cy="2105025"/>
            <a:chOff x="1254" y="483"/>
            <a:chExt cx="174" cy="1326"/>
          </a:xfrm>
        </p:grpSpPr>
        <p:grpSp>
          <p:nvGrpSpPr>
            <p:cNvPr id="89483" name="Group 395"/>
            <p:cNvGrpSpPr>
              <a:grpSpLocks/>
            </p:cNvGrpSpPr>
            <p:nvPr/>
          </p:nvGrpSpPr>
          <p:grpSpPr bwMode="auto">
            <a:xfrm>
              <a:off x="1254" y="811"/>
              <a:ext cx="174" cy="118"/>
              <a:chOff x="313" y="743"/>
              <a:chExt cx="29" cy="10"/>
            </a:xfrm>
          </p:grpSpPr>
          <p:grpSp>
            <p:nvGrpSpPr>
              <p:cNvPr id="89484" name="Group 396"/>
              <p:cNvGrpSpPr>
                <a:grpSpLocks/>
              </p:cNvGrpSpPr>
              <p:nvPr/>
            </p:nvGrpSpPr>
            <p:grpSpPr bwMode="auto">
              <a:xfrm>
                <a:off x="322" y="743"/>
                <a:ext cx="8" cy="10"/>
                <a:chOff x="248" y="952"/>
                <a:chExt cx="6" cy="7"/>
              </a:xfrm>
            </p:grpSpPr>
            <p:sp>
              <p:nvSpPr>
                <p:cNvPr id="89485" name="Rectangle 397"/>
                <p:cNvSpPr>
                  <a:spLocks noChangeArrowheads="1"/>
                </p:cNvSpPr>
                <p:nvPr/>
              </p:nvSpPr>
              <p:spPr bwMode="auto">
                <a:xfrm>
                  <a:off x="248" y="955"/>
                  <a:ext cx="6" cy="4"/>
                </a:xfrm>
                <a:prstGeom prst="rect">
                  <a:avLst/>
                </a:prstGeom>
                <a:solidFill>
                  <a:srgbClr val="FF0000"/>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486" name="Line 398"/>
                <p:cNvSpPr>
                  <a:spLocks noChangeShapeType="1"/>
                </p:cNvSpPr>
                <p:nvPr/>
              </p:nvSpPr>
              <p:spPr bwMode="auto">
                <a:xfrm flipV="1">
                  <a:off x="251" y="952"/>
                  <a:ext cx="0" cy="3"/>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487" name="Line 399"/>
                <p:cNvSpPr>
                  <a:spLocks noChangeShapeType="1"/>
                </p:cNvSpPr>
                <p:nvPr/>
              </p:nvSpPr>
              <p:spPr bwMode="auto">
                <a:xfrm>
                  <a:off x="249" y="952"/>
                  <a:ext cx="4"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9488" name="Line 400"/>
              <p:cNvSpPr>
                <a:spLocks noChangeShapeType="1"/>
              </p:cNvSpPr>
              <p:nvPr/>
            </p:nvSpPr>
            <p:spPr bwMode="auto">
              <a:xfrm>
                <a:off x="330" y="750"/>
                <a:ext cx="12"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489" name="Line 401"/>
              <p:cNvSpPr>
                <a:spLocks noChangeShapeType="1"/>
              </p:cNvSpPr>
              <p:nvPr/>
            </p:nvSpPr>
            <p:spPr bwMode="auto">
              <a:xfrm>
                <a:off x="313" y="750"/>
                <a:ext cx="9"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9490" name="Line 402"/>
            <p:cNvSpPr>
              <a:spLocks noChangeShapeType="1"/>
            </p:cNvSpPr>
            <p:nvPr/>
          </p:nvSpPr>
          <p:spPr bwMode="auto">
            <a:xfrm flipV="1">
              <a:off x="1254" y="1791"/>
              <a:ext cx="174" cy="6"/>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9491" name="Group 403"/>
            <p:cNvGrpSpPr>
              <a:grpSpLocks/>
            </p:cNvGrpSpPr>
            <p:nvPr/>
          </p:nvGrpSpPr>
          <p:grpSpPr bwMode="auto">
            <a:xfrm>
              <a:off x="1254" y="483"/>
              <a:ext cx="0" cy="1326"/>
              <a:chOff x="342" y="715"/>
              <a:chExt cx="0" cy="113"/>
            </a:xfrm>
          </p:grpSpPr>
          <p:sp>
            <p:nvSpPr>
              <p:cNvPr id="89492" name="Line 404"/>
              <p:cNvSpPr>
                <a:spLocks noChangeShapeType="1"/>
              </p:cNvSpPr>
              <p:nvPr/>
            </p:nvSpPr>
            <p:spPr bwMode="auto">
              <a:xfrm>
                <a:off x="342" y="715"/>
                <a:ext cx="0" cy="43"/>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493" name="Line 405"/>
              <p:cNvSpPr>
                <a:spLocks noChangeShapeType="1"/>
              </p:cNvSpPr>
              <p:nvPr/>
            </p:nvSpPr>
            <p:spPr bwMode="auto">
              <a:xfrm>
                <a:off x="342" y="791"/>
                <a:ext cx="0" cy="37"/>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494" name="Line 406"/>
              <p:cNvSpPr>
                <a:spLocks noChangeShapeType="1"/>
              </p:cNvSpPr>
              <p:nvPr/>
            </p:nvSpPr>
            <p:spPr bwMode="auto">
              <a:xfrm flipV="1">
                <a:off x="342" y="758"/>
                <a:ext cx="0" cy="3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9495" name="Group 407"/>
            <p:cNvGrpSpPr>
              <a:grpSpLocks/>
            </p:cNvGrpSpPr>
            <p:nvPr/>
          </p:nvGrpSpPr>
          <p:grpSpPr bwMode="auto">
            <a:xfrm>
              <a:off x="1254" y="1257"/>
              <a:ext cx="174" cy="117"/>
              <a:chOff x="313" y="784"/>
              <a:chExt cx="29" cy="10"/>
            </a:xfrm>
          </p:grpSpPr>
          <p:grpSp>
            <p:nvGrpSpPr>
              <p:cNvPr id="89496" name="Group 408"/>
              <p:cNvGrpSpPr>
                <a:grpSpLocks/>
              </p:cNvGrpSpPr>
              <p:nvPr/>
            </p:nvGrpSpPr>
            <p:grpSpPr bwMode="auto">
              <a:xfrm>
                <a:off x="322" y="784"/>
                <a:ext cx="8" cy="10"/>
                <a:chOff x="248" y="952"/>
                <a:chExt cx="6" cy="7"/>
              </a:xfrm>
            </p:grpSpPr>
            <p:sp>
              <p:nvSpPr>
                <p:cNvPr id="89497" name="Rectangle 409"/>
                <p:cNvSpPr>
                  <a:spLocks noChangeArrowheads="1"/>
                </p:cNvSpPr>
                <p:nvPr/>
              </p:nvSpPr>
              <p:spPr bwMode="auto">
                <a:xfrm>
                  <a:off x="248" y="955"/>
                  <a:ext cx="6" cy="4"/>
                </a:xfrm>
                <a:prstGeom prst="rect">
                  <a:avLst/>
                </a:prstGeom>
                <a:solidFill>
                  <a:srgbClr val="FF0000"/>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498" name="Line 410"/>
                <p:cNvSpPr>
                  <a:spLocks noChangeShapeType="1"/>
                </p:cNvSpPr>
                <p:nvPr/>
              </p:nvSpPr>
              <p:spPr bwMode="auto">
                <a:xfrm flipV="1">
                  <a:off x="251" y="952"/>
                  <a:ext cx="0" cy="3"/>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499" name="Line 411"/>
                <p:cNvSpPr>
                  <a:spLocks noChangeShapeType="1"/>
                </p:cNvSpPr>
                <p:nvPr/>
              </p:nvSpPr>
              <p:spPr bwMode="auto">
                <a:xfrm>
                  <a:off x="249" y="952"/>
                  <a:ext cx="4"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89500" name="Line 412"/>
              <p:cNvSpPr>
                <a:spLocks noChangeShapeType="1"/>
              </p:cNvSpPr>
              <p:nvPr/>
            </p:nvSpPr>
            <p:spPr bwMode="auto">
              <a:xfrm>
                <a:off x="330" y="791"/>
                <a:ext cx="12"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501" name="Line 413"/>
              <p:cNvSpPr>
                <a:spLocks noChangeShapeType="1"/>
              </p:cNvSpPr>
              <p:nvPr/>
            </p:nvSpPr>
            <p:spPr bwMode="auto">
              <a:xfrm>
                <a:off x="313" y="791"/>
                <a:ext cx="9"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89502" name="Group 414"/>
          <p:cNvGrpSpPr>
            <a:grpSpLocks/>
          </p:cNvGrpSpPr>
          <p:nvPr/>
        </p:nvGrpSpPr>
        <p:grpSpPr bwMode="auto">
          <a:xfrm>
            <a:off x="2368550" y="3244850"/>
            <a:ext cx="80963" cy="327025"/>
            <a:chOff x="1492" y="2134"/>
            <a:chExt cx="51" cy="206"/>
          </a:xfrm>
        </p:grpSpPr>
        <p:sp>
          <p:nvSpPr>
            <p:cNvPr id="89503" name="Text Box 415"/>
            <p:cNvSpPr txBox="1">
              <a:spLocks noChangeArrowheads="1"/>
            </p:cNvSpPr>
            <p:nvPr/>
          </p:nvSpPr>
          <p:spPr bwMode="auto">
            <a:xfrm rot="10800000">
              <a:off x="1492" y="2134"/>
              <a:ext cx="34" cy="206"/>
            </a:xfrm>
            <a:prstGeom prst="rect">
              <a:avLst/>
            </a:prstGeom>
            <a:solidFill>
              <a:srgbClr val="DDDDDD"/>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0" hangingPunct="0">
                <a:lnSpc>
                  <a:spcPct val="125000"/>
                </a:lnSpc>
              </a:pPr>
              <a:endParaRPr lang="en-US" sz="1200" b="1" dirty="0">
                <a:latin typeface="Arial Narrow" pitchFamily="34" charset="0"/>
              </a:endParaRPr>
            </a:p>
          </p:txBody>
        </p:sp>
        <p:sp>
          <p:nvSpPr>
            <p:cNvPr id="89504" name="Text Box 416"/>
            <p:cNvSpPr txBox="1">
              <a:spLocks noChangeArrowheads="1"/>
            </p:cNvSpPr>
            <p:nvPr/>
          </p:nvSpPr>
          <p:spPr bwMode="auto">
            <a:xfrm rot="10800000">
              <a:off x="1510" y="2216"/>
              <a:ext cx="33" cy="55"/>
            </a:xfrm>
            <a:prstGeom prst="rect">
              <a:avLst/>
            </a:prstGeom>
            <a:solidFill>
              <a:srgbClr val="808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0" hangingPunct="0">
                <a:lnSpc>
                  <a:spcPct val="125000"/>
                </a:lnSpc>
              </a:pPr>
              <a:endParaRPr lang="en-US" sz="1200" b="1" dirty="0">
                <a:latin typeface="Arial Narrow" pitchFamily="34" charset="0"/>
              </a:endParaRPr>
            </a:p>
          </p:txBody>
        </p:sp>
      </p:grpSp>
      <p:grpSp>
        <p:nvGrpSpPr>
          <p:cNvPr id="89505" name="Group 417"/>
          <p:cNvGrpSpPr>
            <a:grpSpLocks/>
          </p:cNvGrpSpPr>
          <p:nvPr/>
        </p:nvGrpSpPr>
        <p:grpSpPr bwMode="auto">
          <a:xfrm>
            <a:off x="2841625" y="3257550"/>
            <a:ext cx="88900" cy="317500"/>
            <a:chOff x="1790" y="2148"/>
            <a:chExt cx="56" cy="200"/>
          </a:xfrm>
        </p:grpSpPr>
        <p:sp>
          <p:nvSpPr>
            <p:cNvPr id="89506" name="Text Box 418"/>
            <p:cNvSpPr txBox="1">
              <a:spLocks noChangeArrowheads="1"/>
            </p:cNvSpPr>
            <p:nvPr/>
          </p:nvSpPr>
          <p:spPr bwMode="auto">
            <a:xfrm>
              <a:off x="1812" y="2148"/>
              <a:ext cx="34" cy="200"/>
            </a:xfrm>
            <a:prstGeom prst="rect">
              <a:avLst/>
            </a:prstGeom>
            <a:solidFill>
              <a:srgbClr val="DDDDDD"/>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89507" name="Text Box 419"/>
            <p:cNvSpPr txBox="1">
              <a:spLocks noChangeArrowheads="1"/>
            </p:cNvSpPr>
            <p:nvPr/>
          </p:nvSpPr>
          <p:spPr bwMode="auto">
            <a:xfrm>
              <a:off x="1790" y="2223"/>
              <a:ext cx="36" cy="53"/>
            </a:xfrm>
            <a:prstGeom prst="rect">
              <a:avLst/>
            </a:prstGeom>
            <a:solidFill>
              <a:srgbClr val="808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grpSp>
        <p:nvGrpSpPr>
          <p:cNvPr id="89568" name="Group 480"/>
          <p:cNvGrpSpPr>
            <a:grpSpLocks/>
          </p:cNvGrpSpPr>
          <p:nvPr/>
        </p:nvGrpSpPr>
        <p:grpSpPr bwMode="auto">
          <a:xfrm>
            <a:off x="2370138" y="4111625"/>
            <a:ext cx="160337" cy="314325"/>
            <a:chOff x="1493" y="2560"/>
            <a:chExt cx="101" cy="198"/>
          </a:xfrm>
        </p:grpSpPr>
        <p:grpSp>
          <p:nvGrpSpPr>
            <p:cNvPr id="89569" name="Group 481"/>
            <p:cNvGrpSpPr>
              <a:grpSpLocks/>
            </p:cNvGrpSpPr>
            <p:nvPr/>
          </p:nvGrpSpPr>
          <p:grpSpPr bwMode="auto">
            <a:xfrm>
              <a:off x="1494" y="2560"/>
              <a:ext cx="90" cy="198"/>
              <a:chOff x="3293" y="3267"/>
              <a:chExt cx="96" cy="144"/>
            </a:xfrm>
          </p:grpSpPr>
          <p:sp>
            <p:nvSpPr>
              <p:cNvPr id="89570" name="Text Box 482"/>
              <p:cNvSpPr txBox="1">
                <a:spLocks noChangeArrowheads="1"/>
              </p:cNvSpPr>
              <p:nvPr/>
            </p:nvSpPr>
            <p:spPr bwMode="auto">
              <a:xfrm>
                <a:off x="3293" y="3267"/>
                <a:ext cx="94" cy="144"/>
              </a:xfrm>
              <a:prstGeom prst="rect">
                <a:avLst/>
              </a:prstGeom>
              <a:solidFill>
                <a:srgbClr val="000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89571" name="Rectangle 483"/>
              <p:cNvSpPr>
                <a:spLocks noChangeArrowheads="1"/>
              </p:cNvSpPr>
              <p:nvPr/>
            </p:nvSpPr>
            <p:spPr bwMode="auto">
              <a:xfrm>
                <a:off x="3293" y="3311"/>
                <a:ext cx="96" cy="6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9572" name="Rectangle 484"/>
            <p:cNvSpPr>
              <a:spLocks noChangeArrowheads="1"/>
            </p:cNvSpPr>
            <p:nvPr/>
          </p:nvSpPr>
          <p:spPr bwMode="auto">
            <a:xfrm>
              <a:off x="1493" y="2653"/>
              <a:ext cx="101"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89573" name="Group 485"/>
          <p:cNvGrpSpPr>
            <a:grpSpLocks/>
          </p:cNvGrpSpPr>
          <p:nvPr/>
        </p:nvGrpSpPr>
        <p:grpSpPr bwMode="auto">
          <a:xfrm>
            <a:off x="2762250" y="4116388"/>
            <a:ext cx="161925" cy="314325"/>
            <a:chOff x="1740" y="2548"/>
            <a:chExt cx="102" cy="198"/>
          </a:xfrm>
        </p:grpSpPr>
        <p:grpSp>
          <p:nvGrpSpPr>
            <p:cNvPr id="89574" name="Group 486"/>
            <p:cNvGrpSpPr>
              <a:grpSpLocks/>
            </p:cNvGrpSpPr>
            <p:nvPr/>
          </p:nvGrpSpPr>
          <p:grpSpPr bwMode="auto">
            <a:xfrm>
              <a:off x="1752" y="2548"/>
              <a:ext cx="90" cy="198"/>
              <a:chOff x="3293" y="3267"/>
              <a:chExt cx="96" cy="144"/>
            </a:xfrm>
          </p:grpSpPr>
          <p:sp>
            <p:nvSpPr>
              <p:cNvPr id="89575" name="Text Box 487"/>
              <p:cNvSpPr txBox="1">
                <a:spLocks noChangeArrowheads="1"/>
              </p:cNvSpPr>
              <p:nvPr/>
            </p:nvSpPr>
            <p:spPr bwMode="auto">
              <a:xfrm>
                <a:off x="3293" y="3267"/>
                <a:ext cx="94" cy="144"/>
              </a:xfrm>
              <a:prstGeom prst="rect">
                <a:avLst/>
              </a:prstGeom>
              <a:solidFill>
                <a:srgbClr val="000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89576" name="Rectangle 488"/>
              <p:cNvSpPr>
                <a:spLocks noChangeArrowheads="1"/>
              </p:cNvSpPr>
              <p:nvPr/>
            </p:nvSpPr>
            <p:spPr bwMode="auto">
              <a:xfrm>
                <a:off x="3293" y="3311"/>
                <a:ext cx="96" cy="6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9577" name="Rectangle 489"/>
            <p:cNvSpPr>
              <a:spLocks noChangeArrowheads="1"/>
            </p:cNvSpPr>
            <p:nvPr/>
          </p:nvSpPr>
          <p:spPr bwMode="auto">
            <a:xfrm>
              <a:off x="1740" y="2636"/>
              <a:ext cx="101"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89579" name="Group 491"/>
          <p:cNvGrpSpPr>
            <a:grpSpLocks/>
          </p:cNvGrpSpPr>
          <p:nvPr/>
        </p:nvGrpSpPr>
        <p:grpSpPr bwMode="auto">
          <a:xfrm>
            <a:off x="2489200" y="5073650"/>
            <a:ext cx="303213" cy="1506538"/>
            <a:chOff x="1568" y="3169"/>
            <a:chExt cx="191" cy="949"/>
          </a:xfrm>
        </p:grpSpPr>
        <p:sp>
          <p:nvSpPr>
            <p:cNvPr id="89580" name="Rectangle 492"/>
            <p:cNvSpPr>
              <a:spLocks noChangeArrowheads="1"/>
            </p:cNvSpPr>
            <p:nvPr/>
          </p:nvSpPr>
          <p:spPr bwMode="auto">
            <a:xfrm>
              <a:off x="1568" y="3169"/>
              <a:ext cx="191" cy="948"/>
            </a:xfrm>
            <a:prstGeom prst="rect">
              <a:avLst/>
            </a:prstGeom>
            <a:gradFill rotWithShape="1">
              <a:gsLst>
                <a:gs pos="0">
                  <a:srgbClr val="333333"/>
                </a:gs>
                <a:gs pos="50000">
                  <a:srgbClr val="DDDDDD"/>
                </a:gs>
                <a:gs pos="100000">
                  <a:srgbClr val="333333"/>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9581" name="Group 493"/>
            <p:cNvGrpSpPr>
              <a:grpSpLocks/>
            </p:cNvGrpSpPr>
            <p:nvPr/>
          </p:nvGrpSpPr>
          <p:grpSpPr bwMode="auto">
            <a:xfrm>
              <a:off x="1580" y="3376"/>
              <a:ext cx="166" cy="98"/>
              <a:chOff x="63" y="428"/>
              <a:chExt cx="36" cy="19"/>
            </a:xfrm>
          </p:grpSpPr>
          <p:sp>
            <p:nvSpPr>
              <p:cNvPr id="89582" name="AutoShape 494"/>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583" name="AutoShape 495"/>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584" name="AutoShape 496"/>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9585" name="Group 497"/>
            <p:cNvGrpSpPr>
              <a:grpSpLocks/>
            </p:cNvGrpSpPr>
            <p:nvPr/>
          </p:nvGrpSpPr>
          <p:grpSpPr bwMode="auto">
            <a:xfrm>
              <a:off x="1580" y="3210"/>
              <a:ext cx="166" cy="104"/>
              <a:chOff x="220" y="413"/>
              <a:chExt cx="36" cy="20"/>
            </a:xfrm>
          </p:grpSpPr>
          <p:sp>
            <p:nvSpPr>
              <p:cNvPr id="89586" name="AutoShape 498"/>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587" name="AutoShape 499"/>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588" name="AutoShape 500"/>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9589" name="Group 501"/>
            <p:cNvGrpSpPr>
              <a:grpSpLocks/>
            </p:cNvGrpSpPr>
            <p:nvPr/>
          </p:nvGrpSpPr>
          <p:grpSpPr bwMode="auto">
            <a:xfrm>
              <a:off x="1580" y="3293"/>
              <a:ext cx="166" cy="104"/>
              <a:chOff x="220" y="413"/>
              <a:chExt cx="36" cy="20"/>
            </a:xfrm>
          </p:grpSpPr>
          <p:sp>
            <p:nvSpPr>
              <p:cNvPr id="89590" name="AutoShape 502"/>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591" name="AutoShape 503"/>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592" name="AutoShape 504"/>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9593" name="Group 505"/>
            <p:cNvGrpSpPr>
              <a:grpSpLocks/>
            </p:cNvGrpSpPr>
            <p:nvPr/>
          </p:nvGrpSpPr>
          <p:grpSpPr bwMode="auto">
            <a:xfrm>
              <a:off x="1580" y="3454"/>
              <a:ext cx="166" cy="98"/>
              <a:chOff x="220" y="413"/>
              <a:chExt cx="36" cy="20"/>
            </a:xfrm>
          </p:grpSpPr>
          <p:sp>
            <p:nvSpPr>
              <p:cNvPr id="89594" name="AutoShape 506"/>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595" name="AutoShape 507"/>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596" name="AutoShape 508"/>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9597" name="Group 509"/>
            <p:cNvGrpSpPr>
              <a:grpSpLocks/>
            </p:cNvGrpSpPr>
            <p:nvPr/>
          </p:nvGrpSpPr>
          <p:grpSpPr bwMode="auto">
            <a:xfrm>
              <a:off x="1583" y="3529"/>
              <a:ext cx="166" cy="589"/>
              <a:chOff x="3381" y="1201"/>
              <a:chExt cx="216" cy="684"/>
            </a:xfrm>
          </p:grpSpPr>
          <p:grpSp>
            <p:nvGrpSpPr>
              <p:cNvPr id="89598" name="Group 510"/>
              <p:cNvGrpSpPr>
                <a:grpSpLocks/>
              </p:cNvGrpSpPr>
              <p:nvPr/>
            </p:nvGrpSpPr>
            <p:grpSpPr bwMode="auto">
              <a:xfrm>
                <a:off x="3381" y="1201"/>
                <a:ext cx="216" cy="114"/>
                <a:chOff x="220" y="413"/>
                <a:chExt cx="36" cy="20"/>
              </a:xfrm>
            </p:grpSpPr>
            <p:sp>
              <p:nvSpPr>
                <p:cNvPr id="89599" name="AutoShape 511"/>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00" name="AutoShape 512"/>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01" name="AutoShape 513"/>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9602" name="Group 514"/>
              <p:cNvGrpSpPr>
                <a:grpSpLocks/>
              </p:cNvGrpSpPr>
              <p:nvPr/>
            </p:nvGrpSpPr>
            <p:grpSpPr bwMode="auto">
              <a:xfrm>
                <a:off x="3381" y="1681"/>
                <a:ext cx="216" cy="114"/>
                <a:chOff x="63" y="428"/>
                <a:chExt cx="36" cy="19"/>
              </a:xfrm>
            </p:grpSpPr>
            <p:sp>
              <p:nvSpPr>
                <p:cNvPr id="89603" name="AutoShape 515"/>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04" name="AutoShape 516"/>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05" name="AutoShape 517"/>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9606" name="Group 518"/>
              <p:cNvGrpSpPr>
                <a:grpSpLocks/>
              </p:cNvGrpSpPr>
              <p:nvPr/>
            </p:nvGrpSpPr>
            <p:grpSpPr bwMode="auto">
              <a:xfrm>
                <a:off x="3381" y="1297"/>
                <a:ext cx="216" cy="120"/>
                <a:chOff x="220" y="413"/>
                <a:chExt cx="36" cy="20"/>
              </a:xfrm>
            </p:grpSpPr>
            <p:sp>
              <p:nvSpPr>
                <p:cNvPr id="89607" name="AutoShape 519"/>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08" name="AutoShape 520"/>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09" name="AutoShape 521"/>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9610" name="Group 522"/>
              <p:cNvGrpSpPr>
                <a:grpSpLocks/>
              </p:cNvGrpSpPr>
              <p:nvPr/>
            </p:nvGrpSpPr>
            <p:grpSpPr bwMode="auto">
              <a:xfrm>
                <a:off x="3381" y="1393"/>
                <a:ext cx="216" cy="114"/>
                <a:chOff x="220" y="413"/>
                <a:chExt cx="36" cy="20"/>
              </a:xfrm>
            </p:grpSpPr>
            <p:sp>
              <p:nvSpPr>
                <p:cNvPr id="89611" name="AutoShape 523"/>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12" name="AutoShape 524"/>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13" name="AutoShape 525"/>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9614" name="Group 526"/>
              <p:cNvGrpSpPr>
                <a:grpSpLocks/>
              </p:cNvGrpSpPr>
              <p:nvPr/>
            </p:nvGrpSpPr>
            <p:grpSpPr bwMode="auto">
              <a:xfrm>
                <a:off x="3381" y="1489"/>
                <a:ext cx="216" cy="120"/>
                <a:chOff x="220" y="413"/>
                <a:chExt cx="36" cy="20"/>
              </a:xfrm>
            </p:grpSpPr>
            <p:sp>
              <p:nvSpPr>
                <p:cNvPr id="89615" name="AutoShape 527"/>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16" name="AutoShape 528"/>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17" name="AutoShape 529"/>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9618" name="Group 530"/>
              <p:cNvGrpSpPr>
                <a:grpSpLocks/>
              </p:cNvGrpSpPr>
              <p:nvPr/>
            </p:nvGrpSpPr>
            <p:grpSpPr bwMode="auto">
              <a:xfrm>
                <a:off x="3381" y="1585"/>
                <a:ext cx="216" cy="120"/>
                <a:chOff x="220" y="413"/>
                <a:chExt cx="36" cy="20"/>
              </a:xfrm>
            </p:grpSpPr>
            <p:sp>
              <p:nvSpPr>
                <p:cNvPr id="89619" name="AutoShape 531"/>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20" name="AutoShape 532"/>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21" name="AutoShape 533"/>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9622" name="Group 534"/>
              <p:cNvGrpSpPr>
                <a:grpSpLocks/>
              </p:cNvGrpSpPr>
              <p:nvPr/>
            </p:nvGrpSpPr>
            <p:grpSpPr bwMode="auto">
              <a:xfrm>
                <a:off x="3381" y="1771"/>
                <a:ext cx="216" cy="114"/>
                <a:chOff x="220" y="413"/>
                <a:chExt cx="36" cy="20"/>
              </a:xfrm>
            </p:grpSpPr>
            <p:sp>
              <p:nvSpPr>
                <p:cNvPr id="89623" name="AutoShape 535"/>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24" name="AutoShape 536"/>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25" name="AutoShape 537"/>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grpSp>
        <p:nvGrpSpPr>
          <p:cNvPr id="89704" name="Group 616"/>
          <p:cNvGrpSpPr>
            <a:grpSpLocks/>
          </p:cNvGrpSpPr>
          <p:nvPr/>
        </p:nvGrpSpPr>
        <p:grpSpPr bwMode="auto">
          <a:xfrm>
            <a:off x="2489200" y="3200400"/>
            <a:ext cx="303213" cy="3398838"/>
            <a:chOff x="1568" y="2016"/>
            <a:chExt cx="191" cy="2141"/>
          </a:xfrm>
        </p:grpSpPr>
        <p:grpSp>
          <p:nvGrpSpPr>
            <p:cNvPr id="89627" name="Group 539"/>
            <p:cNvGrpSpPr>
              <a:grpSpLocks/>
            </p:cNvGrpSpPr>
            <p:nvPr/>
          </p:nvGrpSpPr>
          <p:grpSpPr bwMode="auto">
            <a:xfrm>
              <a:off x="1570" y="2016"/>
              <a:ext cx="189" cy="1194"/>
              <a:chOff x="3424" y="2331"/>
              <a:chExt cx="189" cy="1194"/>
            </a:xfrm>
          </p:grpSpPr>
          <p:sp>
            <p:nvSpPr>
              <p:cNvPr id="89628" name="Oval 540"/>
              <p:cNvSpPr>
                <a:spLocks noChangeArrowheads="1"/>
              </p:cNvSpPr>
              <p:nvPr/>
            </p:nvSpPr>
            <p:spPr bwMode="auto">
              <a:xfrm>
                <a:off x="3486" y="2487"/>
                <a:ext cx="70" cy="66"/>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29" name="Oval 541"/>
              <p:cNvSpPr>
                <a:spLocks noChangeArrowheads="1"/>
              </p:cNvSpPr>
              <p:nvPr/>
            </p:nvSpPr>
            <p:spPr bwMode="auto">
              <a:xfrm>
                <a:off x="3486" y="3021"/>
                <a:ext cx="70" cy="84"/>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30" name="Oval 542"/>
              <p:cNvSpPr>
                <a:spLocks noChangeArrowheads="1"/>
              </p:cNvSpPr>
              <p:nvPr/>
            </p:nvSpPr>
            <p:spPr bwMode="auto">
              <a:xfrm>
                <a:off x="3486" y="2847"/>
                <a:ext cx="70" cy="66"/>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31" name="Oval 543"/>
              <p:cNvSpPr>
                <a:spLocks noChangeAspect="1" noChangeArrowheads="1"/>
              </p:cNvSpPr>
              <p:nvPr/>
            </p:nvSpPr>
            <p:spPr bwMode="auto">
              <a:xfrm>
                <a:off x="3433" y="2577"/>
                <a:ext cx="176" cy="186"/>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32" name="Oval 544"/>
              <p:cNvSpPr>
                <a:spLocks noChangeAspect="1" noChangeArrowheads="1"/>
              </p:cNvSpPr>
              <p:nvPr/>
            </p:nvSpPr>
            <p:spPr bwMode="auto">
              <a:xfrm>
                <a:off x="3481" y="2631"/>
                <a:ext cx="79" cy="78"/>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33" name="AutoShape 545"/>
              <p:cNvSpPr>
                <a:spLocks noChangeAspect="1" noChangeArrowheads="1"/>
              </p:cNvSpPr>
              <p:nvPr/>
            </p:nvSpPr>
            <p:spPr bwMode="auto">
              <a:xfrm>
                <a:off x="3512" y="2595"/>
                <a:ext cx="17" cy="24"/>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34" name="AutoShape 546"/>
              <p:cNvSpPr>
                <a:spLocks noChangeAspect="1" noChangeArrowheads="1"/>
              </p:cNvSpPr>
              <p:nvPr/>
            </p:nvSpPr>
            <p:spPr bwMode="auto">
              <a:xfrm>
                <a:off x="3569" y="2661"/>
                <a:ext cx="22" cy="18"/>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35" name="AutoShape 547"/>
              <p:cNvSpPr>
                <a:spLocks noChangeAspect="1" noChangeArrowheads="1"/>
              </p:cNvSpPr>
              <p:nvPr/>
            </p:nvSpPr>
            <p:spPr bwMode="auto">
              <a:xfrm>
                <a:off x="3551" y="2703"/>
                <a:ext cx="18" cy="18"/>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36" name="AutoShape 548"/>
              <p:cNvSpPr>
                <a:spLocks noChangeAspect="1" noChangeArrowheads="1"/>
              </p:cNvSpPr>
              <p:nvPr/>
            </p:nvSpPr>
            <p:spPr bwMode="auto">
              <a:xfrm>
                <a:off x="3450" y="2661"/>
                <a:ext cx="22" cy="18"/>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37" name="AutoShape 549"/>
              <p:cNvSpPr>
                <a:spLocks noChangeAspect="1" noChangeArrowheads="1"/>
              </p:cNvSpPr>
              <p:nvPr/>
            </p:nvSpPr>
            <p:spPr bwMode="auto">
              <a:xfrm>
                <a:off x="3512" y="2721"/>
                <a:ext cx="17" cy="24"/>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38" name="AutoShape 550"/>
              <p:cNvSpPr>
                <a:spLocks noChangeAspect="1" noChangeArrowheads="1"/>
              </p:cNvSpPr>
              <p:nvPr/>
            </p:nvSpPr>
            <p:spPr bwMode="auto">
              <a:xfrm>
                <a:off x="3472" y="2619"/>
                <a:ext cx="18" cy="18"/>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39" name="AutoShape 551"/>
              <p:cNvSpPr>
                <a:spLocks noChangeAspect="1" noChangeArrowheads="1"/>
              </p:cNvSpPr>
              <p:nvPr/>
            </p:nvSpPr>
            <p:spPr bwMode="auto">
              <a:xfrm>
                <a:off x="3551" y="2619"/>
                <a:ext cx="18" cy="18"/>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40" name="AutoShape 552"/>
              <p:cNvSpPr>
                <a:spLocks noChangeAspect="1" noChangeArrowheads="1"/>
              </p:cNvSpPr>
              <p:nvPr/>
            </p:nvSpPr>
            <p:spPr bwMode="auto">
              <a:xfrm>
                <a:off x="3472" y="2703"/>
                <a:ext cx="18" cy="18"/>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41" name="Oval 553"/>
              <p:cNvSpPr>
                <a:spLocks noChangeAspect="1" noChangeArrowheads="1"/>
              </p:cNvSpPr>
              <p:nvPr/>
            </p:nvSpPr>
            <p:spPr bwMode="auto">
              <a:xfrm>
                <a:off x="3512" y="2661"/>
                <a:ext cx="17" cy="18"/>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9642" name="Group 554"/>
              <p:cNvGrpSpPr>
                <a:grpSpLocks/>
              </p:cNvGrpSpPr>
              <p:nvPr/>
            </p:nvGrpSpPr>
            <p:grpSpPr bwMode="auto">
              <a:xfrm>
                <a:off x="3445" y="2409"/>
                <a:ext cx="147" cy="270"/>
                <a:chOff x="3445" y="2409"/>
                <a:chExt cx="147" cy="270"/>
              </a:xfrm>
            </p:grpSpPr>
            <p:sp>
              <p:nvSpPr>
                <p:cNvPr id="89643" name="Rectangle 555"/>
                <p:cNvSpPr>
                  <a:spLocks noChangeAspect="1" noChangeArrowheads="1"/>
                </p:cNvSpPr>
                <p:nvPr/>
              </p:nvSpPr>
              <p:spPr bwMode="auto">
                <a:xfrm flipH="1">
                  <a:off x="3445" y="2409"/>
                  <a:ext cx="147" cy="22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9644" name="Rectangle 556"/>
                <p:cNvSpPr>
                  <a:spLocks noChangeArrowheads="1"/>
                </p:cNvSpPr>
                <p:nvPr/>
              </p:nvSpPr>
              <p:spPr bwMode="auto">
                <a:xfrm flipV="1">
                  <a:off x="3458" y="2629"/>
                  <a:ext cx="116" cy="5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9645" name="Rectangle 557"/>
                <p:cNvSpPr>
                  <a:spLocks noChangeArrowheads="1"/>
                </p:cNvSpPr>
                <p:nvPr/>
              </p:nvSpPr>
              <p:spPr bwMode="auto">
                <a:xfrm>
                  <a:off x="3445" y="2418"/>
                  <a:ext cx="147" cy="12"/>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9646" name="Rectangle 558"/>
                <p:cNvSpPr>
                  <a:spLocks noChangeArrowheads="1"/>
                </p:cNvSpPr>
                <p:nvPr/>
              </p:nvSpPr>
              <p:spPr bwMode="auto">
                <a:xfrm>
                  <a:off x="3506" y="2439"/>
                  <a:ext cx="30" cy="89"/>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grpSp>
          <p:sp>
            <p:nvSpPr>
              <p:cNvPr id="89647" name="Rectangle 559"/>
              <p:cNvSpPr>
                <a:spLocks noChangeAspect="1" noChangeArrowheads="1"/>
              </p:cNvSpPr>
              <p:nvPr/>
            </p:nvSpPr>
            <p:spPr bwMode="auto">
              <a:xfrm flipH="1">
                <a:off x="3424" y="2535"/>
                <a:ext cx="189" cy="348"/>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89648" name="AutoShape 560"/>
              <p:cNvSpPr>
                <a:spLocks noChangeArrowheads="1"/>
              </p:cNvSpPr>
              <p:nvPr/>
            </p:nvSpPr>
            <p:spPr bwMode="auto">
              <a:xfrm>
                <a:off x="3512" y="2871"/>
                <a:ext cx="13" cy="1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round/>
                <a:headEnd/>
                <a:tailEnd/>
              </a:ln>
            </p:spPr>
            <p:txBody>
              <a:bodyPr/>
              <a:lstStyle/>
              <a:p>
                <a:endParaRPr lang="en-US" dirty="0"/>
              </a:p>
            </p:txBody>
          </p:sp>
          <p:sp>
            <p:nvSpPr>
              <p:cNvPr id="89649" name="Rectangle 561"/>
              <p:cNvSpPr>
                <a:spLocks noChangeAspect="1" noChangeArrowheads="1"/>
              </p:cNvSpPr>
              <p:nvPr/>
            </p:nvSpPr>
            <p:spPr bwMode="auto">
              <a:xfrm flipH="1">
                <a:off x="3424" y="2331"/>
                <a:ext cx="189" cy="102"/>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89650" name="Rectangle 562" descr="Dark vertical"/>
              <p:cNvSpPr>
                <a:spLocks noChangeAspect="1" noChangeArrowheads="1"/>
              </p:cNvSpPr>
              <p:nvPr/>
            </p:nvSpPr>
            <p:spPr bwMode="auto">
              <a:xfrm flipH="1">
                <a:off x="3455" y="2985"/>
                <a:ext cx="132" cy="54"/>
              </a:xfrm>
              <a:prstGeom prst="rect">
                <a:avLst/>
              </a:prstGeom>
              <a:pattFill prst="dkVert">
                <a:fgClr>
                  <a:srgbClr val="000000"/>
                </a:fgClr>
                <a:bgClr>
                  <a:srgbClr val="808080"/>
                </a:bgClr>
              </a:pattFill>
              <a:ln w="12700">
                <a:solidFill>
                  <a:srgbClr val="000000"/>
                </a:solidFill>
                <a:miter lim="800000"/>
                <a:headEnd/>
                <a:tailEnd/>
              </a:ln>
            </p:spPr>
            <p:txBody>
              <a:bodyPr/>
              <a:lstStyle/>
              <a:p>
                <a:endParaRPr lang="en-US" dirty="0"/>
              </a:p>
            </p:txBody>
          </p:sp>
          <p:sp>
            <p:nvSpPr>
              <p:cNvPr id="89651" name="Rectangle 563"/>
              <p:cNvSpPr>
                <a:spLocks noChangeAspect="1" noChangeArrowheads="1"/>
              </p:cNvSpPr>
              <p:nvPr/>
            </p:nvSpPr>
            <p:spPr bwMode="auto">
              <a:xfrm flipH="1">
                <a:off x="3442" y="3027"/>
                <a:ext cx="158" cy="342"/>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89652" name="Rectangle 564"/>
              <p:cNvSpPr>
                <a:spLocks noChangeAspect="1" noChangeArrowheads="1"/>
              </p:cNvSpPr>
              <p:nvPr/>
            </p:nvSpPr>
            <p:spPr bwMode="auto">
              <a:xfrm flipH="1">
                <a:off x="3442" y="2895"/>
                <a:ext cx="158" cy="96"/>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89653" name="AutoShape 565"/>
              <p:cNvSpPr>
                <a:spLocks noChangeArrowheads="1"/>
              </p:cNvSpPr>
              <p:nvPr/>
            </p:nvSpPr>
            <p:spPr bwMode="auto">
              <a:xfrm>
                <a:off x="3424" y="2883"/>
                <a:ext cx="189" cy="12"/>
              </a:xfrm>
              <a:custGeom>
                <a:avLst/>
                <a:gdLst>
                  <a:gd name="G0" fmla="+- 1350 0 0"/>
                  <a:gd name="G1" fmla="+- 21600 0 1350"/>
                  <a:gd name="G2" fmla="*/ 1350 1 2"/>
                  <a:gd name="G3" fmla="+- 21600 0 G2"/>
                  <a:gd name="G4" fmla="+/ 1350 21600 2"/>
                  <a:gd name="G5" fmla="+/ G1 0 2"/>
                  <a:gd name="G6" fmla="*/ 21600 21600 1350"/>
                  <a:gd name="G7" fmla="*/ G6 1 2"/>
                  <a:gd name="G8" fmla="+- 21600 0 G7"/>
                  <a:gd name="G9" fmla="*/ 21600 1 2"/>
                  <a:gd name="G10" fmla="+- 1350 0 G9"/>
                  <a:gd name="G11" fmla="?: G10 G8 0"/>
                  <a:gd name="G12" fmla="?: G10 G7 21600"/>
                  <a:gd name="T0" fmla="*/ 20925 w 21600"/>
                  <a:gd name="T1" fmla="*/ 10800 h 21600"/>
                  <a:gd name="T2" fmla="*/ 10800 w 21600"/>
                  <a:gd name="T3" fmla="*/ 21600 h 21600"/>
                  <a:gd name="T4" fmla="*/ 675 w 21600"/>
                  <a:gd name="T5" fmla="*/ 10800 h 21600"/>
                  <a:gd name="T6" fmla="*/ 10800 w 21600"/>
                  <a:gd name="T7" fmla="*/ 0 h 21600"/>
                  <a:gd name="T8" fmla="*/ 2475 w 21600"/>
                  <a:gd name="T9" fmla="*/ 2475 h 21600"/>
                  <a:gd name="T10" fmla="*/ 19125 w 21600"/>
                  <a:gd name="T11" fmla="*/ 19125 h 21600"/>
                </a:gdLst>
                <a:ahLst/>
                <a:cxnLst>
                  <a:cxn ang="0">
                    <a:pos x="T0" y="T1"/>
                  </a:cxn>
                  <a:cxn ang="0">
                    <a:pos x="T2" y="T3"/>
                  </a:cxn>
                  <a:cxn ang="0">
                    <a:pos x="T4" y="T5"/>
                  </a:cxn>
                  <a:cxn ang="0">
                    <a:pos x="T6" y="T7"/>
                  </a:cxn>
                </a:cxnLst>
                <a:rect l="T8" t="T9" r="T10" b="T11"/>
                <a:pathLst>
                  <a:path w="21600" h="21600">
                    <a:moveTo>
                      <a:pt x="0" y="0"/>
                    </a:moveTo>
                    <a:lnTo>
                      <a:pt x="1350" y="21600"/>
                    </a:lnTo>
                    <a:lnTo>
                      <a:pt x="20250"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89654" name="AutoShape 566"/>
              <p:cNvSpPr>
                <a:spLocks noChangeArrowheads="1"/>
              </p:cNvSpPr>
              <p:nvPr/>
            </p:nvSpPr>
            <p:spPr bwMode="auto">
              <a:xfrm rot="10800000">
                <a:off x="3424" y="3369"/>
                <a:ext cx="189" cy="24"/>
              </a:xfrm>
              <a:custGeom>
                <a:avLst/>
                <a:gdLst>
                  <a:gd name="G0" fmla="+- 1694 0 0"/>
                  <a:gd name="G1" fmla="+- 21600 0 1694"/>
                  <a:gd name="G2" fmla="*/ 1694 1 2"/>
                  <a:gd name="G3" fmla="+- 21600 0 G2"/>
                  <a:gd name="G4" fmla="+/ 1694 21600 2"/>
                  <a:gd name="G5" fmla="+/ G1 0 2"/>
                  <a:gd name="G6" fmla="*/ 21600 21600 1694"/>
                  <a:gd name="G7" fmla="*/ G6 1 2"/>
                  <a:gd name="G8" fmla="+- 21600 0 G7"/>
                  <a:gd name="G9" fmla="*/ 21600 1 2"/>
                  <a:gd name="G10" fmla="+- 1694 0 G9"/>
                  <a:gd name="G11" fmla="?: G10 G8 0"/>
                  <a:gd name="G12" fmla="?: G10 G7 21600"/>
                  <a:gd name="T0" fmla="*/ 20753 w 21600"/>
                  <a:gd name="T1" fmla="*/ 10800 h 21600"/>
                  <a:gd name="T2" fmla="*/ 10800 w 21600"/>
                  <a:gd name="T3" fmla="*/ 21600 h 21600"/>
                  <a:gd name="T4" fmla="*/ 847 w 21600"/>
                  <a:gd name="T5" fmla="*/ 10800 h 21600"/>
                  <a:gd name="T6" fmla="*/ 10800 w 21600"/>
                  <a:gd name="T7" fmla="*/ 0 h 21600"/>
                  <a:gd name="T8" fmla="*/ 2647 w 21600"/>
                  <a:gd name="T9" fmla="*/ 2647 h 21600"/>
                  <a:gd name="T10" fmla="*/ 18953 w 21600"/>
                  <a:gd name="T11" fmla="*/ 18953 h 21600"/>
                </a:gdLst>
                <a:ahLst/>
                <a:cxnLst>
                  <a:cxn ang="0">
                    <a:pos x="T0" y="T1"/>
                  </a:cxn>
                  <a:cxn ang="0">
                    <a:pos x="T2" y="T3"/>
                  </a:cxn>
                  <a:cxn ang="0">
                    <a:pos x="T4" y="T5"/>
                  </a:cxn>
                  <a:cxn ang="0">
                    <a:pos x="T6" y="T7"/>
                  </a:cxn>
                </a:cxnLst>
                <a:rect l="T8" t="T9" r="T10" b="T11"/>
                <a:pathLst>
                  <a:path w="21600" h="21600">
                    <a:moveTo>
                      <a:pt x="0" y="0"/>
                    </a:moveTo>
                    <a:lnTo>
                      <a:pt x="1694" y="21600"/>
                    </a:lnTo>
                    <a:lnTo>
                      <a:pt x="19906"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55" name="Rectangle 567"/>
              <p:cNvSpPr>
                <a:spLocks noChangeAspect="1" noChangeArrowheads="1"/>
              </p:cNvSpPr>
              <p:nvPr/>
            </p:nvSpPr>
            <p:spPr bwMode="auto">
              <a:xfrm flipH="1">
                <a:off x="3424" y="3393"/>
                <a:ext cx="189" cy="132"/>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grpSp>
        <p:grpSp>
          <p:nvGrpSpPr>
            <p:cNvPr id="89703" name="Group 615"/>
            <p:cNvGrpSpPr>
              <a:grpSpLocks/>
            </p:cNvGrpSpPr>
            <p:nvPr/>
          </p:nvGrpSpPr>
          <p:grpSpPr bwMode="auto">
            <a:xfrm>
              <a:off x="1568" y="3208"/>
              <a:ext cx="191" cy="949"/>
              <a:chOff x="1568" y="3208"/>
              <a:chExt cx="191" cy="949"/>
            </a:xfrm>
          </p:grpSpPr>
          <p:sp>
            <p:nvSpPr>
              <p:cNvPr id="89657" name="Rectangle 569"/>
              <p:cNvSpPr>
                <a:spLocks noChangeArrowheads="1"/>
              </p:cNvSpPr>
              <p:nvPr/>
            </p:nvSpPr>
            <p:spPr bwMode="auto">
              <a:xfrm>
                <a:off x="1568" y="3208"/>
                <a:ext cx="191" cy="948"/>
              </a:xfrm>
              <a:prstGeom prst="rect">
                <a:avLst/>
              </a:prstGeom>
              <a:gradFill rotWithShape="1">
                <a:gsLst>
                  <a:gs pos="0">
                    <a:srgbClr val="333333"/>
                  </a:gs>
                  <a:gs pos="50000">
                    <a:srgbClr val="DDDDDD"/>
                  </a:gs>
                  <a:gs pos="100000">
                    <a:srgbClr val="333333"/>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89658" name="Group 570"/>
              <p:cNvGrpSpPr>
                <a:grpSpLocks/>
              </p:cNvGrpSpPr>
              <p:nvPr/>
            </p:nvGrpSpPr>
            <p:grpSpPr bwMode="auto">
              <a:xfrm>
                <a:off x="1580" y="3415"/>
                <a:ext cx="166" cy="98"/>
                <a:chOff x="63" y="428"/>
                <a:chExt cx="36" cy="19"/>
              </a:xfrm>
            </p:grpSpPr>
            <p:sp>
              <p:nvSpPr>
                <p:cNvPr id="89659" name="AutoShape 571"/>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60" name="AutoShape 572"/>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61" name="AutoShape 573"/>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9666" name="Group 578"/>
              <p:cNvGrpSpPr>
                <a:grpSpLocks/>
              </p:cNvGrpSpPr>
              <p:nvPr/>
            </p:nvGrpSpPr>
            <p:grpSpPr bwMode="auto">
              <a:xfrm>
                <a:off x="1580" y="3320"/>
                <a:ext cx="166" cy="104"/>
                <a:chOff x="220" y="413"/>
                <a:chExt cx="36" cy="20"/>
              </a:xfrm>
            </p:grpSpPr>
            <p:sp>
              <p:nvSpPr>
                <p:cNvPr id="89667" name="AutoShape 579"/>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68" name="AutoShape 580"/>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69" name="AutoShape 581"/>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9670" name="Group 582"/>
              <p:cNvGrpSpPr>
                <a:grpSpLocks/>
              </p:cNvGrpSpPr>
              <p:nvPr/>
            </p:nvGrpSpPr>
            <p:grpSpPr bwMode="auto">
              <a:xfrm>
                <a:off x="1580" y="3493"/>
                <a:ext cx="166" cy="98"/>
                <a:chOff x="220" y="413"/>
                <a:chExt cx="36" cy="20"/>
              </a:xfrm>
            </p:grpSpPr>
            <p:sp>
              <p:nvSpPr>
                <p:cNvPr id="89671" name="AutoShape 583"/>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72" name="AutoShape 584"/>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73" name="AutoShape 585"/>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9674" name="Group 586"/>
              <p:cNvGrpSpPr>
                <a:grpSpLocks/>
              </p:cNvGrpSpPr>
              <p:nvPr/>
            </p:nvGrpSpPr>
            <p:grpSpPr bwMode="auto">
              <a:xfrm>
                <a:off x="1583" y="3568"/>
                <a:ext cx="166" cy="589"/>
                <a:chOff x="3381" y="1201"/>
                <a:chExt cx="216" cy="684"/>
              </a:xfrm>
            </p:grpSpPr>
            <p:grpSp>
              <p:nvGrpSpPr>
                <p:cNvPr id="89675" name="Group 587"/>
                <p:cNvGrpSpPr>
                  <a:grpSpLocks/>
                </p:cNvGrpSpPr>
                <p:nvPr/>
              </p:nvGrpSpPr>
              <p:grpSpPr bwMode="auto">
                <a:xfrm>
                  <a:off x="3381" y="1201"/>
                  <a:ext cx="216" cy="114"/>
                  <a:chOff x="220" y="413"/>
                  <a:chExt cx="36" cy="20"/>
                </a:xfrm>
              </p:grpSpPr>
              <p:sp>
                <p:nvSpPr>
                  <p:cNvPr id="89676" name="AutoShape 588"/>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77" name="AutoShape 589"/>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78" name="AutoShape 590"/>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9679" name="Group 591"/>
                <p:cNvGrpSpPr>
                  <a:grpSpLocks/>
                </p:cNvGrpSpPr>
                <p:nvPr/>
              </p:nvGrpSpPr>
              <p:grpSpPr bwMode="auto">
                <a:xfrm>
                  <a:off x="3381" y="1681"/>
                  <a:ext cx="216" cy="114"/>
                  <a:chOff x="63" y="428"/>
                  <a:chExt cx="36" cy="19"/>
                </a:xfrm>
              </p:grpSpPr>
              <p:sp>
                <p:nvSpPr>
                  <p:cNvPr id="89680" name="AutoShape 592"/>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81" name="AutoShape 593"/>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82" name="AutoShape 594"/>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9683" name="Group 595"/>
                <p:cNvGrpSpPr>
                  <a:grpSpLocks/>
                </p:cNvGrpSpPr>
                <p:nvPr/>
              </p:nvGrpSpPr>
              <p:grpSpPr bwMode="auto">
                <a:xfrm>
                  <a:off x="3381" y="1297"/>
                  <a:ext cx="216" cy="120"/>
                  <a:chOff x="220" y="413"/>
                  <a:chExt cx="36" cy="20"/>
                </a:xfrm>
              </p:grpSpPr>
              <p:sp>
                <p:nvSpPr>
                  <p:cNvPr id="89684" name="AutoShape 596"/>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85" name="AutoShape 597"/>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86" name="AutoShape 598"/>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9687" name="Group 599"/>
                <p:cNvGrpSpPr>
                  <a:grpSpLocks/>
                </p:cNvGrpSpPr>
                <p:nvPr/>
              </p:nvGrpSpPr>
              <p:grpSpPr bwMode="auto">
                <a:xfrm>
                  <a:off x="3381" y="1393"/>
                  <a:ext cx="216" cy="114"/>
                  <a:chOff x="220" y="413"/>
                  <a:chExt cx="36" cy="20"/>
                </a:xfrm>
              </p:grpSpPr>
              <p:sp>
                <p:nvSpPr>
                  <p:cNvPr id="89688" name="AutoShape 600"/>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89" name="AutoShape 601"/>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90" name="AutoShape 602"/>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9691" name="Group 603"/>
                <p:cNvGrpSpPr>
                  <a:grpSpLocks/>
                </p:cNvGrpSpPr>
                <p:nvPr/>
              </p:nvGrpSpPr>
              <p:grpSpPr bwMode="auto">
                <a:xfrm>
                  <a:off x="3381" y="1489"/>
                  <a:ext cx="216" cy="120"/>
                  <a:chOff x="220" y="413"/>
                  <a:chExt cx="36" cy="20"/>
                </a:xfrm>
              </p:grpSpPr>
              <p:sp>
                <p:nvSpPr>
                  <p:cNvPr id="89692" name="AutoShape 604"/>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93" name="AutoShape 605"/>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94" name="AutoShape 606"/>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9695" name="Group 607"/>
                <p:cNvGrpSpPr>
                  <a:grpSpLocks/>
                </p:cNvGrpSpPr>
                <p:nvPr/>
              </p:nvGrpSpPr>
              <p:grpSpPr bwMode="auto">
                <a:xfrm>
                  <a:off x="3381" y="1585"/>
                  <a:ext cx="216" cy="120"/>
                  <a:chOff x="220" y="413"/>
                  <a:chExt cx="36" cy="20"/>
                </a:xfrm>
              </p:grpSpPr>
              <p:sp>
                <p:nvSpPr>
                  <p:cNvPr id="89696" name="AutoShape 608"/>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97" name="AutoShape 609"/>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698" name="AutoShape 610"/>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89699" name="Group 611"/>
                <p:cNvGrpSpPr>
                  <a:grpSpLocks/>
                </p:cNvGrpSpPr>
                <p:nvPr/>
              </p:nvGrpSpPr>
              <p:grpSpPr bwMode="auto">
                <a:xfrm>
                  <a:off x="3381" y="1771"/>
                  <a:ext cx="216" cy="114"/>
                  <a:chOff x="220" y="413"/>
                  <a:chExt cx="36" cy="20"/>
                </a:xfrm>
              </p:grpSpPr>
              <p:sp>
                <p:nvSpPr>
                  <p:cNvPr id="89700" name="AutoShape 612"/>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701" name="AutoShape 613"/>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9702" name="AutoShape 614"/>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grpSp>
    </p:spTree>
    <p:extLst>
      <p:ext uri="{BB962C8B-B14F-4D97-AF65-F5344CB8AC3E}">
        <p14:creationId xmlns:p14="http://schemas.microsoft.com/office/powerpoint/2010/main" val="35413687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fade">
                                      <p:cBhvr>
                                        <p:cTn id="7" dur="2000"/>
                                        <p:tgtEl>
                                          <p:spTgt spid="890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8909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9091">
                                            <p:txEl>
                                              <p:pRg st="0" end="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P spid="8909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a:xfrm>
            <a:off x="76200" y="-39688"/>
            <a:ext cx="6629400" cy="685801"/>
          </a:xfrm>
          <a:noFill/>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GB" b="1" u="sng" dirty="0" smtClean="0">
                <a:solidFill>
                  <a:schemeClr val="tx2"/>
                </a:solidFill>
                <a:ea typeface="ＭＳ Ｐゴシック" pitchFamily="34" charset="-128"/>
              </a:rPr>
              <a:t>Deployment Sequence</a:t>
            </a:r>
          </a:p>
        </p:txBody>
      </p:sp>
      <p:sp>
        <p:nvSpPr>
          <p:cNvPr id="90115" name="Rectangle 3"/>
          <p:cNvSpPr>
            <a:spLocks noChangeArrowheads="1"/>
          </p:cNvSpPr>
          <p:nvPr/>
        </p:nvSpPr>
        <p:spPr bwMode="auto">
          <a:xfrm>
            <a:off x="5257800" y="1489075"/>
            <a:ext cx="38862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171450" indent="-171450" eaLnBrk="0" hangingPunct="0">
              <a:spcBef>
                <a:spcPct val="20000"/>
              </a:spcBef>
              <a:buClr>
                <a:srgbClr val="003EA3"/>
              </a:buClr>
              <a:buSzPct val="95000"/>
              <a:buFontTx/>
              <a:buChar char="•"/>
            </a:pPr>
            <a:r>
              <a:rPr lang="en-US" sz="2400" dirty="0">
                <a:solidFill>
                  <a:schemeClr val="tx2"/>
                </a:solidFill>
                <a:latin typeface="Tahoma" pitchFamily="34" charset="0"/>
              </a:rPr>
              <a:t>CT RIH &amp; latch into Receptacle . Check CT depth tallies with pre-calculated latch depth.</a:t>
            </a:r>
          </a:p>
          <a:p>
            <a:pPr marL="171450" indent="-171450" eaLnBrk="0" hangingPunct="0">
              <a:spcBef>
                <a:spcPct val="20000"/>
              </a:spcBef>
              <a:buClr>
                <a:srgbClr val="003EA3"/>
              </a:buClr>
              <a:buSzPct val="95000"/>
              <a:buFontTx/>
              <a:buChar char="•"/>
            </a:pPr>
            <a:endParaRPr lang="en-US" sz="2400" dirty="0">
              <a:solidFill>
                <a:schemeClr val="tx2"/>
              </a:solidFill>
              <a:latin typeface="Tahoma" pitchFamily="34" charset="0"/>
            </a:endParaRPr>
          </a:p>
          <a:p>
            <a:pPr marL="171450" indent="-171450" eaLnBrk="0" hangingPunct="0">
              <a:spcBef>
                <a:spcPct val="20000"/>
              </a:spcBef>
              <a:buClr>
                <a:srgbClr val="003EA3"/>
              </a:buClr>
              <a:buSzPct val="95000"/>
              <a:buFontTx/>
              <a:buChar char="•"/>
            </a:pPr>
            <a:r>
              <a:rPr lang="en-US" sz="2400" dirty="0">
                <a:solidFill>
                  <a:schemeClr val="tx2"/>
                </a:solidFill>
                <a:latin typeface="Tahoma" pitchFamily="34" charset="0"/>
              </a:rPr>
              <a:t>Open Internal Lock Rams.</a:t>
            </a:r>
          </a:p>
          <a:p>
            <a:pPr marL="171450" indent="-171450" eaLnBrk="0" hangingPunct="0">
              <a:spcBef>
                <a:spcPct val="20000"/>
              </a:spcBef>
              <a:buClr>
                <a:srgbClr val="003EA3"/>
              </a:buClr>
              <a:buSzPct val="95000"/>
              <a:buFontTx/>
              <a:buChar char="•"/>
            </a:pPr>
            <a:endParaRPr lang="en-US" sz="2400" dirty="0">
              <a:solidFill>
                <a:schemeClr val="tx2"/>
              </a:solidFill>
              <a:latin typeface="Tahoma" pitchFamily="34" charset="0"/>
            </a:endParaRPr>
          </a:p>
        </p:txBody>
      </p:sp>
      <p:sp>
        <p:nvSpPr>
          <p:cNvPr id="90117" name="Rectangle 5"/>
          <p:cNvSpPr>
            <a:spLocks noChangeArrowheads="1"/>
          </p:cNvSpPr>
          <p:nvPr/>
        </p:nvSpPr>
        <p:spPr bwMode="auto">
          <a:xfrm>
            <a:off x="2422525" y="5062538"/>
            <a:ext cx="449263" cy="95250"/>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0118" name="Group 6"/>
          <p:cNvGrpSpPr>
            <a:grpSpLocks/>
          </p:cNvGrpSpPr>
          <p:nvPr/>
        </p:nvGrpSpPr>
        <p:grpSpPr bwMode="auto">
          <a:xfrm>
            <a:off x="434975" y="5094288"/>
            <a:ext cx="4424363" cy="1022350"/>
            <a:chOff x="118" y="899"/>
            <a:chExt cx="126" cy="36"/>
          </a:xfrm>
        </p:grpSpPr>
        <p:sp>
          <p:nvSpPr>
            <p:cNvPr id="90119" name="Rectangle 7"/>
            <p:cNvSpPr>
              <a:spLocks noChangeArrowheads="1"/>
            </p:cNvSpPr>
            <p:nvPr/>
          </p:nvSpPr>
          <p:spPr bwMode="auto">
            <a:xfrm>
              <a:off x="172" y="901"/>
              <a:ext cx="18" cy="29"/>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20" name="Freeform 8"/>
            <p:cNvSpPr>
              <a:spLocks/>
            </p:cNvSpPr>
            <p:nvPr/>
          </p:nvSpPr>
          <p:spPr bwMode="auto">
            <a:xfrm>
              <a:off x="186" y="930"/>
              <a:ext cx="1" cy="1"/>
            </a:xfrm>
            <a:custGeom>
              <a:avLst/>
              <a:gdLst>
                <a:gd name="T0" fmla="*/ 0 h 1"/>
                <a:gd name="T1" fmla="*/ 1 h 1"/>
                <a:gd name="T2" fmla="*/ 1 h 1"/>
                <a:gd name="T3" fmla="*/ 1 h 1"/>
              </a:gdLst>
              <a:ahLst/>
              <a:cxnLst>
                <a:cxn ang="0">
                  <a:pos x="0" y="T0"/>
                </a:cxn>
                <a:cxn ang="0">
                  <a:pos x="0" y="T1"/>
                </a:cxn>
                <a:cxn ang="0">
                  <a:pos x="0" y="T2"/>
                </a:cxn>
                <a:cxn ang="0">
                  <a:pos x="0" y="T3"/>
                </a:cxn>
              </a:cxnLst>
              <a:rect l="0" t="0" r="r" b="b"/>
              <a:pathLst>
                <a:path h="1">
                  <a:moveTo>
                    <a:pt x="0" y="0"/>
                  </a:moveTo>
                  <a:lnTo>
                    <a:pt x="0" y="1"/>
                  </a:lnTo>
                  <a:lnTo>
                    <a:pt x="0" y="1"/>
                  </a:lnTo>
                  <a:lnTo>
                    <a:pt x="0" y="1"/>
                  </a:lnTo>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21" name="Freeform 9"/>
            <p:cNvSpPr>
              <a:spLocks/>
            </p:cNvSpPr>
            <p:nvPr/>
          </p:nvSpPr>
          <p:spPr bwMode="auto">
            <a:xfrm>
              <a:off x="174" y="930"/>
              <a:ext cx="2" cy="1"/>
            </a:xfrm>
            <a:custGeom>
              <a:avLst/>
              <a:gdLst>
                <a:gd name="T0" fmla="*/ 0 h 1"/>
                <a:gd name="T1" fmla="*/ 1 h 1"/>
                <a:gd name="T2" fmla="*/ 1 h 1"/>
                <a:gd name="T3" fmla="*/ 1 h 1"/>
              </a:gdLst>
              <a:ahLst/>
              <a:cxnLst>
                <a:cxn ang="0">
                  <a:pos x="0" y="T0"/>
                </a:cxn>
                <a:cxn ang="0">
                  <a:pos x="0" y="T1"/>
                </a:cxn>
                <a:cxn ang="0">
                  <a:pos x="0" y="T2"/>
                </a:cxn>
                <a:cxn ang="0">
                  <a:pos x="0" y="T3"/>
                </a:cxn>
              </a:cxnLst>
              <a:rect l="0" t="0" r="r" b="b"/>
              <a:pathLst>
                <a:path h="1">
                  <a:moveTo>
                    <a:pt x="0" y="0"/>
                  </a:moveTo>
                  <a:lnTo>
                    <a:pt x="0" y="1"/>
                  </a:lnTo>
                  <a:lnTo>
                    <a:pt x="0" y="1"/>
                  </a:lnTo>
                  <a:lnTo>
                    <a:pt x="0" y="1"/>
                  </a:lnTo>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22" name="Rectangle 10"/>
            <p:cNvSpPr>
              <a:spLocks noChangeArrowheads="1"/>
            </p:cNvSpPr>
            <p:nvPr/>
          </p:nvSpPr>
          <p:spPr bwMode="auto">
            <a:xfrm>
              <a:off x="172" y="930"/>
              <a:ext cx="18" cy="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23" name="Rectangle 11"/>
            <p:cNvSpPr>
              <a:spLocks noChangeArrowheads="1"/>
            </p:cNvSpPr>
            <p:nvPr/>
          </p:nvSpPr>
          <p:spPr bwMode="auto">
            <a:xfrm>
              <a:off x="172" y="900"/>
              <a:ext cx="18" cy="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24" name="Rectangle 12"/>
            <p:cNvSpPr>
              <a:spLocks noChangeArrowheads="1"/>
            </p:cNvSpPr>
            <p:nvPr/>
          </p:nvSpPr>
          <p:spPr bwMode="auto">
            <a:xfrm>
              <a:off x="174" y="931"/>
              <a:ext cx="14" cy="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0125" name="Group 13"/>
            <p:cNvGrpSpPr>
              <a:grpSpLocks/>
            </p:cNvGrpSpPr>
            <p:nvPr/>
          </p:nvGrpSpPr>
          <p:grpSpPr bwMode="auto">
            <a:xfrm>
              <a:off x="118" y="899"/>
              <a:ext cx="54" cy="35"/>
              <a:chOff x="118" y="899"/>
              <a:chExt cx="54" cy="35"/>
            </a:xfrm>
          </p:grpSpPr>
          <p:grpSp>
            <p:nvGrpSpPr>
              <p:cNvPr id="90126" name="Group 14"/>
              <p:cNvGrpSpPr>
                <a:grpSpLocks/>
              </p:cNvGrpSpPr>
              <p:nvPr/>
            </p:nvGrpSpPr>
            <p:grpSpPr bwMode="auto">
              <a:xfrm>
                <a:off x="118" y="899"/>
                <a:ext cx="10" cy="35"/>
                <a:chOff x="119" y="899"/>
                <a:chExt cx="10" cy="35"/>
              </a:xfrm>
            </p:grpSpPr>
            <p:sp>
              <p:nvSpPr>
                <p:cNvPr id="90127" name="Rectangle 15"/>
                <p:cNvSpPr>
                  <a:spLocks noChangeArrowheads="1"/>
                </p:cNvSpPr>
                <p:nvPr/>
              </p:nvSpPr>
              <p:spPr bwMode="auto">
                <a:xfrm rot="10800000">
                  <a:off x="125" y="914"/>
                  <a:ext cx="4"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28" name="Freeform 16"/>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29" name="Line 17"/>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30" name="Line 18"/>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31" name="Freeform 19"/>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32" name="Line 20"/>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33" name="Line 21"/>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34" name="Freeform 22"/>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35" name="Line 23"/>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36" name="Line 24"/>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37" name="Freeform 25"/>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38" name="Line 26"/>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39" name="Line 27"/>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40" name="Rectangle 28"/>
                <p:cNvSpPr>
                  <a:spLocks noChangeArrowheads="1"/>
                </p:cNvSpPr>
                <p:nvPr/>
              </p:nvSpPr>
              <p:spPr bwMode="auto">
                <a:xfrm rot="10800000">
                  <a:off x="123" y="914"/>
                  <a:ext cx="2"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41" name="Rectangle 29"/>
                <p:cNvSpPr>
                  <a:spLocks noChangeArrowheads="1"/>
                </p:cNvSpPr>
                <p:nvPr/>
              </p:nvSpPr>
              <p:spPr bwMode="auto">
                <a:xfrm rot="10800000">
                  <a:off x="119" y="899"/>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42" name="Freeform 30"/>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0143" name="Rectangle 31"/>
              <p:cNvSpPr>
                <a:spLocks noChangeArrowheads="1"/>
              </p:cNvSpPr>
              <p:nvPr/>
            </p:nvSpPr>
            <p:spPr bwMode="auto">
              <a:xfrm rot="10800000">
                <a:off x="139"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44" name="Freeform 32"/>
              <p:cNvSpPr>
                <a:spLocks/>
              </p:cNvSpPr>
              <p:nvPr/>
            </p:nvSpPr>
            <p:spPr bwMode="auto">
              <a:xfrm rot="10800000">
                <a:off x="136" y="923"/>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45" name="Line 33"/>
              <p:cNvSpPr>
                <a:spLocks noChangeShapeType="1"/>
              </p:cNvSpPr>
              <p:nvPr/>
            </p:nvSpPr>
            <p:spPr bwMode="auto">
              <a:xfrm rot="10800000" flipH="1">
                <a:off x="136" y="923"/>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46" name="Freeform 34"/>
              <p:cNvSpPr>
                <a:spLocks/>
              </p:cNvSpPr>
              <p:nvPr/>
            </p:nvSpPr>
            <p:spPr bwMode="auto">
              <a:xfrm rot="10800000">
                <a:off x="136" y="923"/>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47" name="Line 35"/>
              <p:cNvSpPr>
                <a:spLocks noChangeShapeType="1"/>
              </p:cNvSpPr>
              <p:nvPr/>
            </p:nvSpPr>
            <p:spPr bwMode="auto">
              <a:xfrm rot="10800000">
                <a:off x="136" y="923"/>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48" name="Freeform 36"/>
              <p:cNvSpPr>
                <a:spLocks/>
              </p:cNvSpPr>
              <p:nvPr/>
            </p:nvSpPr>
            <p:spPr bwMode="auto">
              <a:xfrm rot="10800000">
                <a:off x="135" y="905"/>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49" name="Freeform 37"/>
              <p:cNvSpPr>
                <a:spLocks/>
              </p:cNvSpPr>
              <p:nvPr/>
            </p:nvSpPr>
            <p:spPr bwMode="auto">
              <a:xfrm rot="10800000">
                <a:off x="128" y="910"/>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50" name="Freeform 38"/>
              <p:cNvSpPr>
                <a:spLocks/>
              </p:cNvSpPr>
              <p:nvPr/>
            </p:nvSpPr>
            <p:spPr bwMode="auto">
              <a:xfrm rot="10800000">
                <a:off x="148" y="911"/>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51" name="Rectangle 39"/>
              <p:cNvSpPr>
                <a:spLocks noChangeArrowheads="1"/>
              </p:cNvSpPr>
              <p:nvPr/>
            </p:nvSpPr>
            <p:spPr bwMode="auto">
              <a:xfrm rot="10800000">
                <a:off x="135"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52" name="Rectangle 40"/>
              <p:cNvSpPr>
                <a:spLocks noChangeArrowheads="1"/>
              </p:cNvSpPr>
              <p:nvPr/>
            </p:nvSpPr>
            <p:spPr bwMode="auto">
              <a:xfrm rot="10800000">
                <a:off x="151"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53" name="Rectangle 41"/>
              <p:cNvSpPr>
                <a:spLocks noChangeArrowheads="1"/>
              </p:cNvSpPr>
              <p:nvPr/>
            </p:nvSpPr>
            <p:spPr bwMode="auto">
              <a:xfrm rot="10800000">
                <a:off x="168"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54" name="Rectangle 42"/>
              <p:cNvSpPr>
                <a:spLocks noChangeArrowheads="1"/>
              </p:cNvSpPr>
              <p:nvPr/>
            </p:nvSpPr>
            <p:spPr bwMode="auto">
              <a:xfrm rot="10800000">
                <a:off x="151"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55" name="Rectangle 43"/>
              <p:cNvSpPr>
                <a:spLocks noChangeArrowheads="1"/>
              </p:cNvSpPr>
              <p:nvPr/>
            </p:nvSpPr>
            <p:spPr bwMode="auto">
              <a:xfrm rot="10800000">
                <a:off x="156"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0156" name="Group 44"/>
            <p:cNvGrpSpPr>
              <a:grpSpLocks/>
            </p:cNvGrpSpPr>
            <p:nvPr/>
          </p:nvGrpSpPr>
          <p:grpSpPr bwMode="auto">
            <a:xfrm>
              <a:off x="190" y="900"/>
              <a:ext cx="54" cy="35"/>
              <a:chOff x="190" y="900"/>
              <a:chExt cx="54" cy="35"/>
            </a:xfrm>
          </p:grpSpPr>
          <p:sp>
            <p:nvSpPr>
              <p:cNvPr id="90157" name="Rectangle 45"/>
              <p:cNvSpPr>
                <a:spLocks noChangeArrowheads="1"/>
              </p:cNvSpPr>
              <p:nvPr/>
            </p:nvSpPr>
            <p:spPr bwMode="auto">
              <a:xfrm>
                <a:off x="206"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58" name="Freeform 46"/>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59" name="Line 47"/>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60" name="Freeform 48"/>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61" name="Line 49"/>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62" name="Freeform 50"/>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63" name="Freeform 51"/>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64" name="Freeform 52"/>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0165" name="Group 53"/>
              <p:cNvGrpSpPr>
                <a:grpSpLocks/>
              </p:cNvGrpSpPr>
              <p:nvPr/>
            </p:nvGrpSpPr>
            <p:grpSpPr bwMode="auto">
              <a:xfrm>
                <a:off x="232" y="900"/>
                <a:ext cx="12" cy="35"/>
                <a:chOff x="232" y="900"/>
                <a:chExt cx="12" cy="35"/>
              </a:xfrm>
            </p:grpSpPr>
            <p:sp>
              <p:nvSpPr>
                <p:cNvPr id="90166" name="Rectangle 54"/>
                <p:cNvSpPr>
                  <a:spLocks noChangeArrowheads="1"/>
                </p:cNvSpPr>
                <p:nvPr/>
              </p:nvSpPr>
              <p:spPr bwMode="auto">
                <a:xfrm>
                  <a:off x="233" y="915"/>
                  <a:ext cx="5"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67" name="Freeform 55"/>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68" name="Line 56"/>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69" name="Line 57"/>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70" name="Freeform 58"/>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71" name="Line 59"/>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72" name="Line 60"/>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73" name="Freeform 61"/>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74" name="Line 62"/>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75" name="Line 63"/>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76" name="Freeform 64"/>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77" name="Line 65"/>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78" name="Line 66"/>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79" name="Rectangle 67"/>
                <p:cNvSpPr>
                  <a:spLocks noChangeArrowheads="1"/>
                </p:cNvSpPr>
                <p:nvPr/>
              </p:nvSpPr>
              <p:spPr bwMode="auto">
                <a:xfrm>
                  <a:off x="238" y="915"/>
                  <a:ext cx="3"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80" name="Rectangle 68"/>
                <p:cNvSpPr>
                  <a:spLocks noChangeArrowheads="1"/>
                </p:cNvSpPr>
                <p:nvPr/>
              </p:nvSpPr>
              <p:spPr bwMode="auto">
                <a:xfrm>
                  <a:off x="241" y="900"/>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81" name="Freeform 69"/>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0182" name="Freeform 70"/>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83" name="Line 71"/>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84" name="Line 72"/>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85" name="Rectangle 73"/>
              <p:cNvSpPr>
                <a:spLocks noChangeArrowheads="1"/>
              </p:cNvSpPr>
              <p:nvPr/>
            </p:nvSpPr>
            <p:spPr bwMode="auto">
              <a:xfrm>
                <a:off x="206"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86" name="Rectangle 74"/>
              <p:cNvSpPr>
                <a:spLocks noChangeArrowheads="1"/>
              </p:cNvSpPr>
              <p:nvPr/>
            </p:nvSpPr>
            <p:spPr bwMode="auto">
              <a:xfrm>
                <a:off x="205"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87" name="Rectangle 75"/>
              <p:cNvSpPr>
                <a:spLocks noChangeArrowheads="1"/>
              </p:cNvSpPr>
              <p:nvPr/>
            </p:nvSpPr>
            <p:spPr bwMode="auto">
              <a:xfrm>
                <a:off x="190"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88" name="Rectangle 76"/>
              <p:cNvSpPr>
                <a:spLocks noChangeArrowheads="1"/>
              </p:cNvSpPr>
              <p:nvPr/>
            </p:nvSpPr>
            <p:spPr bwMode="auto">
              <a:xfrm>
                <a:off x="205"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89" name="Rectangle 77"/>
              <p:cNvSpPr>
                <a:spLocks noChangeArrowheads="1"/>
              </p:cNvSpPr>
              <p:nvPr/>
            </p:nvSpPr>
            <p:spPr bwMode="auto">
              <a:xfrm>
                <a:off x="194"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90190" name="Rectangle 78"/>
          <p:cNvSpPr>
            <a:spLocks noChangeArrowheads="1"/>
          </p:cNvSpPr>
          <p:nvPr/>
        </p:nvSpPr>
        <p:spPr bwMode="auto">
          <a:xfrm>
            <a:off x="2271713" y="4933950"/>
            <a:ext cx="750887" cy="128588"/>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91" name="Freeform 79"/>
          <p:cNvSpPr>
            <a:spLocks/>
          </p:cNvSpPr>
          <p:nvPr/>
        </p:nvSpPr>
        <p:spPr bwMode="auto">
          <a:xfrm rot="10800000">
            <a:off x="2235200" y="6084888"/>
            <a:ext cx="862013" cy="127000"/>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0193" name="Group 81"/>
          <p:cNvGrpSpPr>
            <a:grpSpLocks noChangeAspect="1"/>
          </p:cNvGrpSpPr>
          <p:nvPr/>
        </p:nvGrpSpPr>
        <p:grpSpPr bwMode="auto">
          <a:xfrm>
            <a:off x="2459038" y="5318125"/>
            <a:ext cx="376237" cy="287338"/>
            <a:chOff x="564" y="1431"/>
            <a:chExt cx="18" cy="18"/>
          </a:xfrm>
        </p:grpSpPr>
        <p:sp>
          <p:nvSpPr>
            <p:cNvPr id="90194" name="Oval 82"/>
            <p:cNvSpPr>
              <a:spLocks noChangeAspect="1" noChangeArrowheads="1"/>
            </p:cNvSpPr>
            <p:nvPr/>
          </p:nvSpPr>
          <p:spPr bwMode="auto">
            <a:xfrm>
              <a:off x="564" y="1431"/>
              <a:ext cx="18" cy="18"/>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95" name="Oval 83"/>
            <p:cNvSpPr>
              <a:spLocks noChangeAspect="1" noChangeArrowheads="1"/>
            </p:cNvSpPr>
            <p:nvPr/>
          </p:nvSpPr>
          <p:spPr bwMode="auto">
            <a:xfrm>
              <a:off x="569" y="1436"/>
              <a:ext cx="8" cy="8"/>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96" name="AutoShape 84"/>
            <p:cNvSpPr>
              <a:spLocks noChangeAspect="1" noChangeArrowheads="1"/>
            </p:cNvSpPr>
            <p:nvPr/>
          </p:nvSpPr>
          <p:spPr bwMode="auto">
            <a:xfrm>
              <a:off x="572" y="143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97" name="AutoShape 85"/>
            <p:cNvSpPr>
              <a:spLocks noChangeAspect="1" noChangeArrowheads="1"/>
            </p:cNvSpPr>
            <p:nvPr/>
          </p:nvSpPr>
          <p:spPr bwMode="auto">
            <a:xfrm>
              <a:off x="578" y="1439"/>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98" name="AutoShape 86"/>
            <p:cNvSpPr>
              <a:spLocks noChangeAspect="1" noChangeArrowheads="1"/>
            </p:cNvSpPr>
            <p:nvPr/>
          </p:nvSpPr>
          <p:spPr bwMode="auto">
            <a:xfrm>
              <a:off x="576" y="144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199" name="AutoShape 87"/>
            <p:cNvSpPr>
              <a:spLocks noChangeAspect="1" noChangeArrowheads="1"/>
            </p:cNvSpPr>
            <p:nvPr/>
          </p:nvSpPr>
          <p:spPr bwMode="auto">
            <a:xfrm>
              <a:off x="566" y="1439"/>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00" name="AutoShape 88"/>
            <p:cNvSpPr>
              <a:spLocks noChangeAspect="1" noChangeArrowheads="1"/>
            </p:cNvSpPr>
            <p:nvPr/>
          </p:nvSpPr>
          <p:spPr bwMode="auto">
            <a:xfrm>
              <a:off x="572" y="144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01" name="AutoShape 89"/>
            <p:cNvSpPr>
              <a:spLocks noChangeAspect="1" noChangeArrowheads="1"/>
            </p:cNvSpPr>
            <p:nvPr/>
          </p:nvSpPr>
          <p:spPr bwMode="auto">
            <a:xfrm>
              <a:off x="568" y="143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02" name="AutoShape 90"/>
            <p:cNvSpPr>
              <a:spLocks noChangeAspect="1" noChangeArrowheads="1"/>
            </p:cNvSpPr>
            <p:nvPr/>
          </p:nvSpPr>
          <p:spPr bwMode="auto">
            <a:xfrm>
              <a:off x="576" y="143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03" name="AutoShape 91"/>
            <p:cNvSpPr>
              <a:spLocks noChangeAspect="1" noChangeArrowheads="1"/>
            </p:cNvSpPr>
            <p:nvPr/>
          </p:nvSpPr>
          <p:spPr bwMode="auto">
            <a:xfrm>
              <a:off x="568" y="144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04" name="Oval 92"/>
            <p:cNvSpPr>
              <a:spLocks noChangeAspect="1" noChangeArrowheads="1"/>
            </p:cNvSpPr>
            <p:nvPr/>
          </p:nvSpPr>
          <p:spPr bwMode="auto">
            <a:xfrm>
              <a:off x="572" y="1439"/>
              <a:ext cx="2" cy="2"/>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0205" name="Rectangle 93"/>
          <p:cNvSpPr>
            <a:spLocks noChangeArrowheads="1"/>
          </p:cNvSpPr>
          <p:nvPr/>
        </p:nvSpPr>
        <p:spPr bwMode="auto">
          <a:xfrm>
            <a:off x="2270125" y="1128713"/>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90206" name="AutoShape 94"/>
          <p:cNvSpPr>
            <a:spLocks noChangeArrowheads="1"/>
          </p:cNvSpPr>
          <p:nvPr/>
        </p:nvSpPr>
        <p:spPr bwMode="auto">
          <a:xfrm>
            <a:off x="2306638" y="703263"/>
            <a:ext cx="681037"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07" name="Rectangle 95"/>
          <p:cNvSpPr>
            <a:spLocks noChangeArrowheads="1"/>
          </p:cNvSpPr>
          <p:nvPr/>
        </p:nvSpPr>
        <p:spPr bwMode="auto">
          <a:xfrm>
            <a:off x="2422525" y="4591050"/>
            <a:ext cx="450850" cy="201613"/>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08" name="Rectangle 96"/>
          <p:cNvSpPr>
            <a:spLocks noChangeArrowheads="1"/>
          </p:cNvSpPr>
          <p:nvPr/>
        </p:nvSpPr>
        <p:spPr bwMode="auto">
          <a:xfrm>
            <a:off x="2273300" y="4792663"/>
            <a:ext cx="749300" cy="133350"/>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0990" name="Group 878"/>
          <p:cNvGrpSpPr>
            <a:grpSpLocks/>
          </p:cNvGrpSpPr>
          <p:nvPr/>
        </p:nvGrpSpPr>
        <p:grpSpPr bwMode="auto">
          <a:xfrm>
            <a:off x="812800" y="2979738"/>
            <a:ext cx="1498600" cy="836612"/>
            <a:chOff x="512" y="1859"/>
            <a:chExt cx="944" cy="527"/>
          </a:xfrm>
        </p:grpSpPr>
        <p:grpSp>
          <p:nvGrpSpPr>
            <p:cNvPr id="90210" name="Group 98"/>
            <p:cNvGrpSpPr>
              <a:grpSpLocks/>
            </p:cNvGrpSpPr>
            <p:nvPr/>
          </p:nvGrpSpPr>
          <p:grpSpPr bwMode="auto">
            <a:xfrm>
              <a:off x="512" y="1859"/>
              <a:ext cx="175" cy="527"/>
              <a:chOff x="119" y="899"/>
              <a:chExt cx="10" cy="35"/>
            </a:xfrm>
          </p:grpSpPr>
          <p:sp>
            <p:nvSpPr>
              <p:cNvPr id="90211" name="Rectangle 99"/>
              <p:cNvSpPr>
                <a:spLocks noChangeArrowheads="1"/>
              </p:cNvSpPr>
              <p:nvPr/>
            </p:nvSpPr>
            <p:spPr bwMode="auto">
              <a:xfrm rot="10800000">
                <a:off x="125" y="914"/>
                <a:ext cx="4"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12" name="Freeform 100"/>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13" name="Line 101"/>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14" name="Line 102"/>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15" name="Freeform 103"/>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16" name="Line 104"/>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17" name="Line 105"/>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18" name="Freeform 106"/>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19" name="Line 107"/>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20" name="Line 108"/>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21" name="Freeform 109"/>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22" name="Line 110"/>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23" name="Line 111"/>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24" name="Rectangle 112"/>
              <p:cNvSpPr>
                <a:spLocks noChangeArrowheads="1"/>
              </p:cNvSpPr>
              <p:nvPr/>
            </p:nvSpPr>
            <p:spPr bwMode="auto">
              <a:xfrm rot="10800000">
                <a:off x="123" y="914"/>
                <a:ext cx="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25" name="Rectangle 113"/>
              <p:cNvSpPr>
                <a:spLocks noChangeArrowheads="1"/>
              </p:cNvSpPr>
              <p:nvPr/>
            </p:nvSpPr>
            <p:spPr bwMode="auto">
              <a:xfrm rot="10800000">
                <a:off x="119" y="899"/>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26" name="Freeform 114"/>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0227" name="Rectangle 115"/>
            <p:cNvSpPr>
              <a:spLocks noChangeArrowheads="1"/>
            </p:cNvSpPr>
            <p:nvPr/>
          </p:nvSpPr>
          <p:spPr bwMode="auto">
            <a:xfrm rot="10800000">
              <a:off x="879" y="1934"/>
              <a:ext cx="297" cy="30"/>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28" name="Freeform 116"/>
            <p:cNvSpPr>
              <a:spLocks/>
            </p:cNvSpPr>
            <p:nvPr/>
          </p:nvSpPr>
          <p:spPr bwMode="auto">
            <a:xfrm rot="10800000">
              <a:off x="827" y="2220"/>
              <a:ext cx="17" cy="61"/>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29" name="Line 117"/>
            <p:cNvSpPr>
              <a:spLocks noChangeShapeType="1"/>
            </p:cNvSpPr>
            <p:nvPr/>
          </p:nvSpPr>
          <p:spPr bwMode="auto">
            <a:xfrm rot="10800000" flipH="1">
              <a:off x="827" y="2220"/>
              <a:ext cx="17" cy="6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30" name="Freeform 118"/>
            <p:cNvSpPr>
              <a:spLocks/>
            </p:cNvSpPr>
            <p:nvPr/>
          </p:nvSpPr>
          <p:spPr bwMode="auto">
            <a:xfrm rot="10800000">
              <a:off x="827" y="2220"/>
              <a:ext cx="17" cy="61"/>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31" name="Line 119"/>
            <p:cNvSpPr>
              <a:spLocks noChangeShapeType="1"/>
            </p:cNvSpPr>
            <p:nvPr/>
          </p:nvSpPr>
          <p:spPr bwMode="auto">
            <a:xfrm rot="10800000">
              <a:off x="827" y="2220"/>
              <a:ext cx="17" cy="6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32" name="Freeform 120"/>
            <p:cNvSpPr>
              <a:spLocks/>
            </p:cNvSpPr>
            <p:nvPr/>
          </p:nvSpPr>
          <p:spPr bwMode="auto">
            <a:xfrm rot="10800000">
              <a:off x="687" y="2025"/>
              <a:ext cx="140" cy="195"/>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33" name="Freeform 121"/>
            <p:cNvSpPr>
              <a:spLocks/>
            </p:cNvSpPr>
            <p:nvPr/>
          </p:nvSpPr>
          <p:spPr bwMode="auto">
            <a:xfrm rot="10800000">
              <a:off x="1036" y="2040"/>
              <a:ext cx="18" cy="135"/>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34" name="Rectangle 122"/>
            <p:cNvSpPr>
              <a:spLocks noChangeArrowheads="1"/>
            </p:cNvSpPr>
            <p:nvPr/>
          </p:nvSpPr>
          <p:spPr bwMode="auto">
            <a:xfrm rot="10800000">
              <a:off x="809" y="1964"/>
              <a:ext cx="367" cy="317"/>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35" name="Rectangle 123"/>
            <p:cNvSpPr>
              <a:spLocks noChangeArrowheads="1"/>
            </p:cNvSpPr>
            <p:nvPr/>
          </p:nvSpPr>
          <p:spPr bwMode="auto">
            <a:xfrm rot="10800000">
              <a:off x="1089" y="2175"/>
              <a:ext cx="105" cy="9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36" name="Rectangle 124"/>
            <p:cNvSpPr>
              <a:spLocks noChangeArrowheads="1"/>
            </p:cNvSpPr>
            <p:nvPr/>
          </p:nvSpPr>
          <p:spPr bwMode="auto">
            <a:xfrm rot="10800000">
              <a:off x="1386" y="1934"/>
              <a:ext cx="70" cy="36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37" name="Rectangle 125"/>
            <p:cNvSpPr>
              <a:spLocks noChangeArrowheads="1"/>
            </p:cNvSpPr>
            <p:nvPr/>
          </p:nvSpPr>
          <p:spPr bwMode="auto">
            <a:xfrm rot="10800000">
              <a:off x="1089" y="1979"/>
              <a:ext cx="105" cy="9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38" name="Rectangle 126"/>
            <p:cNvSpPr>
              <a:spLocks noChangeArrowheads="1"/>
            </p:cNvSpPr>
            <p:nvPr/>
          </p:nvSpPr>
          <p:spPr bwMode="auto">
            <a:xfrm rot="10800000">
              <a:off x="1176" y="1934"/>
              <a:ext cx="210" cy="36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0239" name="Rectangle 127"/>
          <p:cNvSpPr>
            <a:spLocks noChangeArrowheads="1"/>
          </p:cNvSpPr>
          <p:nvPr/>
        </p:nvSpPr>
        <p:spPr bwMode="auto">
          <a:xfrm>
            <a:off x="3429000" y="3084513"/>
            <a:ext cx="471488" cy="4921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40" name="Freeform 128"/>
          <p:cNvSpPr>
            <a:spLocks/>
          </p:cNvSpPr>
          <p:nvPr/>
        </p:nvSpPr>
        <p:spPr bwMode="auto">
          <a:xfrm>
            <a:off x="3927475" y="3159125"/>
            <a:ext cx="28575" cy="98425"/>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41" name="Line 129"/>
          <p:cNvSpPr>
            <a:spLocks noChangeShapeType="1"/>
          </p:cNvSpPr>
          <p:nvPr/>
        </p:nvSpPr>
        <p:spPr bwMode="auto">
          <a:xfrm flipH="1">
            <a:off x="3927475" y="3159125"/>
            <a:ext cx="28575" cy="9842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42" name="Freeform 130"/>
          <p:cNvSpPr>
            <a:spLocks/>
          </p:cNvSpPr>
          <p:nvPr/>
        </p:nvSpPr>
        <p:spPr bwMode="auto">
          <a:xfrm>
            <a:off x="3927475" y="3159125"/>
            <a:ext cx="28575" cy="98425"/>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43" name="Line 131"/>
          <p:cNvSpPr>
            <a:spLocks noChangeShapeType="1"/>
          </p:cNvSpPr>
          <p:nvPr/>
        </p:nvSpPr>
        <p:spPr bwMode="auto">
          <a:xfrm>
            <a:off x="3927475" y="3159125"/>
            <a:ext cx="28575" cy="9842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44" name="Freeform 132"/>
          <p:cNvSpPr>
            <a:spLocks/>
          </p:cNvSpPr>
          <p:nvPr/>
        </p:nvSpPr>
        <p:spPr bwMode="auto">
          <a:xfrm>
            <a:off x="3956050" y="3159125"/>
            <a:ext cx="55563" cy="520700"/>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45" name="Freeform 133"/>
          <p:cNvSpPr>
            <a:spLocks/>
          </p:cNvSpPr>
          <p:nvPr/>
        </p:nvSpPr>
        <p:spPr bwMode="auto">
          <a:xfrm>
            <a:off x="3956050" y="3257550"/>
            <a:ext cx="222250" cy="323850"/>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46" name="Freeform 134"/>
          <p:cNvSpPr>
            <a:spLocks/>
          </p:cNvSpPr>
          <p:nvPr/>
        </p:nvSpPr>
        <p:spPr bwMode="auto">
          <a:xfrm>
            <a:off x="3956050" y="3257550"/>
            <a:ext cx="222250" cy="323850"/>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48" name="Rectangle 136"/>
          <p:cNvSpPr>
            <a:spLocks noChangeArrowheads="1"/>
          </p:cNvSpPr>
          <p:nvPr/>
        </p:nvSpPr>
        <p:spPr bwMode="auto">
          <a:xfrm>
            <a:off x="4178300" y="3357563"/>
            <a:ext cx="138113" cy="12382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49" name="Freeform 137"/>
          <p:cNvSpPr>
            <a:spLocks/>
          </p:cNvSpPr>
          <p:nvPr/>
        </p:nvSpPr>
        <p:spPr bwMode="auto">
          <a:xfrm>
            <a:off x="4316413" y="3033713"/>
            <a:ext cx="84137" cy="373062"/>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50" name="Line 138"/>
          <p:cNvSpPr>
            <a:spLocks noChangeShapeType="1"/>
          </p:cNvSpPr>
          <p:nvPr/>
        </p:nvSpPr>
        <p:spPr bwMode="auto">
          <a:xfrm flipV="1">
            <a:off x="4316413" y="3033713"/>
            <a:ext cx="84137" cy="373062"/>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51" name="Line 139"/>
          <p:cNvSpPr>
            <a:spLocks noChangeShapeType="1"/>
          </p:cNvSpPr>
          <p:nvPr/>
        </p:nvSpPr>
        <p:spPr bwMode="auto">
          <a:xfrm flipH="1">
            <a:off x="4316413" y="3033713"/>
            <a:ext cx="84137" cy="373062"/>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52" name="Freeform 140"/>
          <p:cNvSpPr>
            <a:spLocks/>
          </p:cNvSpPr>
          <p:nvPr/>
        </p:nvSpPr>
        <p:spPr bwMode="auto">
          <a:xfrm>
            <a:off x="4316413" y="3530600"/>
            <a:ext cx="84137" cy="274638"/>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53" name="Line 141"/>
          <p:cNvSpPr>
            <a:spLocks noChangeShapeType="1"/>
          </p:cNvSpPr>
          <p:nvPr/>
        </p:nvSpPr>
        <p:spPr bwMode="auto">
          <a:xfrm>
            <a:off x="4316413" y="3530600"/>
            <a:ext cx="84137" cy="274638"/>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54" name="Line 142"/>
          <p:cNvSpPr>
            <a:spLocks noChangeShapeType="1"/>
          </p:cNvSpPr>
          <p:nvPr/>
        </p:nvSpPr>
        <p:spPr bwMode="auto">
          <a:xfrm flipH="1" flipV="1">
            <a:off x="4316413" y="3530600"/>
            <a:ext cx="84137" cy="274638"/>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55" name="Freeform 143"/>
          <p:cNvSpPr>
            <a:spLocks/>
          </p:cNvSpPr>
          <p:nvPr/>
        </p:nvSpPr>
        <p:spPr bwMode="auto">
          <a:xfrm>
            <a:off x="4316413" y="3033713"/>
            <a:ext cx="84137" cy="373062"/>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56" name="Line 144"/>
          <p:cNvSpPr>
            <a:spLocks noChangeShapeType="1"/>
          </p:cNvSpPr>
          <p:nvPr/>
        </p:nvSpPr>
        <p:spPr bwMode="auto">
          <a:xfrm flipV="1">
            <a:off x="4316413" y="3033713"/>
            <a:ext cx="84137" cy="373062"/>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57" name="Line 145"/>
          <p:cNvSpPr>
            <a:spLocks noChangeShapeType="1"/>
          </p:cNvSpPr>
          <p:nvPr/>
        </p:nvSpPr>
        <p:spPr bwMode="auto">
          <a:xfrm flipH="1">
            <a:off x="4316413" y="3033713"/>
            <a:ext cx="84137" cy="373062"/>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58" name="Freeform 146"/>
          <p:cNvSpPr>
            <a:spLocks/>
          </p:cNvSpPr>
          <p:nvPr/>
        </p:nvSpPr>
        <p:spPr bwMode="auto">
          <a:xfrm>
            <a:off x="4316413" y="3530600"/>
            <a:ext cx="84137" cy="274638"/>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59" name="Line 147"/>
          <p:cNvSpPr>
            <a:spLocks noChangeShapeType="1"/>
          </p:cNvSpPr>
          <p:nvPr/>
        </p:nvSpPr>
        <p:spPr bwMode="auto">
          <a:xfrm>
            <a:off x="4316413" y="3530600"/>
            <a:ext cx="84137" cy="274638"/>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60" name="Line 148"/>
          <p:cNvSpPr>
            <a:spLocks noChangeShapeType="1"/>
          </p:cNvSpPr>
          <p:nvPr/>
        </p:nvSpPr>
        <p:spPr bwMode="auto">
          <a:xfrm flipH="1" flipV="1">
            <a:off x="4316413" y="3455988"/>
            <a:ext cx="84137" cy="349250"/>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61" name="Rectangle 149"/>
          <p:cNvSpPr>
            <a:spLocks noChangeArrowheads="1"/>
          </p:cNvSpPr>
          <p:nvPr/>
        </p:nvSpPr>
        <p:spPr bwMode="auto">
          <a:xfrm>
            <a:off x="4316413" y="3357563"/>
            <a:ext cx="84137" cy="12382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62" name="Rectangle 150"/>
          <p:cNvSpPr>
            <a:spLocks noChangeArrowheads="1"/>
          </p:cNvSpPr>
          <p:nvPr/>
        </p:nvSpPr>
        <p:spPr bwMode="auto">
          <a:xfrm>
            <a:off x="4400550" y="2984500"/>
            <a:ext cx="82550" cy="869950"/>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63" name="Freeform 151"/>
          <p:cNvSpPr>
            <a:spLocks/>
          </p:cNvSpPr>
          <p:nvPr/>
        </p:nvSpPr>
        <p:spPr bwMode="auto">
          <a:xfrm>
            <a:off x="4149725" y="3257550"/>
            <a:ext cx="28575" cy="323850"/>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64" name="Freeform 152"/>
          <p:cNvSpPr>
            <a:spLocks/>
          </p:cNvSpPr>
          <p:nvPr/>
        </p:nvSpPr>
        <p:spPr bwMode="auto">
          <a:xfrm>
            <a:off x="3595688" y="3282950"/>
            <a:ext cx="26987" cy="223838"/>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65" name="Line 153"/>
          <p:cNvSpPr>
            <a:spLocks noChangeShapeType="1"/>
          </p:cNvSpPr>
          <p:nvPr/>
        </p:nvSpPr>
        <p:spPr bwMode="auto">
          <a:xfrm flipV="1">
            <a:off x="3595688" y="3282950"/>
            <a:ext cx="26987" cy="223838"/>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66" name="Line 154"/>
          <p:cNvSpPr>
            <a:spLocks noChangeShapeType="1"/>
          </p:cNvSpPr>
          <p:nvPr/>
        </p:nvSpPr>
        <p:spPr bwMode="auto">
          <a:xfrm>
            <a:off x="3595688" y="3282950"/>
            <a:ext cx="26987" cy="223838"/>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67" name="Rectangle 155"/>
          <p:cNvSpPr>
            <a:spLocks noChangeArrowheads="1"/>
          </p:cNvSpPr>
          <p:nvPr/>
        </p:nvSpPr>
        <p:spPr bwMode="auto">
          <a:xfrm>
            <a:off x="3429000" y="3133725"/>
            <a:ext cx="582613" cy="522288"/>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68" name="Rectangle 156"/>
          <p:cNvSpPr>
            <a:spLocks noChangeArrowheads="1"/>
          </p:cNvSpPr>
          <p:nvPr/>
        </p:nvSpPr>
        <p:spPr bwMode="auto">
          <a:xfrm>
            <a:off x="3400425" y="3159125"/>
            <a:ext cx="166688" cy="14922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69" name="Rectangle 157"/>
          <p:cNvSpPr>
            <a:spLocks noChangeArrowheads="1"/>
          </p:cNvSpPr>
          <p:nvPr/>
        </p:nvSpPr>
        <p:spPr bwMode="auto">
          <a:xfrm>
            <a:off x="2984500" y="3084513"/>
            <a:ext cx="111125" cy="59531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70" name="Rectangle 158"/>
          <p:cNvSpPr>
            <a:spLocks noChangeArrowheads="1"/>
          </p:cNvSpPr>
          <p:nvPr/>
        </p:nvSpPr>
        <p:spPr bwMode="auto">
          <a:xfrm>
            <a:off x="3400425" y="3481388"/>
            <a:ext cx="166688" cy="14922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71" name="Rectangle 159"/>
          <p:cNvSpPr>
            <a:spLocks noChangeArrowheads="1"/>
          </p:cNvSpPr>
          <p:nvPr/>
        </p:nvSpPr>
        <p:spPr bwMode="auto">
          <a:xfrm>
            <a:off x="3095625" y="3084513"/>
            <a:ext cx="333375" cy="59531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72" name="Rectangle 160"/>
          <p:cNvSpPr>
            <a:spLocks noChangeArrowheads="1"/>
          </p:cNvSpPr>
          <p:nvPr/>
        </p:nvSpPr>
        <p:spPr bwMode="auto">
          <a:xfrm>
            <a:off x="2311400" y="2951163"/>
            <a:ext cx="673100" cy="1639887"/>
          </a:xfrm>
          <a:prstGeom prst="rect">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0274" name="Group 162"/>
          <p:cNvGrpSpPr>
            <a:grpSpLocks/>
          </p:cNvGrpSpPr>
          <p:nvPr/>
        </p:nvGrpSpPr>
        <p:grpSpPr bwMode="auto">
          <a:xfrm>
            <a:off x="812800" y="3821113"/>
            <a:ext cx="277813" cy="836612"/>
            <a:chOff x="119" y="899"/>
            <a:chExt cx="10" cy="35"/>
          </a:xfrm>
        </p:grpSpPr>
        <p:sp>
          <p:nvSpPr>
            <p:cNvPr id="90275" name="Rectangle 163"/>
            <p:cNvSpPr>
              <a:spLocks noChangeArrowheads="1"/>
            </p:cNvSpPr>
            <p:nvPr/>
          </p:nvSpPr>
          <p:spPr bwMode="auto">
            <a:xfrm rot="10800000">
              <a:off x="125" y="914"/>
              <a:ext cx="4"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76" name="Freeform 164"/>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77" name="Line 165"/>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78" name="Line 166"/>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79" name="Freeform 167"/>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80" name="Line 168"/>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81" name="Line 169"/>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82" name="Freeform 170"/>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83" name="Line 171"/>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84" name="Line 172"/>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85" name="Freeform 173"/>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86" name="Line 174"/>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87" name="Line 175"/>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88" name="Rectangle 176"/>
            <p:cNvSpPr>
              <a:spLocks noChangeArrowheads="1"/>
            </p:cNvSpPr>
            <p:nvPr/>
          </p:nvSpPr>
          <p:spPr bwMode="auto">
            <a:xfrm rot="10800000">
              <a:off x="123" y="914"/>
              <a:ext cx="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89" name="Rectangle 177"/>
            <p:cNvSpPr>
              <a:spLocks noChangeArrowheads="1"/>
            </p:cNvSpPr>
            <p:nvPr/>
          </p:nvSpPr>
          <p:spPr bwMode="auto">
            <a:xfrm rot="10800000">
              <a:off x="119" y="899"/>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90" name="Freeform 178"/>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0291" name="Rectangle 179"/>
          <p:cNvSpPr>
            <a:spLocks noChangeArrowheads="1"/>
          </p:cNvSpPr>
          <p:nvPr/>
        </p:nvSpPr>
        <p:spPr bwMode="auto">
          <a:xfrm rot="10800000">
            <a:off x="1395413" y="3940175"/>
            <a:ext cx="471487" cy="4762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92" name="Freeform 180"/>
          <p:cNvSpPr>
            <a:spLocks/>
          </p:cNvSpPr>
          <p:nvPr/>
        </p:nvSpPr>
        <p:spPr bwMode="auto">
          <a:xfrm rot="10800000">
            <a:off x="1312863" y="4394200"/>
            <a:ext cx="26987" cy="96838"/>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93" name="Line 181"/>
          <p:cNvSpPr>
            <a:spLocks noChangeShapeType="1"/>
          </p:cNvSpPr>
          <p:nvPr/>
        </p:nvSpPr>
        <p:spPr bwMode="auto">
          <a:xfrm rot="10800000" flipH="1">
            <a:off x="1312863" y="4394200"/>
            <a:ext cx="26987" cy="96838"/>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94" name="Freeform 182"/>
          <p:cNvSpPr>
            <a:spLocks/>
          </p:cNvSpPr>
          <p:nvPr/>
        </p:nvSpPr>
        <p:spPr bwMode="auto">
          <a:xfrm rot="10800000">
            <a:off x="1312863" y="4394200"/>
            <a:ext cx="26987" cy="96838"/>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95" name="Line 183"/>
          <p:cNvSpPr>
            <a:spLocks noChangeShapeType="1"/>
          </p:cNvSpPr>
          <p:nvPr/>
        </p:nvSpPr>
        <p:spPr bwMode="auto">
          <a:xfrm rot="10800000">
            <a:off x="1312863" y="4394200"/>
            <a:ext cx="26987" cy="96838"/>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96" name="Freeform 184"/>
          <p:cNvSpPr>
            <a:spLocks/>
          </p:cNvSpPr>
          <p:nvPr/>
        </p:nvSpPr>
        <p:spPr bwMode="auto">
          <a:xfrm rot="10800000">
            <a:off x="1090613" y="4084638"/>
            <a:ext cx="222250" cy="309562"/>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97" name="Freeform 185"/>
          <p:cNvSpPr>
            <a:spLocks/>
          </p:cNvSpPr>
          <p:nvPr/>
        </p:nvSpPr>
        <p:spPr bwMode="auto">
          <a:xfrm rot="10800000">
            <a:off x="1644650" y="4108450"/>
            <a:ext cx="28575" cy="214313"/>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98" name="Rectangle 186"/>
          <p:cNvSpPr>
            <a:spLocks noChangeArrowheads="1"/>
          </p:cNvSpPr>
          <p:nvPr/>
        </p:nvSpPr>
        <p:spPr bwMode="auto">
          <a:xfrm rot="10800000">
            <a:off x="1284288" y="3987800"/>
            <a:ext cx="582612" cy="503238"/>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299" name="Rectangle 187"/>
          <p:cNvSpPr>
            <a:spLocks noChangeArrowheads="1"/>
          </p:cNvSpPr>
          <p:nvPr/>
        </p:nvSpPr>
        <p:spPr bwMode="auto">
          <a:xfrm rot="10800000">
            <a:off x="1728788" y="4322763"/>
            <a:ext cx="166687" cy="14446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00" name="Rectangle 188"/>
          <p:cNvSpPr>
            <a:spLocks noChangeArrowheads="1"/>
          </p:cNvSpPr>
          <p:nvPr/>
        </p:nvSpPr>
        <p:spPr bwMode="auto">
          <a:xfrm rot="10800000">
            <a:off x="2200275" y="3940175"/>
            <a:ext cx="111125" cy="57467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01" name="Rectangle 189"/>
          <p:cNvSpPr>
            <a:spLocks noChangeArrowheads="1"/>
          </p:cNvSpPr>
          <p:nvPr/>
        </p:nvSpPr>
        <p:spPr bwMode="auto">
          <a:xfrm rot="10800000">
            <a:off x="1728788" y="4011613"/>
            <a:ext cx="166687" cy="14446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02" name="Rectangle 190"/>
          <p:cNvSpPr>
            <a:spLocks noChangeArrowheads="1"/>
          </p:cNvSpPr>
          <p:nvPr/>
        </p:nvSpPr>
        <p:spPr bwMode="auto">
          <a:xfrm rot="10800000">
            <a:off x="1866900" y="3940175"/>
            <a:ext cx="333375" cy="57467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04" name="Rectangle 192"/>
          <p:cNvSpPr>
            <a:spLocks noChangeArrowheads="1"/>
          </p:cNvSpPr>
          <p:nvPr/>
        </p:nvSpPr>
        <p:spPr bwMode="auto">
          <a:xfrm>
            <a:off x="3429000" y="3916363"/>
            <a:ext cx="471488" cy="4762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05" name="Freeform 193"/>
          <p:cNvSpPr>
            <a:spLocks/>
          </p:cNvSpPr>
          <p:nvPr/>
        </p:nvSpPr>
        <p:spPr bwMode="auto">
          <a:xfrm>
            <a:off x="3927475" y="3987800"/>
            <a:ext cx="28575" cy="96838"/>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06" name="Line 194"/>
          <p:cNvSpPr>
            <a:spLocks noChangeShapeType="1"/>
          </p:cNvSpPr>
          <p:nvPr/>
        </p:nvSpPr>
        <p:spPr bwMode="auto">
          <a:xfrm flipH="1">
            <a:off x="3927475" y="3987800"/>
            <a:ext cx="28575" cy="96838"/>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07" name="Freeform 195"/>
          <p:cNvSpPr>
            <a:spLocks/>
          </p:cNvSpPr>
          <p:nvPr/>
        </p:nvSpPr>
        <p:spPr bwMode="auto">
          <a:xfrm>
            <a:off x="3927475" y="3987800"/>
            <a:ext cx="28575" cy="96838"/>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08" name="Line 196"/>
          <p:cNvSpPr>
            <a:spLocks noChangeShapeType="1"/>
          </p:cNvSpPr>
          <p:nvPr/>
        </p:nvSpPr>
        <p:spPr bwMode="auto">
          <a:xfrm>
            <a:off x="3927475" y="3987800"/>
            <a:ext cx="28575" cy="96838"/>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09" name="Freeform 197"/>
          <p:cNvSpPr>
            <a:spLocks/>
          </p:cNvSpPr>
          <p:nvPr/>
        </p:nvSpPr>
        <p:spPr bwMode="auto">
          <a:xfrm>
            <a:off x="3956050" y="3987800"/>
            <a:ext cx="55563" cy="503238"/>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10" name="Freeform 198"/>
          <p:cNvSpPr>
            <a:spLocks/>
          </p:cNvSpPr>
          <p:nvPr/>
        </p:nvSpPr>
        <p:spPr bwMode="auto">
          <a:xfrm>
            <a:off x="3956050" y="4084638"/>
            <a:ext cx="222250" cy="309562"/>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11" name="Freeform 199"/>
          <p:cNvSpPr>
            <a:spLocks/>
          </p:cNvSpPr>
          <p:nvPr/>
        </p:nvSpPr>
        <p:spPr bwMode="auto">
          <a:xfrm>
            <a:off x="3956050" y="4084638"/>
            <a:ext cx="222250" cy="309562"/>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0312" name="Group 200"/>
          <p:cNvGrpSpPr>
            <a:grpSpLocks/>
          </p:cNvGrpSpPr>
          <p:nvPr/>
        </p:nvGrpSpPr>
        <p:grpSpPr bwMode="auto">
          <a:xfrm>
            <a:off x="4149725" y="3821113"/>
            <a:ext cx="333375" cy="836612"/>
            <a:chOff x="232" y="900"/>
            <a:chExt cx="12" cy="35"/>
          </a:xfrm>
        </p:grpSpPr>
        <p:sp>
          <p:nvSpPr>
            <p:cNvPr id="90313" name="Rectangle 201"/>
            <p:cNvSpPr>
              <a:spLocks noChangeArrowheads="1"/>
            </p:cNvSpPr>
            <p:nvPr/>
          </p:nvSpPr>
          <p:spPr bwMode="auto">
            <a:xfrm>
              <a:off x="233" y="915"/>
              <a:ext cx="5"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14" name="Freeform 202"/>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15" name="Line 203"/>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16" name="Line 204"/>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17" name="Freeform 205"/>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18" name="Line 206"/>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19" name="Line 207"/>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20" name="Freeform 208"/>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21" name="Line 209"/>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22" name="Line 210"/>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23" name="Freeform 211"/>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24" name="Line 212"/>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25" name="Line 213"/>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26" name="Rectangle 214"/>
            <p:cNvSpPr>
              <a:spLocks noChangeArrowheads="1"/>
            </p:cNvSpPr>
            <p:nvPr/>
          </p:nvSpPr>
          <p:spPr bwMode="auto">
            <a:xfrm>
              <a:off x="238" y="915"/>
              <a:ext cx="3"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27" name="Rectangle 215"/>
            <p:cNvSpPr>
              <a:spLocks noChangeArrowheads="1"/>
            </p:cNvSpPr>
            <p:nvPr/>
          </p:nvSpPr>
          <p:spPr bwMode="auto">
            <a:xfrm>
              <a:off x="241" y="900"/>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28" name="Freeform 216"/>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0329" name="Freeform 217"/>
          <p:cNvSpPr>
            <a:spLocks/>
          </p:cNvSpPr>
          <p:nvPr/>
        </p:nvSpPr>
        <p:spPr bwMode="auto">
          <a:xfrm>
            <a:off x="3595688" y="4108450"/>
            <a:ext cx="26987" cy="214313"/>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30" name="Line 218"/>
          <p:cNvSpPr>
            <a:spLocks noChangeShapeType="1"/>
          </p:cNvSpPr>
          <p:nvPr/>
        </p:nvSpPr>
        <p:spPr bwMode="auto">
          <a:xfrm flipV="1">
            <a:off x="3595688" y="4108450"/>
            <a:ext cx="26987" cy="214313"/>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31" name="Line 219"/>
          <p:cNvSpPr>
            <a:spLocks noChangeShapeType="1"/>
          </p:cNvSpPr>
          <p:nvPr/>
        </p:nvSpPr>
        <p:spPr bwMode="auto">
          <a:xfrm>
            <a:off x="3595688" y="4108450"/>
            <a:ext cx="26987" cy="214313"/>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32" name="Rectangle 220"/>
          <p:cNvSpPr>
            <a:spLocks noChangeArrowheads="1"/>
          </p:cNvSpPr>
          <p:nvPr/>
        </p:nvSpPr>
        <p:spPr bwMode="auto">
          <a:xfrm>
            <a:off x="3429000" y="3963988"/>
            <a:ext cx="582613" cy="503237"/>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33" name="Rectangle 221"/>
          <p:cNvSpPr>
            <a:spLocks noChangeArrowheads="1"/>
          </p:cNvSpPr>
          <p:nvPr/>
        </p:nvSpPr>
        <p:spPr bwMode="auto">
          <a:xfrm>
            <a:off x="3400425" y="3987800"/>
            <a:ext cx="166688" cy="144463"/>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34" name="Rectangle 222"/>
          <p:cNvSpPr>
            <a:spLocks noChangeArrowheads="1"/>
          </p:cNvSpPr>
          <p:nvPr/>
        </p:nvSpPr>
        <p:spPr bwMode="auto">
          <a:xfrm>
            <a:off x="2984500" y="3916363"/>
            <a:ext cx="111125" cy="57467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35" name="Rectangle 223"/>
          <p:cNvSpPr>
            <a:spLocks noChangeArrowheads="1"/>
          </p:cNvSpPr>
          <p:nvPr/>
        </p:nvSpPr>
        <p:spPr bwMode="auto">
          <a:xfrm>
            <a:off x="3400425" y="4298950"/>
            <a:ext cx="166688" cy="14287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36" name="Rectangle 224"/>
          <p:cNvSpPr>
            <a:spLocks noChangeArrowheads="1"/>
          </p:cNvSpPr>
          <p:nvPr/>
        </p:nvSpPr>
        <p:spPr bwMode="auto">
          <a:xfrm>
            <a:off x="3095625" y="3916363"/>
            <a:ext cx="333375" cy="57467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38" name="Rectangle 226"/>
          <p:cNvSpPr>
            <a:spLocks noChangeArrowheads="1"/>
          </p:cNvSpPr>
          <p:nvPr/>
        </p:nvSpPr>
        <p:spPr bwMode="auto">
          <a:xfrm>
            <a:off x="2273300" y="2616200"/>
            <a:ext cx="749300" cy="14922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39" name="Rectangle 227"/>
          <p:cNvSpPr>
            <a:spLocks noChangeArrowheads="1"/>
          </p:cNvSpPr>
          <p:nvPr/>
        </p:nvSpPr>
        <p:spPr bwMode="auto">
          <a:xfrm>
            <a:off x="2422525" y="2765425"/>
            <a:ext cx="450850" cy="185738"/>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40" name="Text Box 228"/>
          <p:cNvSpPr txBox="1">
            <a:spLocks noChangeArrowheads="1"/>
          </p:cNvSpPr>
          <p:nvPr/>
        </p:nvSpPr>
        <p:spPr bwMode="auto">
          <a:xfrm>
            <a:off x="2366963" y="2624138"/>
            <a:ext cx="558800" cy="2303462"/>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90343" name="Rectangle 231"/>
          <p:cNvSpPr>
            <a:spLocks noChangeArrowheads="1"/>
          </p:cNvSpPr>
          <p:nvPr/>
        </p:nvSpPr>
        <p:spPr bwMode="auto">
          <a:xfrm>
            <a:off x="2273300" y="1190625"/>
            <a:ext cx="750888" cy="84138"/>
          </a:xfrm>
          <a:prstGeom prst="rect">
            <a:avLst/>
          </a:prstGeom>
          <a:gradFill rotWithShape="0">
            <a:gsLst>
              <a:gs pos="0">
                <a:srgbClr val="FF0000"/>
              </a:gs>
              <a:gs pos="50000">
                <a:srgbClr val="FF0000">
                  <a:gamma/>
                  <a:tint val="34902"/>
                  <a:invGamma/>
                </a:srgbClr>
              </a:gs>
              <a:gs pos="100000">
                <a:srgbClr val="FF0000"/>
              </a:gs>
            </a:gsLst>
            <a:lin ang="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90344" name="Rectangle 232"/>
          <p:cNvSpPr>
            <a:spLocks noChangeArrowheads="1"/>
          </p:cNvSpPr>
          <p:nvPr/>
        </p:nvSpPr>
        <p:spPr bwMode="auto">
          <a:xfrm>
            <a:off x="2436813" y="2039938"/>
            <a:ext cx="423862" cy="474662"/>
          </a:xfrm>
          <a:prstGeom prst="rect">
            <a:avLst/>
          </a:prstGeom>
          <a:gradFill rotWithShape="1">
            <a:gsLst>
              <a:gs pos="0">
                <a:srgbClr val="FF0000"/>
              </a:gs>
              <a:gs pos="50000">
                <a:srgbClr val="FFFFFF"/>
              </a:gs>
              <a:gs pos="100000">
                <a:srgbClr val="FF0000"/>
              </a:gs>
            </a:gsLst>
            <a:lin ang="0" scaled="1"/>
          </a:gradFill>
          <a:ln w="0">
            <a:solidFill>
              <a:srgbClr val="000000"/>
            </a:solidFill>
            <a:miter lim="800000"/>
            <a:headEnd/>
            <a:tailEnd/>
          </a:ln>
        </p:spPr>
        <p:txBody>
          <a:bodyPr/>
          <a:lstStyle/>
          <a:p>
            <a:endParaRPr lang="en-US" dirty="0"/>
          </a:p>
        </p:txBody>
      </p:sp>
      <p:sp>
        <p:nvSpPr>
          <p:cNvPr id="90345" name="AutoShape 233"/>
          <p:cNvSpPr>
            <a:spLocks noChangeArrowheads="1"/>
          </p:cNvSpPr>
          <p:nvPr/>
        </p:nvSpPr>
        <p:spPr bwMode="auto">
          <a:xfrm>
            <a:off x="2319338" y="2108200"/>
            <a:ext cx="671512"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46" name="Rectangle 234"/>
          <p:cNvSpPr>
            <a:spLocks noChangeArrowheads="1"/>
          </p:cNvSpPr>
          <p:nvPr/>
        </p:nvSpPr>
        <p:spPr bwMode="auto">
          <a:xfrm>
            <a:off x="2273300" y="1971675"/>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90347" name="Rectangle 235"/>
          <p:cNvSpPr>
            <a:spLocks noChangeArrowheads="1"/>
          </p:cNvSpPr>
          <p:nvPr/>
        </p:nvSpPr>
        <p:spPr bwMode="auto">
          <a:xfrm>
            <a:off x="2273300" y="2514600"/>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90348" name="Rectangle 236"/>
          <p:cNvSpPr>
            <a:spLocks noChangeArrowheads="1"/>
          </p:cNvSpPr>
          <p:nvPr/>
        </p:nvSpPr>
        <p:spPr bwMode="auto">
          <a:xfrm>
            <a:off x="2436813" y="1343025"/>
            <a:ext cx="423862" cy="474663"/>
          </a:xfrm>
          <a:prstGeom prst="rect">
            <a:avLst/>
          </a:prstGeom>
          <a:gradFill rotWithShape="1">
            <a:gsLst>
              <a:gs pos="0">
                <a:srgbClr val="FF0000"/>
              </a:gs>
              <a:gs pos="50000">
                <a:srgbClr val="FFFFFF"/>
              </a:gs>
              <a:gs pos="100000">
                <a:srgbClr val="FF0000"/>
              </a:gs>
            </a:gsLst>
            <a:lin ang="0" scaled="1"/>
          </a:gradFill>
          <a:ln w="0">
            <a:solidFill>
              <a:srgbClr val="000000"/>
            </a:solidFill>
            <a:miter lim="800000"/>
            <a:headEnd/>
            <a:tailEnd/>
          </a:ln>
        </p:spPr>
        <p:txBody>
          <a:bodyPr/>
          <a:lstStyle/>
          <a:p>
            <a:endParaRPr lang="en-US" dirty="0"/>
          </a:p>
        </p:txBody>
      </p:sp>
      <p:sp>
        <p:nvSpPr>
          <p:cNvPr id="90349" name="AutoShape 237"/>
          <p:cNvSpPr>
            <a:spLocks noChangeArrowheads="1"/>
          </p:cNvSpPr>
          <p:nvPr/>
        </p:nvSpPr>
        <p:spPr bwMode="auto">
          <a:xfrm>
            <a:off x="2319338" y="1411288"/>
            <a:ext cx="671512"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50" name="Rectangle 238"/>
          <p:cNvSpPr>
            <a:spLocks noChangeArrowheads="1"/>
          </p:cNvSpPr>
          <p:nvPr/>
        </p:nvSpPr>
        <p:spPr bwMode="auto">
          <a:xfrm>
            <a:off x="2273300" y="1274763"/>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90351" name="Rectangle 239"/>
          <p:cNvSpPr>
            <a:spLocks noChangeArrowheads="1"/>
          </p:cNvSpPr>
          <p:nvPr/>
        </p:nvSpPr>
        <p:spPr bwMode="auto">
          <a:xfrm>
            <a:off x="2273300" y="1817688"/>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90352" name="Rectangle 240"/>
          <p:cNvSpPr>
            <a:spLocks noChangeArrowheads="1"/>
          </p:cNvSpPr>
          <p:nvPr/>
        </p:nvSpPr>
        <p:spPr bwMode="auto">
          <a:xfrm>
            <a:off x="2273300" y="1885950"/>
            <a:ext cx="750888" cy="85725"/>
          </a:xfrm>
          <a:prstGeom prst="rect">
            <a:avLst/>
          </a:prstGeom>
          <a:gradFill rotWithShape="0">
            <a:gsLst>
              <a:gs pos="0">
                <a:srgbClr val="FF0000"/>
              </a:gs>
              <a:gs pos="50000">
                <a:srgbClr val="FF0000">
                  <a:gamma/>
                  <a:tint val="34902"/>
                  <a:invGamma/>
                </a:srgbClr>
              </a:gs>
              <a:gs pos="100000">
                <a:srgbClr val="FF0000"/>
              </a:gs>
            </a:gsLst>
            <a:lin ang="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90353" name="Text Box 241"/>
          <p:cNvSpPr txBox="1">
            <a:spLocks noChangeArrowheads="1"/>
          </p:cNvSpPr>
          <p:nvPr/>
        </p:nvSpPr>
        <p:spPr bwMode="auto">
          <a:xfrm>
            <a:off x="2363788" y="687388"/>
            <a:ext cx="568325" cy="1979612"/>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90355" name="Rectangle 243"/>
          <p:cNvSpPr>
            <a:spLocks noChangeArrowheads="1"/>
          </p:cNvSpPr>
          <p:nvPr/>
        </p:nvSpPr>
        <p:spPr bwMode="auto">
          <a:xfrm>
            <a:off x="2984500" y="1544638"/>
            <a:ext cx="138113" cy="95250"/>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56" name="Freeform 244"/>
          <p:cNvSpPr>
            <a:spLocks/>
          </p:cNvSpPr>
          <p:nvPr/>
        </p:nvSpPr>
        <p:spPr bwMode="auto">
          <a:xfrm>
            <a:off x="3122613" y="1295400"/>
            <a:ext cx="84137" cy="287338"/>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57" name="Line 245"/>
          <p:cNvSpPr>
            <a:spLocks noChangeShapeType="1"/>
          </p:cNvSpPr>
          <p:nvPr/>
        </p:nvSpPr>
        <p:spPr bwMode="auto">
          <a:xfrm flipV="1">
            <a:off x="3122613" y="1295400"/>
            <a:ext cx="84137" cy="287338"/>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58" name="Line 246"/>
          <p:cNvSpPr>
            <a:spLocks noChangeShapeType="1"/>
          </p:cNvSpPr>
          <p:nvPr/>
        </p:nvSpPr>
        <p:spPr bwMode="auto">
          <a:xfrm flipH="1">
            <a:off x="3122613" y="1295400"/>
            <a:ext cx="84137" cy="287338"/>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59" name="Freeform 247"/>
          <p:cNvSpPr>
            <a:spLocks/>
          </p:cNvSpPr>
          <p:nvPr/>
        </p:nvSpPr>
        <p:spPr bwMode="auto">
          <a:xfrm>
            <a:off x="3122613" y="1677988"/>
            <a:ext cx="84137" cy="211137"/>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60" name="Line 248"/>
          <p:cNvSpPr>
            <a:spLocks noChangeShapeType="1"/>
          </p:cNvSpPr>
          <p:nvPr/>
        </p:nvSpPr>
        <p:spPr bwMode="auto">
          <a:xfrm>
            <a:off x="3122613" y="1677988"/>
            <a:ext cx="84137" cy="211137"/>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61" name="Line 249"/>
          <p:cNvSpPr>
            <a:spLocks noChangeShapeType="1"/>
          </p:cNvSpPr>
          <p:nvPr/>
        </p:nvSpPr>
        <p:spPr bwMode="auto">
          <a:xfrm flipH="1" flipV="1">
            <a:off x="3122613" y="1677988"/>
            <a:ext cx="84137" cy="211137"/>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62" name="Freeform 250"/>
          <p:cNvSpPr>
            <a:spLocks/>
          </p:cNvSpPr>
          <p:nvPr/>
        </p:nvSpPr>
        <p:spPr bwMode="auto">
          <a:xfrm>
            <a:off x="3122613" y="1295400"/>
            <a:ext cx="84137" cy="287338"/>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63" name="Line 251"/>
          <p:cNvSpPr>
            <a:spLocks noChangeShapeType="1"/>
          </p:cNvSpPr>
          <p:nvPr/>
        </p:nvSpPr>
        <p:spPr bwMode="auto">
          <a:xfrm flipV="1">
            <a:off x="3122613" y="1295400"/>
            <a:ext cx="84137" cy="287338"/>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64" name="Line 252"/>
          <p:cNvSpPr>
            <a:spLocks noChangeShapeType="1"/>
          </p:cNvSpPr>
          <p:nvPr/>
        </p:nvSpPr>
        <p:spPr bwMode="auto">
          <a:xfrm flipH="1">
            <a:off x="3122613" y="1295400"/>
            <a:ext cx="84137" cy="287338"/>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65" name="Freeform 253"/>
          <p:cNvSpPr>
            <a:spLocks/>
          </p:cNvSpPr>
          <p:nvPr/>
        </p:nvSpPr>
        <p:spPr bwMode="auto">
          <a:xfrm>
            <a:off x="3122613" y="1677988"/>
            <a:ext cx="84137" cy="211137"/>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66" name="Line 254"/>
          <p:cNvSpPr>
            <a:spLocks noChangeShapeType="1"/>
          </p:cNvSpPr>
          <p:nvPr/>
        </p:nvSpPr>
        <p:spPr bwMode="auto">
          <a:xfrm>
            <a:off x="3122613" y="1677988"/>
            <a:ext cx="84137" cy="211137"/>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67" name="Line 255"/>
          <p:cNvSpPr>
            <a:spLocks noChangeShapeType="1"/>
          </p:cNvSpPr>
          <p:nvPr/>
        </p:nvSpPr>
        <p:spPr bwMode="auto">
          <a:xfrm flipH="1" flipV="1">
            <a:off x="3122613" y="1620838"/>
            <a:ext cx="84137" cy="268287"/>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68" name="Rectangle 256"/>
          <p:cNvSpPr>
            <a:spLocks noChangeArrowheads="1"/>
          </p:cNvSpPr>
          <p:nvPr/>
        </p:nvSpPr>
        <p:spPr bwMode="auto">
          <a:xfrm>
            <a:off x="3122613" y="1544638"/>
            <a:ext cx="84137" cy="95250"/>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69" name="Rectangle 257"/>
          <p:cNvSpPr>
            <a:spLocks noChangeArrowheads="1"/>
          </p:cNvSpPr>
          <p:nvPr/>
        </p:nvSpPr>
        <p:spPr bwMode="auto">
          <a:xfrm>
            <a:off x="3206750" y="1257300"/>
            <a:ext cx="82550" cy="66992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70" name="Freeform 258"/>
          <p:cNvSpPr>
            <a:spLocks/>
          </p:cNvSpPr>
          <p:nvPr/>
        </p:nvSpPr>
        <p:spPr bwMode="auto">
          <a:xfrm>
            <a:off x="2955925" y="1468438"/>
            <a:ext cx="28575" cy="247650"/>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72" name="Rectangle 260"/>
          <p:cNvSpPr>
            <a:spLocks noChangeArrowheads="1"/>
          </p:cNvSpPr>
          <p:nvPr/>
        </p:nvSpPr>
        <p:spPr bwMode="auto">
          <a:xfrm>
            <a:off x="2994025" y="2243138"/>
            <a:ext cx="138113" cy="88900"/>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73" name="Freeform 261"/>
          <p:cNvSpPr>
            <a:spLocks/>
          </p:cNvSpPr>
          <p:nvPr/>
        </p:nvSpPr>
        <p:spPr bwMode="auto">
          <a:xfrm>
            <a:off x="3132138" y="2008188"/>
            <a:ext cx="84137" cy="26987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74" name="Line 262"/>
          <p:cNvSpPr>
            <a:spLocks noChangeShapeType="1"/>
          </p:cNvSpPr>
          <p:nvPr/>
        </p:nvSpPr>
        <p:spPr bwMode="auto">
          <a:xfrm flipV="1">
            <a:off x="3132138" y="2008188"/>
            <a:ext cx="84137" cy="26987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75" name="Line 263"/>
          <p:cNvSpPr>
            <a:spLocks noChangeShapeType="1"/>
          </p:cNvSpPr>
          <p:nvPr/>
        </p:nvSpPr>
        <p:spPr bwMode="auto">
          <a:xfrm flipH="1">
            <a:off x="3132138" y="2008188"/>
            <a:ext cx="84137" cy="26987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76" name="Freeform 264"/>
          <p:cNvSpPr>
            <a:spLocks/>
          </p:cNvSpPr>
          <p:nvPr/>
        </p:nvSpPr>
        <p:spPr bwMode="auto">
          <a:xfrm>
            <a:off x="3132138" y="2368550"/>
            <a:ext cx="84137" cy="198438"/>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77" name="Line 265"/>
          <p:cNvSpPr>
            <a:spLocks noChangeShapeType="1"/>
          </p:cNvSpPr>
          <p:nvPr/>
        </p:nvSpPr>
        <p:spPr bwMode="auto">
          <a:xfrm>
            <a:off x="3132138" y="2368550"/>
            <a:ext cx="84137" cy="198438"/>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78" name="Line 266"/>
          <p:cNvSpPr>
            <a:spLocks noChangeShapeType="1"/>
          </p:cNvSpPr>
          <p:nvPr/>
        </p:nvSpPr>
        <p:spPr bwMode="auto">
          <a:xfrm flipH="1" flipV="1">
            <a:off x="3132138" y="2368550"/>
            <a:ext cx="84137" cy="198438"/>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79" name="Freeform 267"/>
          <p:cNvSpPr>
            <a:spLocks/>
          </p:cNvSpPr>
          <p:nvPr/>
        </p:nvSpPr>
        <p:spPr bwMode="auto">
          <a:xfrm>
            <a:off x="3132138" y="2008188"/>
            <a:ext cx="84137" cy="26987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80" name="Line 268"/>
          <p:cNvSpPr>
            <a:spLocks noChangeShapeType="1"/>
          </p:cNvSpPr>
          <p:nvPr/>
        </p:nvSpPr>
        <p:spPr bwMode="auto">
          <a:xfrm flipV="1">
            <a:off x="3132138" y="2008188"/>
            <a:ext cx="84137" cy="26987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81" name="Line 269"/>
          <p:cNvSpPr>
            <a:spLocks noChangeShapeType="1"/>
          </p:cNvSpPr>
          <p:nvPr/>
        </p:nvSpPr>
        <p:spPr bwMode="auto">
          <a:xfrm flipH="1">
            <a:off x="3132138" y="2008188"/>
            <a:ext cx="84137" cy="26987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82" name="Freeform 270"/>
          <p:cNvSpPr>
            <a:spLocks/>
          </p:cNvSpPr>
          <p:nvPr/>
        </p:nvSpPr>
        <p:spPr bwMode="auto">
          <a:xfrm>
            <a:off x="3132138" y="2368550"/>
            <a:ext cx="84137" cy="198438"/>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83" name="Line 271"/>
          <p:cNvSpPr>
            <a:spLocks noChangeShapeType="1"/>
          </p:cNvSpPr>
          <p:nvPr/>
        </p:nvSpPr>
        <p:spPr bwMode="auto">
          <a:xfrm>
            <a:off x="3132138" y="2368550"/>
            <a:ext cx="84137" cy="198438"/>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84" name="Line 272"/>
          <p:cNvSpPr>
            <a:spLocks noChangeShapeType="1"/>
          </p:cNvSpPr>
          <p:nvPr/>
        </p:nvSpPr>
        <p:spPr bwMode="auto">
          <a:xfrm flipH="1" flipV="1">
            <a:off x="3132138" y="2314575"/>
            <a:ext cx="84137" cy="252413"/>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85" name="Rectangle 273"/>
          <p:cNvSpPr>
            <a:spLocks noChangeArrowheads="1"/>
          </p:cNvSpPr>
          <p:nvPr/>
        </p:nvSpPr>
        <p:spPr bwMode="auto">
          <a:xfrm>
            <a:off x="3132138" y="2243138"/>
            <a:ext cx="84137" cy="88900"/>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86" name="Rectangle 274"/>
          <p:cNvSpPr>
            <a:spLocks noChangeArrowheads="1"/>
          </p:cNvSpPr>
          <p:nvPr/>
        </p:nvSpPr>
        <p:spPr bwMode="auto">
          <a:xfrm>
            <a:off x="3216275" y="1971675"/>
            <a:ext cx="82550" cy="63182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87" name="Freeform 275"/>
          <p:cNvSpPr>
            <a:spLocks/>
          </p:cNvSpPr>
          <p:nvPr/>
        </p:nvSpPr>
        <p:spPr bwMode="auto">
          <a:xfrm>
            <a:off x="2965450" y="2170113"/>
            <a:ext cx="28575" cy="234950"/>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88" name="Text Box 276"/>
          <p:cNvSpPr txBox="1">
            <a:spLocks noChangeArrowheads="1"/>
          </p:cNvSpPr>
          <p:nvPr/>
        </p:nvSpPr>
        <p:spPr bwMode="auto">
          <a:xfrm>
            <a:off x="2360613" y="4884738"/>
            <a:ext cx="558800" cy="1655762"/>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90390" name="Rectangle 278"/>
          <p:cNvSpPr>
            <a:spLocks noChangeArrowheads="1"/>
          </p:cNvSpPr>
          <p:nvPr/>
        </p:nvSpPr>
        <p:spPr bwMode="auto">
          <a:xfrm>
            <a:off x="2981325" y="841375"/>
            <a:ext cx="138113" cy="95250"/>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91" name="Freeform 279"/>
          <p:cNvSpPr>
            <a:spLocks/>
          </p:cNvSpPr>
          <p:nvPr/>
        </p:nvSpPr>
        <p:spPr bwMode="auto">
          <a:xfrm>
            <a:off x="3119438" y="596900"/>
            <a:ext cx="84137" cy="28257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92" name="Line 280"/>
          <p:cNvSpPr>
            <a:spLocks noChangeShapeType="1"/>
          </p:cNvSpPr>
          <p:nvPr/>
        </p:nvSpPr>
        <p:spPr bwMode="auto">
          <a:xfrm flipV="1">
            <a:off x="3119438" y="596900"/>
            <a:ext cx="84137" cy="28257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93" name="Line 281"/>
          <p:cNvSpPr>
            <a:spLocks noChangeShapeType="1"/>
          </p:cNvSpPr>
          <p:nvPr/>
        </p:nvSpPr>
        <p:spPr bwMode="auto">
          <a:xfrm flipH="1">
            <a:off x="3119438" y="596900"/>
            <a:ext cx="84137" cy="28257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94" name="Freeform 282"/>
          <p:cNvSpPr>
            <a:spLocks/>
          </p:cNvSpPr>
          <p:nvPr/>
        </p:nvSpPr>
        <p:spPr bwMode="auto">
          <a:xfrm>
            <a:off x="3119438" y="973138"/>
            <a:ext cx="84137" cy="207962"/>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95" name="Line 283"/>
          <p:cNvSpPr>
            <a:spLocks noChangeShapeType="1"/>
          </p:cNvSpPr>
          <p:nvPr/>
        </p:nvSpPr>
        <p:spPr bwMode="auto">
          <a:xfrm>
            <a:off x="3119438" y="973138"/>
            <a:ext cx="84137" cy="207962"/>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96" name="Line 284"/>
          <p:cNvSpPr>
            <a:spLocks noChangeShapeType="1"/>
          </p:cNvSpPr>
          <p:nvPr/>
        </p:nvSpPr>
        <p:spPr bwMode="auto">
          <a:xfrm flipH="1" flipV="1">
            <a:off x="3119438" y="973138"/>
            <a:ext cx="84137" cy="207962"/>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97" name="Freeform 285"/>
          <p:cNvSpPr>
            <a:spLocks/>
          </p:cNvSpPr>
          <p:nvPr/>
        </p:nvSpPr>
        <p:spPr bwMode="auto">
          <a:xfrm>
            <a:off x="3119438" y="596900"/>
            <a:ext cx="84137" cy="28257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98" name="Line 286"/>
          <p:cNvSpPr>
            <a:spLocks noChangeShapeType="1"/>
          </p:cNvSpPr>
          <p:nvPr/>
        </p:nvSpPr>
        <p:spPr bwMode="auto">
          <a:xfrm flipV="1">
            <a:off x="3119438" y="596900"/>
            <a:ext cx="84137" cy="28257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399" name="Line 287"/>
          <p:cNvSpPr>
            <a:spLocks noChangeShapeType="1"/>
          </p:cNvSpPr>
          <p:nvPr/>
        </p:nvSpPr>
        <p:spPr bwMode="auto">
          <a:xfrm flipH="1">
            <a:off x="3119438" y="596900"/>
            <a:ext cx="84137" cy="28257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400" name="Freeform 288"/>
          <p:cNvSpPr>
            <a:spLocks/>
          </p:cNvSpPr>
          <p:nvPr/>
        </p:nvSpPr>
        <p:spPr bwMode="auto">
          <a:xfrm>
            <a:off x="3119438" y="973138"/>
            <a:ext cx="84137" cy="207962"/>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401" name="Line 289"/>
          <p:cNvSpPr>
            <a:spLocks noChangeShapeType="1"/>
          </p:cNvSpPr>
          <p:nvPr/>
        </p:nvSpPr>
        <p:spPr bwMode="auto">
          <a:xfrm>
            <a:off x="3119438" y="973138"/>
            <a:ext cx="84137" cy="207962"/>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402" name="Line 290"/>
          <p:cNvSpPr>
            <a:spLocks noChangeShapeType="1"/>
          </p:cNvSpPr>
          <p:nvPr/>
        </p:nvSpPr>
        <p:spPr bwMode="auto">
          <a:xfrm flipH="1" flipV="1">
            <a:off x="3119438" y="917575"/>
            <a:ext cx="84137" cy="263525"/>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403" name="Rectangle 291"/>
          <p:cNvSpPr>
            <a:spLocks noChangeArrowheads="1"/>
          </p:cNvSpPr>
          <p:nvPr/>
        </p:nvSpPr>
        <p:spPr bwMode="auto">
          <a:xfrm>
            <a:off x="3119438" y="841375"/>
            <a:ext cx="84137" cy="95250"/>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404" name="Rectangle 292"/>
          <p:cNvSpPr>
            <a:spLocks noChangeArrowheads="1"/>
          </p:cNvSpPr>
          <p:nvPr/>
        </p:nvSpPr>
        <p:spPr bwMode="auto">
          <a:xfrm>
            <a:off x="3203575" y="558800"/>
            <a:ext cx="82550" cy="660400"/>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405" name="Freeform 293"/>
          <p:cNvSpPr>
            <a:spLocks/>
          </p:cNvSpPr>
          <p:nvPr/>
        </p:nvSpPr>
        <p:spPr bwMode="auto">
          <a:xfrm>
            <a:off x="2952750" y="766763"/>
            <a:ext cx="28575" cy="244475"/>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0407" name="Group 295"/>
          <p:cNvGrpSpPr>
            <a:grpSpLocks/>
          </p:cNvGrpSpPr>
          <p:nvPr/>
        </p:nvGrpSpPr>
        <p:grpSpPr bwMode="auto">
          <a:xfrm>
            <a:off x="1990725" y="1096963"/>
            <a:ext cx="276225" cy="187325"/>
            <a:chOff x="313" y="743"/>
            <a:chExt cx="29" cy="10"/>
          </a:xfrm>
        </p:grpSpPr>
        <p:grpSp>
          <p:nvGrpSpPr>
            <p:cNvPr id="90408" name="Group 296"/>
            <p:cNvGrpSpPr>
              <a:grpSpLocks/>
            </p:cNvGrpSpPr>
            <p:nvPr/>
          </p:nvGrpSpPr>
          <p:grpSpPr bwMode="auto">
            <a:xfrm>
              <a:off x="322" y="743"/>
              <a:ext cx="8" cy="10"/>
              <a:chOff x="248" y="952"/>
              <a:chExt cx="6" cy="7"/>
            </a:xfrm>
          </p:grpSpPr>
          <p:sp>
            <p:nvSpPr>
              <p:cNvPr id="90409" name="Rectangle 297"/>
              <p:cNvSpPr>
                <a:spLocks noChangeArrowheads="1"/>
              </p:cNvSpPr>
              <p:nvPr/>
            </p:nvSpPr>
            <p:spPr bwMode="auto">
              <a:xfrm>
                <a:off x="248" y="955"/>
                <a:ext cx="6" cy="4"/>
              </a:xfrm>
              <a:prstGeom prst="rect">
                <a:avLst/>
              </a:prstGeom>
              <a:solidFill>
                <a:srgbClr val="FF0000"/>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410" name="Line 298"/>
              <p:cNvSpPr>
                <a:spLocks noChangeShapeType="1"/>
              </p:cNvSpPr>
              <p:nvPr/>
            </p:nvSpPr>
            <p:spPr bwMode="auto">
              <a:xfrm flipV="1">
                <a:off x="251" y="952"/>
                <a:ext cx="0" cy="3"/>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411" name="Line 299"/>
              <p:cNvSpPr>
                <a:spLocks noChangeShapeType="1"/>
              </p:cNvSpPr>
              <p:nvPr/>
            </p:nvSpPr>
            <p:spPr bwMode="auto">
              <a:xfrm>
                <a:off x="249" y="952"/>
                <a:ext cx="4"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0412" name="Line 300"/>
            <p:cNvSpPr>
              <a:spLocks noChangeShapeType="1"/>
            </p:cNvSpPr>
            <p:nvPr/>
          </p:nvSpPr>
          <p:spPr bwMode="auto">
            <a:xfrm>
              <a:off x="330" y="750"/>
              <a:ext cx="12"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413" name="Line 301"/>
            <p:cNvSpPr>
              <a:spLocks noChangeShapeType="1"/>
            </p:cNvSpPr>
            <p:nvPr/>
          </p:nvSpPr>
          <p:spPr bwMode="auto">
            <a:xfrm>
              <a:off x="313" y="750"/>
              <a:ext cx="9"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0414" name="Line 302"/>
          <p:cNvSpPr>
            <a:spLocks noChangeShapeType="1"/>
          </p:cNvSpPr>
          <p:nvPr/>
        </p:nvSpPr>
        <p:spPr bwMode="auto">
          <a:xfrm flipV="1">
            <a:off x="1990725" y="2652713"/>
            <a:ext cx="276225" cy="952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0415" name="Group 303"/>
          <p:cNvGrpSpPr>
            <a:grpSpLocks/>
          </p:cNvGrpSpPr>
          <p:nvPr/>
        </p:nvGrpSpPr>
        <p:grpSpPr bwMode="auto">
          <a:xfrm flipH="1">
            <a:off x="1992313" y="661988"/>
            <a:ext cx="42862" cy="2019300"/>
            <a:chOff x="342" y="715"/>
            <a:chExt cx="0" cy="113"/>
          </a:xfrm>
        </p:grpSpPr>
        <p:sp>
          <p:nvSpPr>
            <p:cNvPr id="90416" name="Line 304"/>
            <p:cNvSpPr>
              <a:spLocks noChangeShapeType="1"/>
            </p:cNvSpPr>
            <p:nvPr/>
          </p:nvSpPr>
          <p:spPr bwMode="auto">
            <a:xfrm>
              <a:off x="342" y="715"/>
              <a:ext cx="0" cy="43"/>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417" name="Line 305"/>
            <p:cNvSpPr>
              <a:spLocks noChangeShapeType="1"/>
            </p:cNvSpPr>
            <p:nvPr/>
          </p:nvSpPr>
          <p:spPr bwMode="auto">
            <a:xfrm>
              <a:off x="342" y="791"/>
              <a:ext cx="0" cy="37"/>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418" name="Line 306"/>
            <p:cNvSpPr>
              <a:spLocks noChangeShapeType="1"/>
            </p:cNvSpPr>
            <p:nvPr/>
          </p:nvSpPr>
          <p:spPr bwMode="auto">
            <a:xfrm flipV="1">
              <a:off x="342" y="758"/>
              <a:ext cx="0" cy="3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0419" name="Group 307"/>
          <p:cNvGrpSpPr>
            <a:grpSpLocks/>
          </p:cNvGrpSpPr>
          <p:nvPr/>
        </p:nvGrpSpPr>
        <p:grpSpPr bwMode="auto">
          <a:xfrm>
            <a:off x="1990725" y="1804988"/>
            <a:ext cx="276225" cy="185737"/>
            <a:chOff x="313" y="784"/>
            <a:chExt cx="29" cy="10"/>
          </a:xfrm>
        </p:grpSpPr>
        <p:grpSp>
          <p:nvGrpSpPr>
            <p:cNvPr id="90420" name="Group 308"/>
            <p:cNvGrpSpPr>
              <a:grpSpLocks/>
            </p:cNvGrpSpPr>
            <p:nvPr/>
          </p:nvGrpSpPr>
          <p:grpSpPr bwMode="auto">
            <a:xfrm>
              <a:off x="322" y="784"/>
              <a:ext cx="8" cy="10"/>
              <a:chOff x="248" y="952"/>
              <a:chExt cx="6" cy="7"/>
            </a:xfrm>
          </p:grpSpPr>
          <p:sp>
            <p:nvSpPr>
              <p:cNvPr id="90421" name="Rectangle 309"/>
              <p:cNvSpPr>
                <a:spLocks noChangeArrowheads="1"/>
              </p:cNvSpPr>
              <p:nvPr/>
            </p:nvSpPr>
            <p:spPr bwMode="auto">
              <a:xfrm>
                <a:off x="248" y="955"/>
                <a:ext cx="6" cy="4"/>
              </a:xfrm>
              <a:prstGeom prst="rect">
                <a:avLst/>
              </a:prstGeom>
              <a:solidFill>
                <a:srgbClr val="FF0000"/>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422" name="Line 310"/>
              <p:cNvSpPr>
                <a:spLocks noChangeShapeType="1"/>
              </p:cNvSpPr>
              <p:nvPr/>
            </p:nvSpPr>
            <p:spPr bwMode="auto">
              <a:xfrm flipV="1">
                <a:off x="251" y="952"/>
                <a:ext cx="0" cy="3"/>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423" name="Line 311"/>
              <p:cNvSpPr>
                <a:spLocks noChangeShapeType="1"/>
              </p:cNvSpPr>
              <p:nvPr/>
            </p:nvSpPr>
            <p:spPr bwMode="auto">
              <a:xfrm>
                <a:off x="249" y="952"/>
                <a:ext cx="4"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0424" name="Line 312"/>
            <p:cNvSpPr>
              <a:spLocks noChangeShapeType="1"/>
            </p:cNvSpPr>
            <p:nvPr/>
          </p:nvSpPr>
          <p:spPr bwMode="auto">
            <a:xfrm>
              <a:off x="330" y="791"/>
              <a:ext cx="12"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425" name="Line 313"/>
            <p:cNvSpPr>
              <a:spLocks noChangeShapeType="1"/>
            </p:cNvSpPr>
            <p:nvPr/>
          </p:nvSpPr>
          <p:spPr bwMode="auto">
            <a:xfrm>
              <a:off x="313" y="791"/>
              <a:ext cx="9"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0638" name="Text Box 526"/>
          <p:cNvSpPr txBox="1">
            <a:spLocks noChangeArrowheads="1"/>
          </p:cNvSpPr>
          <p:nvPr/>
        </p:nvSpPr>
        <p:spPr bwMode="auto">
          <a:xfrm rot="10800000">
            <a:off x="2368550" y="3216275"/>
            <a:ext cx="53975" cy="327025"/>
          </a:xfrm>
          <a:prstGeom prst="rect">
            <a:avLst/>
          </a:prstGeom>
          <a:solidFill>
            <a:srgbClr val="DDDDDD"/>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0" hangingPunct="0">
              <a:lnSpc>
                <a:spcPct val="125000"/>
              </a:lnSpc>
            </a:pPr>
            <a:endParaRPr lang="en-US" sz="1200" b="1" dirty="0">
              <a:latin typeface="Arial Narrow" pitchFamily="34" charset="0"/>
            </a:endParaRPr>
          </a:p>
        </p:txBody>
      </p:sp>
      <p:sp>
        <p:nvSpPr>
          <p:cNvPr id="90639" name="Text Box 527"/>
          <p:cNvSpPr txBox="1">
            <a:spLocks noChangeArrowheads="1"/>
          </p:cNvSpPr>
          <p:nvPr/>
        </p:nvSpPr>
        <p:spPr bwMode="auto">
          <a:xfrm rot="10800000">
            <a:off x="2397125" y="3346450"/>
            <a:ext cx="52388" cy="87313"/>
          </a:xfrm>
          <a:prstGeom prst="rect">
            <a:avLst/>
          </a:prstGeom>
          <a:solidFill>
            <a:srgbClr val="808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0" hangingPunct="0">
              <a:lnSpc>
                <a:spcPct val="125000"/>
              </a:lnSpc>
            </a:pPr>
            <a:endParaRPr lang="en-US" sz="1200" b="1" dirty="0">
              <a:latin typeface="Arial Narrow" pitchFamily="34" charset="0"/>
            </a:endParaRPr>
          </a:p>
        </p:txBody>
      </p:sp>
      <p:sp>
        <p:nvSpPr>
          <p:cNvPr id="90641" name="Text Box 529"/>
          <p:cNvSpPr txBox="1">
            <a:spLocks noChangeArrowheads="1"/>
          </p:cNvSpPr>
          <p:nvPr/>
        </p:nvSpPr>
        <p:spPr bwMode="auto">
          <a:xfrm>
            <a:off x="2876550" y="3219450"/>
            <a:ext cx="53975" cy="317500"/>
          </a:xfrm>
          <a:prstGeom prst="rect">
            <a:avLst/>
          </a:prstGeom>
          <a:solidFill>
            <a:srgbClr val="DDDDDD"/>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90642" name="Text Box 530"/>
          <p:cNvSpPr txBox="1">
            <a:spLocks noChangeArrowheads="1"/>
          </p:cNvSpPr>
          <p:nvPr/>
        </p:nvSpPr>
        <p:spPr bwMode="auto">
          <a:xfrm>
            <a:off x="2841625" y="3338513"/>
            <a:ext cx="57150" cy="84137"/>
          </a:xfrm>
          <a:prstGeom prst="rect">
            <a:avLst/>
          </a:prstGeom>
          <a:solidFill>
            <a:srgbClr val="808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90705" name="Rectangle 593"/>
          <p:cNvSpPr>
            <a:spLocks noChangeArrowheads="1"/>
          </p:cNvSpPr>
          <p:nvPr/>
        </p:nvSpPr>
        <p:spPr bwMode="auto">
          <a:xfrm>
            <a:off x="2489200" y="655638"/>
            <a:ext cx="303213" cy="2332037"/>
          </a:xfrm>
          <a:prstGeom prst="rect">
            <a:avLst/>
          </a:prstGeom>
          <a:gradFill rotWithShape="1">
            <a:gsLst>
              <a:gs pos="0">
                <a:srgbClr val="333333"/>
              </a:gs>
              <a:gs pos="50000">
                <a:srgbClr val="DDDDDD"/>
              </a:gs>
              <a:gs pos="100000">
                <a:srgbClr val="333333"/>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0706" name="Group 594"/>
          <p:cNvGrpSpPr>
            <a:grpSpLocks/>
          </p:cNvGrpSpPr>
          <p:nvPr/>
        </p:nvGrpSpPr>
        <p:grpSpPr bwMode="auto">
          <a:xfrm>
            <a:off x="2508250" y="949325"/>
            <a:ext cx="263525" cy="1039813"/>
            <a:chOff x="3381" y="1201"/>
            <a:chExt cx="216" cy="684"/>
          </a:xfrm>
        </p:grpSpPr>
        <p:grpSp>
          <p:nvGrpSpPr>
            <p:cNvPr id="90707" name="Group 595"/>
            <p:cNvGrpSpPr>
              <a:grpSpLocks/>
            </p:cNvGrpSpPr>
            <p:nvPr/>
          </p:nvGrpSpPr>
          <p:grpSpPr bwMode="auto">
            <a:xfrm>
              <a:off x="3381" y="1201"/>
              <a:ext cx="216" cy="114"/>
              <a:chOff x="220" y="413"/>
              <a:chExt cx="36" cy="20"/>
            </a:xfrm>
          </p:grpSpPr>
          <p:sp>
            <p:nvSpPr>
              <p:cNvPr id="90708" name="AutoShape 596"/>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09" name="AutoShape 597"/>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10" name="AutoShape 598"/>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0711" name="Group 599"/>
            <p:cNvGrpSpPr>
              <a:grpSpLocks/>
            </p:cNvGrpSpPr>
            <p:nvPr/>
          </p:nvGrpSpPr>
          <p:grpSpPr bwMode="auto">
            <a:xfrm>
              <a:off x="3381" y="1681"/>
              <a:ext cx="216" cy="114"/>
              <a:chOff x="63" y="428"/>
              <a:chExt cx="36" cy="19"/>
            </a:xfrm>
          </p:grpSpPr>
          <p:sp>
            <p:nvSpPr>
              <p:cNvPr id="90712" name="AutoShape 600"/>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13" name="AutoShape 601"/>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14" name="AutoShape 602"/>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0715" name="Group 603"/>
            <p:cNvGrpSpPr>
              <a:grpSpLocks/>
            </p:cNvGrpSpPr>
            <p:nvPr/>
          </p:nvGrpSpPr>
          <p:grpSpPr bwMode="auto">
            <a:xfrm>
              <a:off x="3381" y="1297"/>
              <a:ext cx="216" cy="120"/>
              <a:chOff x="220" y="413"/>
              <a:chExt cx="36" cy="20"/>
            </a:xfrm>
          </p:grpSpPr>
          <p:sp>
            <p:nvSpPr>
              <p:cNvPr id="90716" name="AutoShape 604"/>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17" name="AutoShape 605"/>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18" name="AutoShape 606"/>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0719" name="Group 607"/>
            <p:cNvGrpSpPr>
              <a:grpSpLocks/>
            </p:cNvGrpSpPr>
            <p:nvPr/>
          </p:nvGrpSpPr>
          <p:grpSpPr bwMode="auto">
            <a:xfrm>
              <a:off x="3381" y="1393"/>
              <a:ext cx="216" cy="114"/>
              <a:chOff x="220" y="413"/>
              <a:chExt cx="36" cy="20"/>
            </a:xfrm>
          </p:grpSpPr>
          <p:sp>
            <p:nvSpPr>
              <p:cNvPr id="90720" name="AutoShape 608"/>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21" name="AutoShape 609"/>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22" name="AutoShape 610"/>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0723" name="Group 611"/>
            <p:cNvGrpSpPr>
              <a:grpSpLocks/>
            </p:cNvGrpSpPr>
            <p:nvPr/>
          </p:nvGrpSpPr>
          <p:grpSpPr bwMode="auto">
            <a:xfrm>
              <a:off x="3381" y="1489"/>
              <a:ext cx="216" cy="120"/>
              <a:chOff x="220" y="413"/>
              <a:chExt cx="36" cy="20"/>
            </a:xfrm>
          </p:grpSpPr>
          <p:sp>
            <p:nvSpPr>
              <p:cNvPr id="90724" name="AutoShape 612"/>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25" name="AutoShape 613"/>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26" name="AutoShape 614"/>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0727" name="Group 615"/>
            <p:cNvGrpSpPr>
              <a:grpSpLocks/>
            </p:cNvGrpSpPr>
            <p:nvPr/>
          </p:nvGrpSpPr>
          <p:grpSpPr bwMode="auto">
            <a:xfrm>
              <a:off x="3381" y="1585"/>
              <a:ext cx="216" cy="120"/>
              <a:chOff x="220" y="413"/>
              <a:chExt cx="36" cy="20"/>
            </a:xfrm>
          </p:grpSpPr>
          <p:sp>
            <p:nvSpPr>
              <p:cNvPr id="90728" name="AutoShape 616"/>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29" name="AutoShape 617"/>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30" name="AutoShape 618"/>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0731" name="Group 619"/>
            <p:cNvGrpSpPr>
              <a:grpSpLocks/>
            </p:cNvGrpSpPr>
            <p:nvPr/>
          </p:nvGrpSpPr>
          <p:grpSpPr bwMode="auto">
            <a:xfrm>
              <a:off x="3381" y="1771"/>
              <a:ext cx="216" cy="114"/>
              <a:chOff x="220" y="413"/>
              <a:chExt cx="36" cy="20"/>
            </a:xfrm>
          </p:grpSpPr>
          <p:sp>
            <p:nvSpPr>
              <p:cNvPr id="90732" name="AutoShape 620"/>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33" name="AutoShape 621"/>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34" name="AutoShape 622"/>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90736" name="Group 624"/>
          <p:cNvGrpSpPr>
            <a:grpSpLocks/>
          </p:cNvGrpSpPr>
          <p:nvPr/>
        </p:nvGrpSpPr>
        <p:grpSpPr bwMode="auto">
          <a:xfrm>
            <a:off x="2513013" y="1949450"/>
            <a:ext cx="263525" cy="173038"/>
            <a:chOff x="220" y="413"/>
            <a:chExt cx="36" cy="20"/>
          </a:xfrm>
        </p:grpSpPr>
        <p:sp>
          <p:nvSpPr>
            <p:cNvPr id="90737" name="AutoShape 625"/>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38" name="AutoShape 626"/>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39" name="AutoShape 627"/>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0740" name="Group 628"/>
          <p:cNvGrpSpPr>
            <a:grpSpLocks/>
          </p:cNvGrpSpPr>
          <p:nvPr/>
        </p:nvGrpSpPr>
        <p:grpSpPr bwMode="auto">
          <a:xfrm>
            <a:off x="2513013" y="2679700"/>
            <a:ext cx="263525" cy="173038"/>
            <a:chOff x="63" y="428"/>
            <a:chExt cx="36" cy="19"/>
          </a:xfrm>
        </p:grpSpPr>
        <p:sp>
          <p:nvSpPr>
            <p:cNvPr id="90741" name="AutoShape 629"/>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42" name="AutoShape 630"/>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43" name="AutoShape 631"/>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0744" name="Group 632"/>
          <p:cNvGrpSpPr>
            <a:grpSpLocks/>
          </p:cNvGrpSpPr>
          <p:nvPr/>
        </p:nvGrpSpPr>
        <p:grpSpPr bwMode="auto">
          <a:xfrm>
            <a:off x="2513013" y="2095500"/>
            <a:ext cx="263525" cy="182563"/>
            <a:chOff x="220" y="413"/>
            <a:chExt cx="36" cy="20"/>
          </a:xfrm>
        </p:grpSpPr>
        <p:sp>
          <p:nvSpPr>
            <p:cNvPr id="90745" name="AutoShape 633"/>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46" name="AutoShape 634"/>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47" name="AutoShape 635"/>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0748" name="Group 636"/>
          <p:cNvGrpSpPr>
            <a:grpSpLocks/>
          </p:cNvGrpSpPr>
          <p:nvPr/>
        </p:nvGrpSpPr>
        <p:grpSpPr bwMode="auto">
          <a:xfrm>
            <a:off x="2513013" y="2241550"/>
            <a:ext cx="263525" cy="173038"/>
            <a:chOff x="220" y="413"/>
            <a:chExt cx="36" cy="20"/>
          </a:xfrm>
        </p:grpSpPr>
        <p:sp>
          <p:nvSpPr>
            <p:cNvPr id="90749" name="AutoShape 637"/>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50" name="AutoShape 638"/>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51" name="AutoShape 639"/>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0752" name="Group 640"/>
          <p:cNvGrpSpPr>
            <a:grpSpLocks/>
          </p:cNvGrpSpPr>
          <p:nvPr/>
        </p:nvGrpSpPr>
        <p:grpSpPr bwMode="auto">
          <a:xfrm>
            <a:off x="2513013" y="2387600"/>
            <a:ext cx="263525" cy="182563"/>
            <a:chOff x="220" y="413"/>
            <a:chExt cx="36" cy="20"/>
          </a:xfrm>
        </p:grpSpPr>
        <p:sp>
          <p:nvSpPr>
            <p:cNvPr id="90753" name="AutoShape 641"/>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54" name="AutoShape 642"/>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55" name="AutoShape 643"/>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0756" name="Group 644"/>
          <p:cNvGrpSpPr>
            <a:grpSpLocks/>
          </p:cNvGrpSpPr>
          <p:nvPr/>
        </p:nvGrpSpPr>
        <p:grpSpPr bwMode="auto">
          <a:xfrm>
            <a:off x="2513013" y="2533650"/>
            <a:ext cx="263525" cy="182563"/>
            <a:chOff x="220" y="413"/>
            <a:chExt cx="36" cy="20"/>
          </a:xfrm>
        </p:grpSpPr>
        <p:sp>
          <p:nvSpPr>
            <p:cNvPr id="90757" name="AutoShape 645"/>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58" name="AutoShape 646"/>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59" name="AutoShape 647"/>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0765" name="Group 653"/>
          <p:cNvGrpSpPr>
            <a:grpSpLocks/>
          </p:cNvGrpSpPr>
          <p:nvPr/>
        </p:nvGrpSpPr>
        <p:grpSpPr bwMode="auto">
          <a:xfrm>
            <a:off x="2492375" y="2981325"/>
            <a:ext cx="300038" cy="2057400"/>
            <a:chOff x="905" y="601"/>
            <a:chExt cx="43" cy="216"/>
          </a:xfrm>
        </p:grpSpPr>
        <p:sp>
          <p:nvSpPr>
            <p:cNvPr id="90766" name="Oval 654"/>
            <p:cNvSpPr>
              <a:spLocks noChangeArrowheads="1"/>
            </p:cNvSpPr>
            <p:nvPr/>
          </p:nvSpPr>
          <p:spPr bwMode="auto">
            <a:xfrm>
              <a:off x="919" y="644"/>
              <a:ext cx="16" cy="11"/>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67" name="Oval 655"/>
            <p:cNvSpPr>
              <a:spLocks noChangeArrowheads="1"/>
            </p:cNvSpPr>
            <p:nvPr/>
          </p:nvSpPr>
          <p:spPr bwMode="auto">
            <a:xfrm>
              <a:off x="919" y="733"/>
              <a:ext cx="16" cy="14"/>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68" name="Oval 656"/>
            <p:cNvSpPr>
              <a:spLocks noChangeArrowheads="1"/>
            </p:cNvSpPr>
            <p:nvPr/>
          </p:nvSpPr>
          <p:spPr bwMode="auto">
            <a:xfrm>
              <a:off x="919" y="704"/>
              <a:ext cx="16" cy="11"/>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69" name="Oval 657"/>
            <p:cNvSpPr>
              <a:spLocks noChangeArrowheads="1"/>
            </p:cNvSpPr>
            <p:nvPr/>
          </p:nvSpPr>
          <p:spPr bwMode="auto">
            <a:xfrm>
              <a:off x="919" y="609"/>
              <a:ext cx="16" cy="11"/>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70" name="Oval 658"/>
            <p:cNvSpPr>
              <a:spLocks noChangeAspect="1" noChangeArrowheads="1"/>
            </p:cNvSpPr>
            <p:nvPr/>
          </p:nvSpPr>
          <p:spPr bwMode="auto">
            <a:xfrm>
              <a:off x="907" y="659"/>
              <a:ext cx="40" cy="31"/>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71" name="Oval 659"/>
            <p:cNvSpPr>
              <a:spLocks noChangeAspect="1" noChangeArrowheads="1"/>
            </p:cNvSpPr>
            <p:nvPr/>
          </p:nvSpPr>
          <p:spPr bwMode="auto">
            <a:xfrm>
              <a:off x="918" y="668"/>
              <a:ext cx="18" cy="13"/>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72" name="AutoShape 660"/>
            <p:cNvSpPr>
              <a:spLocks noChangeAspect="1" noChangeArrowheads="1"/>
            </p:cNvSpPr>
            <p:nvPr/>
          </p:nvSpPr>
          <p:spPr bwMode="auto">
            <a:xfrm>
              <a:off x="925" y="662"/>
              <a:ext cx="4" cy="4"/>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73" name="AutoShape 661"/>
            <p:cNvSpPr>
              <a:spLocks noChangeAspect="1" noChangeArrowheads="1"/>
            </p:cNvSpPr>
            <p:nvPr/>
          </p:nvSpPr>
          <p:spPr bwMode="auto">
            <a:xfrm>
              <a:off x="938" y="673"/>
              <a:ext cx="5"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74" name="AutoShape 662"/>
            <p:cNvSpPr>
              <a:spLocks noChangeAspect="1" noChangeArrowheads="1"/>
            </p:cNvSpPr>
            <p:nvPr/>
          </p:nvSpPr>
          <p:spPr bwMode="auto">
            <a:xfrm>
              <a:off x="934" y="680"/>
              <a:ext cx="4"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75" name="AutoShape 663"/>
            <p:cNvSpPr>
              <a:spLocks noChangeAspect="1" noChangeArrowheads="1"/>
            </p:cNvSpPr>
            <p:nvPr/>
          </p:nvSpPr>
          <p:spPr bwMode="auto">
            <a:xfrm>
              <a:off x="911" y="673"/>
              <a:ext cx="5"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76" name="AutoShape 664"/>
            <p:cNvSpPr>
              <a:spLocks noChangeAspect="1" noChangeArrowheads="1"/>
            </p:cNvSpPr>
            <p:nvPr/>
          </p:nvSpPr>
          <p:spPr bwMode="auto">
            <a:xfrm>
              <a:off x="925" y="683"/>
              <a:ext cx="4" cy="4"/>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77" name="AutoShape 665"/>
            <p:cNvSpPr>
              <a:spLocks noChangeAspect="1" noChangeArrowheads="1"/>
            </p:cNvSpPr>
            <p:nvPr/>
          </p:nvSpPr>
          <p:spPr bwMode="auto">
            <a:xfrm>
              <a:off x="916" y="666"/>
              <a:ext cx="4"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78" name="AutoShape 666"/>
            <p:cNvSpPr>
              <a:spLocks noChangeAspect="1" noChangeArrowheads="1"/>
            </p:cNvSpPr>
            <p:nvPr/>
          </p:nvSpPr>
          <p:spPr bwMode="auto">
            <a:xfrm>
              <a:off x="934" y="666"/>
              <a:ext cx="4"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79" name="AutoShape 667"/>
            <p:cNvSpPr>
              <a:spLocks noChangeAspect="1" noChangeArrowheads="1"/>
            </p:cNvSpPr>
            <p:nvPr/>
          </p:nvSpPr>
          <p:spPr bwMode="auto">
            <a:xfrm>
              <a:off x="916" y="680"/>
              <a:ext cx="4"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80" name="Oval 668"/>
            <p:cNvSpPr>
              <a:spLocks noChangeAspect="1" noChangeArrowheads="1"/>
            </p:cNvSpPr>
            <p:nvPr/>
          </p:nvSpPr>
          <p:spPr bwMode="auto">
            <a:xfrm>
              <a:off x="925" y="673"/>
              <a:ext cx="4" cy="3"/>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0781" name="Group 669"/>
            <p:cNvGrpSpPr>
              <a:grpSpLocks/>
            </p:cNvGrpSpPr>
            <p:nvPr/>
          </p:nvGrpSpPr>
          <p:grpSpPr bwMode="auto">
            <a:xfrm>
              <a:off x="905" y="601"/>
              <a:ext cx="43" cy="20"/>
              <a:chOff x="504" y="778"/>
              <a:chExt cx="43" cy="29"/>
            </a:xfrm>
          </p:grpSpPr>
          <p:sp>
            <p:nvSpPr>
              <p:cNvPr id="90782" name="AutoShape 670"/>
              <p:cNvSpPr>
                <a:spLocks noChangeArrowheads="1"/>
              </p:cNvSpPr>
              <p:nvPr/>
            </p:nvSpPr>
            <p:spPr bwMode="auto">
              <a:xfrm>
                <a:off x="504" y="799"/>
                <a:ext cx="43" cy="8"/>
              </a:xfrm>
              <a:custGeom>
                <a:avLst/>
                <a:gdLst>
                  <a:gd name="G0" fmla="+- 2298 0 0"/>
                  <a:gd name="G1" fmla="+- 21600 0 2298"/>
                  <a:gd name="G2" fmla="*/ 2298 1 2"/>
                  <a:gd name="G3" fmla="+- 21600 0 G2"/>
                  <a:gd name="G4" fmla="+/ 2298 21600 2"/>
                  <a:gd name="G5" fmla="+/ G1 0 2"/>
                  <a:gd name="G6" fmla="*/ 21600 21600 2298"/>
                  <a:gd name="G7" fmla="*/ G6 1 2"/>
                  <a:gd name="G8" fmla="+- 21600 0 G7"/>
                  <a:gd name="G9" fmla="*/ 21600 1 2"/>
                  <a:gd name="G10" fmla="+- 2298 0 G9"/>
                  <a:gd name="G11" fmla="?: G10 G8 0"/>
                  <a:gd name="G12" fmla="?: G10 G7 21600"/>
                  <a:gd name="T0" fmla="*/ 20451 w 21600"/>
                  <a:gd name="T1" fmla="*/ 10800 h 21600"/>
                  <a:gd name="T2" fmla="*/ 10800 w 21600"/>
                  <a:gd name="T3" fmla="*/ 21600 h 21600"/>
                  <a:gd name="T4" fmla="*/ 1149 w 21600"/>
                  <a:gd name="T5" fmla="*/ 10800 h 21600"/>
                  <a:gd name="T6" fmla="*/ 10800 w 21600"/>
                  <a:gd name="T7" fmla="*/ 0 h 21600"/>
                  <a:gd name="T8" fmla="*/ 2949 w 21600"/>
                  <a:gd name="T9" fmla="*/ 2949 h 21600"/>
                  <a:gd name="T10" fmla="*/ 18651 w 21600"/>
                  <a:gd name="T11" fmla="*/ 18651 h 21600"/>
                </a:gdLst>
                <a:ahLst/>
                <a:cxnLst>
                  <a:cxn ang="0">
                    <a:pos x="T0" y="T1"/>
                  </a:cxn>
                  <a:cxn ang="0">
                    <a:pos x="T2" y="T3"/>
                  </a:cxn>
                  <a:cxn ang="0">
                    <a:pos x="T4" y="T5"/>
                  </a:cxn>
                  <a:cxn ang="0">
                    <a:pos x="T6" y="T7"/>
                  </a:cxn>
                </a:cxnLst>
                <a:rect l="T8" t="T9" r="T10" b="T11"/>
                <a:pathLst>
                  <a:path w="21600" h="21600">
                    <a:moveTo>
                      <a:pt x="0" y="0"/>
                    </a:moveTo>
                    <a:lnTo>
                      <a:pt x="2298" y="21600"/>
                    </a:lnTo>
                    <a:lnTo>
                      <a:pt x="19302"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90783" name="Rectangle 671"/>
              <p:cNvSpPr>
                <a:spLocks noChangeAspect="1" noChangeArrowheads="1"/>
              </p:cNvSpPr>
              <p:nvPr/>
            </p:nvSpPr>
            <p:spPr bwMode="auto">
              <a:xfrm flipH="1">
                <a:off x="504" y="778"/>
                <a:ext cx="43" cy="2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grpSp>
            <p:nvGrpSpPr>
              <p:cNvPr id="90784" name="Group 672"/>
              <p:cNvGrpSpPr>
                <a:grpSpLocks/>
              </p:cNvGrpSpPr>
              <p:nvPr/>
            </p:nvGrpSpPr>
            <p:grpSpPr bwMode="auto">
              <a:xfrm>
                <a:off x="504" y="779"/>
                <a:ext cx="43" cy="19"/>
                <a:chOff x="298" y="230"/>
                <a:chExt cx="51" cy="39"/>
              </a:xfrm>
            </p:grpSpPr>
            <p:grpSp>
              <p:nvGrpSpPr>
                <p:cNvPr id="90785" name="Group 673"/>
                <p:cNvGrpSpPr>
                  <a:grpSpLocks/>
                </p:cNvGrpSpPr>
                <p:nvPr/>
              </p:nvGrpSpPr>
              <p:grpSpPr bwMode="auto">
                <a:xfrm>
                  <a:off x="298" y="249"/>
                  <a:ext cx="26" cy="20"/>
                  <a:chOff x="420" y="48"/>
                  <a:chExt cx="70" cy="71"/>
                </a:xfrm>
              </p:grpSpPr>
              <p:grpSp>
                <p:nvGrpSpPr>
                  <p:cNvPr id="90786" name="Group 674"/>
                  <p:cNvGrpSpPr>
                    <a:grpSpLocks/>
                  </p:cNvGrpSpPr>
                  <p:nvPr/>
                </p:nvGrpSpPr>
                <p:grpSpPr bwMode="auto">
                  <a:xfrm>
                    <a:off x="420" y="48"/>
                    <a:ext cx="70" cy="69"/>
                    <a:chOff x="420" y="48"/>
                    <a:chExt cx="70" cy="69"/>
                  </a:xfrm>
                </p:grpSpPr>
                <p:sp>
                  <p:nvSpPr>
                    <p:cNvPr id="90787" name="Line 675"/>
                    <p:cNvSpPr>
                      <a:spLocks noChangeShapeType="1"/>
                    </p:cNvSpPr>
                    <p:nvPr/>
                  </p:nvSpPr>
                  <p:spPr bwMode="auto">
                    <a:xfrm flipV="1">
                      <a:off x="428" y="56"/>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88" name="Line 676"/>
                    <p:cNvSpPr>
                      <a:spLocks noChangeShapeType="1"/>
                    </p:cNvSpPr>
                    <p:nvPr/>
                  </p:nvSpPr>
                  <p:spPr bwMode="auto">
                    <a:xfrm flipV="1">
                      <a:off x="420" y="48"/>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89" name="Line 677"/>
                    <p:cNvSpPr>
                      <a:spLocks noChangeShapeType="1"/>
                    </p:cNvSpPr>
                    <p:nvPr/>
                  </p:nvSpPr>
                  <p:spPr bwMode="auto">
                    <a:xfrm flipV="1">
                      <a:off x="445" y="73"/>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90" name="Line 678"/>
                    <p:cNvSpPr>
                      <a:spLocks noChangeShapeType="1"/>
                    </p:cNvSpPr>
                    <p:nvPr/>
                  </p:nvSpPr>
                  <p:spPr bwMode="auto">
                    <a:xfrm flipV="1">
                      <a:off x="420" y="48"/>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91" name="Line 679"/>
                    <p:cNvSpPr>
                      <a:spLocks noChangeShapeType="1"/>
                    </p:cNvSpPr>
                    <p:nvPr/>
                  </p:nvSpPr>
                  <p:spPr bwMode="auto">
                    <a:xfrm flipV="1">
                      <a:off x="462" y="90"/>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92" name="Line 680"/>
                    <p:cNvSpPr>
                      <a:spLocks noChangeShapeType="1"/>
                    </p:cNvSpPr>
                    <p:nvPr/>
                  </p:nvSpPr>
                  <p:spPr bwMode="auto">
                    <a:xfrm flipV="1">
                      <a:off x="420" y="48"/>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93" name="Line 681"/>
                    <p:cNvSpPr>
                      <a:spLocks noChangeShapeType="1"/>
                    </p:cNvSpPr>
                    <p:nvPr/>
                  </p:nvSpPr>
                  <p:spPr bwMode="auto">
                    <a:xfrm flipV="1">
                      <a:off x="480" y="107"/>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94" name="Line 682"/>
                    <p:cNvSpPr>
                      <a:spLocks noChangeShapeType="1"/>
                    </p:cNvSpPr>
                    <p:nvPr/>
                  </p:nvSpPr>
                  <p:spPr bwMode="auto">
                    <a:xfrm flipV="1">
                      <a:off x="422" y="48"/>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0795" name="Group 683"/>
                  <p:cNvGrpSpPr>
                    <a:grpSpLocks/>
                  </p:cNvGrpSpPr>
                  <p:nvPr/>
                </p:nvGrpSpPr>
                <p:grpSpPr bwMode="auto">
                  <a:xfrm>
                    <a:off x="421" y="48"/>
                    <a:ext cx="69" cy="71"/>
                    <a:chOff x="421" y="48"/>
                    <a:chExt cx="69" cy="71"/>
                  </a:xfrm>
                </p:grpSpPr>
                <p:sp>
                  <p:nvSpPr>
                    <p:cNvPr id="90796" name="Line 684"/>
                    <p:cNvSpPr>
                      <a:spLocks noChangeShapeType="1"/>
                    </p:cNvSpPr>
                    <p:nvPr/>
                  </p:nvSpPr>
                  <p:spPr bwMode="auto">
                    <a:xfrm rot="5400000" flipV="1">
                      <a:off x="420" y="58"/>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97" name="Line 685"/>
                    <p:cNvSpPr>
                      <a:spLocks noChangeShapeType="1"/>
                    </p:cNvSpPr>
                    <p:nvPr/>
                  </p:nvSpPr>
                  <p:spPr bwMode="auto">
                    <a:xfrm rot="5400000" flipV="1">
                      <a:off x="428" y="50"/>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98" name="Line 686"/>
                    <p:cNvSpPr>
                      <a:spLocks noChangeShapeType="1"/>
                    </p:cNvSpPr>
                    <p:nvPr/>
                  </p:nvSpPr>
                  <p:spPr bwMode="auto">
                    <a:xfrm rot="5400000" flipV="1">
                      <a:off x="420" y="74"/>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799" name="Line 687"/>
                    <p:cNvSpPr>
                      <a:spLocks noChangeShapeType="1"/>
                    </p:cNvSpPr>
                    <p:nvPr/>
                  </p:nvSpPr>
                  <p:spPr bwMode="auto">
                    <a:xfrm rot="5400000" flipV="1">
                      <a:off x="445" y="49"/>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00" name="Line 688"/>
                    <p:cNvSpPr>
                      <a:spLocks noChangeShapeType="1"/>
                    </p:cNvSpPr>
                    <p:nvPr/>
                  </p:nvSpPr>
                  <p:spPr bwMode="auto">
                    <a:xfrm rot="5400000" flipV="1">
                      <a:off x="420" y="91"/>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01" name="Line 689"/>
                    <p:cNvSpPr>
                      <a:spLocks noChangeShapeType="1"/>
                    </p:cNvSpPr>
                    <p:nvPr/>
                  </p:nvSpPr>
                  <p:spPr bwMode="auto">
                    <a:xfrm rot="5400000" flipV="1">
                      <a:off x="461" y="49"/>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02" name="Line 690"/>
                    <p:cNvSpPr>
                      <a:spLocks noChangeShapeType="1"/>
                    </p:cNvSpPr>
                    <p:nvPr/>
                  </p:nvSpPr>
                  <p:spPr bwMode="auto">
                    <a:xfrm rot="5400000" flipV="1">
                      <a:off x="422" y="109"/>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03" name="Line 691"/>
                    <p:cNvSpPr>
                      <a:spLocks noChangeShapeType="1"/>
                    </p:cNvSpPr>
                    <p:nvPr/>
                  </p:nvSpPr>
                  <p:spPr bwMode="auto">
                    <a:xfrm rot="5400000" flipV="1">
                      <a:off x="480" y="50"/>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90804" name="Group 692"/>
                <p:cNvGrpSpPr>
                  <a:grpSpLocks/>
                </p:cNvGrpSpPr>
                <p:nvPr/>
              </p:nvGrpSpPr>
              <p:grpSpPr bwMode="auto">
                <a:xfrm>
                  <a:off x="298" y="230"/>
                  <a:ext cx="26" cy="20"/>
                  <a:chOff x="420" y="48"/>
                  <a:chExt cx="70" cy="71"/>
                </a:xfrm>
              </p:grpSpPr>
              <p:grpSp>
                <p:nvGrpSpPr>
                  <p:cNvPr id="90805" name="Group 693"/>
                  <p:cNvGrpSpPr>
                    <a:grpSpLocks/>
                  </p:cNvGrpSpPr>
                  <p:nvPr/>
                </p:nvGrpSpPr>
                <p:grpSpPr bwMode="auto">
                  <a:xfrm>
                    <a:off x="420" y="48"/>
                    <a:ext cx="70" cy="69"/>
                    <a:chOff x="420" y="48"/>
                    <a:chExt cx="70" cy="69"/>
                  </a:xfrm>
                </p:grpSpPr>
                <p:sp>
                  <p:nvSpPr>
                    <p:cNvPr id="90806" name="Line 694"/>
                    <p:cNvSpPr>
                      <a:spLocks noChangeShapeType="1"/>
                    </p:cNvSpPr>
                    <p:nvPr/>
                  </p:nvSpPr>
                  <p:spPr bwMode="auto">
                    <a:xfrm flipV="1">
                      <a:off x="428" y="56"/>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07" name="Line 695"/>
                    <p:cNvSpPr>
                      <a:spLocks noChangeShapeType="1"/>
                    </p:cNvSpPr>
                    <p:nvPr/>
                  </p:nvSpPr>
                  <p:spPr bwMode="auto">
                    <a:xfrm flipV="1">
                      <a:off x="420" y="48"/>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08" name="Line 696"/>
                    <p:cNvSpPr>
                      <a:spLocks noChangeShapeType="1"/>
                    </p:cNvSpPr>
                    <p:nvPr/>
                  </p:nvSpPr>
                  <p:spPr bwMode="auto">
                    <a:xfrm flipV="1">
                      <a:off x="445" y="73"/>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09" name="Line 697"/>
                    <p:cNvSpPr>
                      <a:spLocks noChangeShapeType="1"/>
                    </p:cNvSpPr>
                    <p:nvPr/>
                  </p:nvSpPr>
                  <p:spPr bwMode="auto">
                    <a:xfrm flipV="1">
                      <a:off x="420" y="48"/>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10" name="Line 698"/>
                    <p:cNvSpPr>
                      <a:spLocks noChangeShapeType="1"/>
                    </p:cNvSpPr>
                    <p:nvPr/>
                  </p:nvSpPr>
                  <p:spPr bwMode="auto">
                    <a:xfrm flipV="1">
                      <a:off x="462" y="90"/>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11" name="Line 699"/>
                    <p:cNvSpPr>
                      <a:spLocks noChangeShapeType="1"/>
                    </p:cNvSpPr>
                    <p:nvPr/>
                  </p:nvSpPr>
                  <p:spPr bwMode="auto">
                    <a:xfrm flipV="1">
                      <a:off x="420" y="48"/>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12" name="Line 700"/>
                    <p:cNvSpPr>
                      <a:spLocks noChangeShapeType="1"/>
                    </p:cNvSpPr>
                    <p:nvPr/>
                  </p:nvSpPr>
                  <p:spPr bwMode="auto">
                    <a:xfrm flipV="1">
                      <a:off x="480" y="107"/>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13" name="Line 701"/>
                    <p:cNvSpPr>
                      <a:spLocks noChangeShapeType="1"/>
                    </p:cNvSpPr>
                    <p:nvPr/>
                  </p:nvSpPr>
                  <p:spPr bwMode="auto">
                    <a:xfrm flipV="1">
                      <a:off x="422" y="48"/>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0814" name="Group 702"/>
                  <p:cNvGrpSpPr>
                    <a:grpSpLocks/>
                  </p:cNvGrpSpPr>
                  <p:nvPr/>
                </p:nvGrpSpPr>
                <p:grpSpPr bwMode="auto">
                  <a:xfrm>
                    <a:off x="421" y="48"/>
                    <a:ext cx="69" cy="71"/>
                    <a:chOff x="421" y="48"/>
                    <a:chExt cx="69" cy="71"/>
                  </a:xfrm>
                </p:grpSpPr>
                <p:sp>
                  <p:nvSpPr>
                    <p:cNvPr id="90815" name="Line 703"/>
                    <p:cNvSpPr>
                      <a:spLocks noChangeShapeType="1"/>
                    </p:cNvSpPr>
                    <p:nvPr/>
                  </p:nvSpPr>
                  <p:spPr bwMode="auto">
                    <a:xfrm rot="5400000" flipV="1">
                      <a:off x="420" y="58"/>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16" name="Line 704"/>
                    <p:cNvSpPr>
                      <a:spLocks noChangeShapeType="1"/>
                    </p:cNvSpPr>
                    <p:nvPr/>
                  </p:nvSpPr>
                  <p:spPr bwMode="auto">
                    <a:xfrm rot="5400000" flipV="1">
                      <a:off x="428" y="50"/>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17" name="Line 705"/>
                    <p:cNvSpPr>
                      <a:spLocks noChangeShapeType="1"/>
                    </p:cNvSpPr>
                    <p:nvPr/>
                  </p:nvSpPr>
                  <p:spPr bwMode="auto">
                    <a:xfrm rot="5400000" flipV="1">
                      <a:off x="420" y="74"/>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18" name="Line 706"/>
                    <p:cNvSpPr>
                      <a:spLocks noChangeShapeType="1"/>
                    </p:cNvSpPr>
                    <p:nvPr/>
                  </p:nvSpPr>
                  <p:spPr bwMode="auto">
                    <a:xfrm rot="5400000" flipV="1">
                      <a:off x="445" y="49"/>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19" name="Line 707"/>
                    <p:cNvSpPr>
                      <a:spLocks noChangeShapeType="1"/>
                    </p:cNvSpPr>
                    <p:nvPr/>
                  </p:nvSpPr>
                  <p:spPr bwMode="auto">
                    <a:xfrm rot="5400000" flipV="1">
                      <a:off x="420" y="91"/>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20" name="Line 708"/>
                    <p:cNvSpPr>
                      <a:spLocks noChangeShapeType="1"/>
                    </p:cNvSpPr>
                    <p:nvPr/>
                  </p:nvSpPr>
                  <p:spPr bwMode="auto">
                    <a:xfrm rot="5400000" flipV="1">
                      <a:off x="461" y="49"/>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21" name="Line 709"/>
                    <p:cNvSpPr>
                      <a:spLocks noChangeShapeType="1"/>
                    </p:cNvSpPr>
                    <p:nvPr/>
                  </p:nvSpPr>
                  <p:spPr bwMode="auto">
                    <a:xfrm rot="5400000" flipV="1">
                      <a:off x="422" y="109"/>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22" name="Line 710"/>
                    <p:cNvSpPr>
                      <a:spLocks noChangeShapeType="1"/>
                    </p:cNvSpPr>
                    <p:nvPr/>
                  </p:nvSpPr>
                  <p:spPr bwMode="auto">
                    <a:xfrm rot="5400000" flipV="1">
                      <a:off x="480" y="50"/>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90823" name="Group 711"/>
                <p:cNvGrpSpPr>
                  <a:grpSpLocks/>
                </p:cNvGrpSpPr>
                <p:nvPr/>
              </p:nvGrpSpPr>
              <p:grpSpPr bwMode="auto">
                <a:xfrm>
                  <a:off x="323" y="230"/>
                  <a:ext cx="26" cy="20"/>
                  <a:chOff x="420" y="48"/>
                  <a:chExt cx="70" cy="71"/>
                </a:xfrm>
              </p:grpSpPr>
              <p:grpSp>
                <p:nvGrpSpPr>
                  <p:cNvPr id="90824" name="Group 712"/>
                  <p:cNvGrpSpPr>
                    <a:grpSpLocks/>
                  </p:cNvGrpSpPr>
                  <p:nvPr/>
                </p:nvGrpSpPr>
                <p:grpSpPr bwMode="auto">
                  <a:xfrm>
                    <a:off x="420" y="48"/>
                    <a:ext cx="70" cy="69"/>
                    <a:chOff x="420" y="48"/>
                    <a:chExt cx="70" cy="69"/>
                  </a:xfrm>
                </p:grpSpPr>
                <p:sp>
                  <p:nvSpPr>
                    <p:cNvPr id="90825" name="Line 713"/>
                    <p:cNvSpPr>
                      <a:spLocks noChangeShapeType="1"/>
                    </p:cNvSpPr>
                    <p:nvPr/>
                  </p:nvSpPr>
                  <p:spPr bwMode="auto">
                    <a:xfrm flipV="1">
                      <a:off x="428" y="56"/>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26" name="Line 714"/>
                    <p:cNvSpPr>
                      <a:spLocks noChangeShapeType="1"/>
                    </p:cNvSpPr>
                    <p:nvPr/>
                  </p:nvSpPr>
                  <p:spPr bwMode="auto">
                    <a:xfrm flipV="1">
                      <a:off x="420" y="48"/>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27" name="Line 715"/>
                    <p:cNvSpPr>
                      <a:spLocks noChangeShapeType="1"/>
                    </p:cNvSpPr>
                    <p:nvPr/>
                  </p:nvSpPr>
                  <p:spPr bwMode="auto">
                    <a:xfrm flipV="1">
                      <a:off x="445" y="73"/>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28" name="Line 716"/>
                    <p:cNvSpPr>
                      <a:spLocks noChangeShapeType="1"/>
                    </p:cNvSpPr>
                    <p:nvPr/>
                  </p:nvSpPr>
                  <p:spPr bwMode="auto">
                    <a:xfrm flipV="1">
                      <a:off x="420" y="48"/>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29" name="Line 717"/>
                    <p:cNvSpPr>
                      <a:spLocks noChangeShapeType="1"/>
                    </p:cNvSpPr>
                    <p:nvPr/>
                  </p:nvSpPr>
                  <p:spPr bwMode="auto">
                    <a:xfrm flipV="1">
                      <a:off x="462" y="90"/>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30" name="Line 718"/>
                    <p:cNvSpPr>
                      <a:spLocks noChangeShapeType="1"/>
                    </p:cNvSpPr>
                    <p:nvPr/>
                  </p:nvSpPr>
                  <p:spPr bwMode="auto">
                    <a:xfrm flipV="1">
                      <a:off x="420" y="48"/>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31" name="Line 719"/>
                    <p:cNvSpPr>
                      <a:spLocks noChangeShapeType="1"/>
                    </p:cNvSpPr>
                    <p:nvPr/>
                  </p:nvSpPr>
                  <p:spPr bwMode="auto">
                    <a:xfrm flipV="1">
                      <a:off x="480" y="107"/>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32" name="Line 720"/>
                    <p:cNvSpPr>
                      <a:spLocks noChangeShapeType="1"/>
                    </p:cNvSpPr>
                    <p:nvPr/>
                  </p:nvSpPr>
                  <p:spPr bwMode="auto">
                    <a:xfrm flipV="1">
                      <a:off x="422" y="48"/>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0833" name="Group 721"/>
                  <p:cNvGrpSpPr>
                    <a:grpSpLocks/>
                  </p:cNvGrpSpPr>
                  <p:nvPr/>
                </p:nvGrpSpPr>
                <p:grpSpPr bwMode="auto">
                  <a:xfrm>
                    <a:off x="421" y="48"/>
                    <a:ext cx="69" cy="71"/>
                    <a:chOff x="421" y="48"/>
                    <a:chExt cx="69" cy="71"/>
                  </a:xfrm>
                </p:grpSpPr>
                <p:sp>
                  <p:nvSpPr>
                    <p:cNvPr id="90834" name="Line 722"/>
                    <p:cNvSpPr>
                      <a:spLocks noChangeShapeType="1"/>
                    </p:cNvSpPr>
                    <p:nvPr/>
                  </p:nvSpPr>
                  <p:spPr bwMode="auto">
                    <a:xfrm rot="5400000" flipV="1">
                      <a:off x="420" y="58"/>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35" name="Line 723"/>
                    <p:cNvSpPr>
                      <a:spLocks noChangeShapeType="1"/>
                    </p:cNvSpPr>
                    <p:nvPr/>
                  </p:nvSpPr>
                  <p:spPr bwMode="auto">
                    <a:xfrm rot="5400000" flipV="1">
                      <a:off x="428" y="50"/>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36" name="Line 724"/>
                    <p:cNvSpPr>
                      <a:spLocks noChangeShapeType="1"/>
                    </p:cNvSpPr>
                    <p:nvPr/>
                  </p:nvSpPr>
                  <p:spPr bwMode="auto">
                    <a:xfrm rot="5400000" flipV="1">
                      <a:off x="420" y="74"/>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37" name="Line 725"/>
                    <p:cNvSpPr>
                      <a:spLocks noChangeShapeType="1"/>
                    </p:cNvSpPr>
                    <p:nvPr/>
                  </p:nvSpPr>
                  <p:spPr bwMode="auto">
                    <a:xfrm rot="5400000" flipV="1">
                      <a:off x="445" y="49"/>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38" name="Line 726"/>
                    <p:cNvSpPr>
                      <a:spLocks noChangeShapeType="1"/>
                    </p:cNvSpPr>
                    <p:nvPr/>
                  </p:nvSpPr>
                  <p:spPr bwMode="auto">
                    <a:xfrm rot="5400000" flipV="1">
                      <a:off x="420" y="91"/>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39" name="Line 727"/>
                    <p:cNvSpPr>
                      <a:spLocks noChangeShapeType="1"/>
                    </p:cNvSpPr>
                    <p:nvPr/>
                  </p:nvSpPr>
                  <p:spPr bwMode="auto">
                    <a:xfrm rot="5400000" flipV="1">
                      <a:off x="461" y="49"/>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40" name="Line 728"/>
                    <p:cNvSpPr>
                      <a:spLocks noChangeShapeType="1"/>
                    </p:cNvSpPr>
                    <p:nvPr/>
                  </p:nvSpPr>
                  <p:spPr bwMode="auto">
                    <a:xfrm rot="5400000" flipV="1">
                      <a:off x="422" y="109"/>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41" name="Line 729"/>
                    <p:cNvSpPr>
                      <a:spLocks noChangeShapeType="1"/>
                    </p:cNvSpPr>
                    <p:nvPr/>
                  </p:nvSpPr>
                  <p:spPr bwMode="auto">
                    <a:xfrm rot="5400000" flipV="1">
                      <a:off x="480" y="50"/>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90842" name="Group 730"/>
                <p:cNvGrpSpPr>
                  <a:grpSpLocks/>
                </p:cNvGrpSpPr>
                <p:nvPr/>
              </p:nvGrpSpPr>
              <p:grpSpPr bwMode="auto">
                <a:xfrm>
                  <a:off x="323" y="249"/>
                  <a:ext cx="26" cy="20"/>
                  <a:chOff x="420" y="48"/>
                  <a:chExt cx="70" cy="71"/>
                </a:xfrm>
              </p:grpSpPr>
              <p:grpSp>
                <p:nvGrpSpPr>
                  <p:cNvPr id="90843" name="Group 731"/>
                  <p:cNvGrpSpPr>
                    <a:grpSpLocks/>
                  </p:cNvGrpSpPr>
                  <p:nvPr/>
                </p:nvGrpSpPr>
                <p:grpSpPr bwMode="auto">
                  <a:xfrm>
                    <a:off x="420" y="48"/>
                    <a:ext cx="70" cy="69"/>
                    <a:chOff x="420" y="48"/>
                    <a:chExt cx="70" cy="69"/>
                  </a:xfrm>
                </p:grpSpPr>
                <p:sp>
                  <p:nvSpPr>
                    <p:cNvPr id="90844" name="Line 732"/>
                    <p:cNvSpPr>
                      <a:spLocks noChangeShapeType="1"/>
                    </p:cNvSpPr>
                    <p:nvPr/>
                  </p:nvSpPr>
                  <p:spPr bwMode="auto">
                    <a:xfrm flipV="1">
                      <a:off x="428" y="56"/>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45" name="Line 733"/>
                    <p:cNvSpPr>
                      <a:spLocks noChangeShapeType="1"/>
                    </p:cNvSpPr>
                    <p:nvPr/>
                  </p:nvSpPr>
                  <p:spPr bwMode="auto">
                    <a:xfrm flipV="1">
                      <a:off x="420" y="48"/>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46" name="Line 734"/>
                    <p:cNvSpPr>
                      <a:spLocks noChangeShapeType="1"/>
                    </p:cNvSpPr>
                    <p:nvPr/>
                  </p:nvSpPr>
                  <p:spPr bwMode="auto">
                    <a:xfrm flipV="1">
                      <a:off x="445" y="73"/>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47" name="Line 735"/>
                    <p:cNvSpPr>
                      <a:spLocks noChangeShapeType="1"/>
                    </p:cNvSpPr>
                    <p:nvPr/>
                  </p:nvSpPr>
                  <p:spPr bwMode="auto">
                    <a:xfrm flipV="1">
                      <a:off x="420" y="48"/>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48" name="Line 736"/>
                    <p:cNvSpPr>
                      <a:spLocks noChangeShapeType="1"/>
                    </p:cNvSpPr>
                    <p:nvPr/>
                  </p:nvSpPr>
                  <p:spPr bwMode="auto">
                    <a:xfrm flipV="1">
                      <a:off x="462" y="90"/>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49" name="Line 737"/>
                    <p:cNvSpPr>
                      <a:spLocks noChangeShapeType="1"/>
                    </p:cNvSpPr>
                    <p:nvPr/>
                  </p:nvSpPr>
                  <p:spPr bwMode="auto">
                    <a:xfrm flipV="1">
                      <a:off x="420" y="48"/>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50" name="Line 738"/>
                    <p:cNvSpPr>
                      <a:spLocks noChangeShapeType="1"/>
                    </p:cNvSpPr>
                    <p:nvPr/>
                  </p:nvSpPr>
                  <p:spPr bwMode="auto">
                    <a:xfrm flipV="1">
                      <a:off x="480" y="107"/>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51" name="Line 739"/>
                    <p:cNvSpPr>
                      <a:spLocks noChangeShapeType="1"/>
                    </p:cNvSpPr>
                    <p:nvPr/>
                  </p:nvSpPr>
                  <p:spPr bwMode="auto">
                    <a:xfrm flipV="1">
                      <a:off x="422" y="48"/>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0852" name="Group 740"/>
                  <p:cNvGrpSpPr>
                    <a:grpSpLocks/>
                  </p:cNvGrpSpPr>
                  <p:nvPr/>
                </p:nvGrpSpPr>
                <p:grpSpPr bwMode="auto">
                  <a:xfrm>
                    <a:off x="421" y="48"/>
                    <a:ext cx="69" cy="71"/>
                    <a:chOff x="421" y="48"/>
                    <a:chExt cx="69" cy="71"/>
                  </a:xfrm>
                </p:grpSpPr>
                <p:sp>
                  <p:nvSpPr>
                    <p:cNvPr id="90853" name="Line 741"/>
                    <p:cNvSpPr>
                      <a:spLocks noChangeShapeType="1"/>
                    </p:cNvSpPr>
                    <p:nvPr/>
                  </p:nvSpPr>
                  <p:spPr bwMode="auto">
                    <a:xfrm rot="5400000" flipV="1">
                      <a:off x="420" y="58"/>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54" name="Line 742"/>
                    <p:cNvSpPr>
                      <a:spLocks noChangeShapeType="1"/>
                    </p:cNvSpPr>
                    <p:nvPr/>
                  </p:nvSpPr>
                  <p:spPr bwMode="auto">
                    <a:xfrm rot="5400000" flipV="1">
                      <a:off x="428" y="50"/>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55" name="Line 743"/>
                    <p:cNvSpPr>
                      <a:spLocks noChangeShapeType="1"/>
                    </p:cNvSpPr>
                    <p:nvPr/>
                  </p:nvSpPr>
                  <p:spPr bwMode="auto">
                    <a:xfrm rot="5400000" flipV="1">
                      <a:off x="420" y="74"/>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56" name="Line 744"/>
                    <p:cNvSpPr>
                      <a:spLocks noChangeShapeType="1"/>
                    </p:cNvSpPr>
                    <p:nvPr/>
                  </p:nvSpPr>
                  <p:spPr bwMode="auto">
                    <a:xfrm rot="5400000" flipV="1">
                      <a:off x="445" y="49"/>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57" name="Line 745"/>
                    <p:cNvSpPr>
                      <a:spLocks noChangeShapeType="1"/>
                    </p:cNvSpPr>
                    <p:nvPr/>
                  </p:nvSpPr>
                  <p:spPr bwMode="auto">
                    <a:xfrm rot="5400000" flipV="1">
                      <a:off x="420" y="91"/>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58" name="Line 746"/>
                    <p:cNvSpPr>
                      <a:spLocks noChangeShapeType="1"/>
                    </p:cNvSpPr>
                    <p:nvPr/>
                  </p:nvSpPr>
                  <p:spPr bwMode="auto">
                    <a:xfrm rot="5400000" flipV="1">
                      <a:off x="461" y="49"/>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59" name="Line 747"/>
                    <p:cNvSpPr>
                      <a:spLocks noChangeShapeType="1"/>
                    </p:cNvSpPr>
                    <p:nvPr/>
                  </p:nvSpPr>
                  <p:spPr bwMode="auto">
                    <a:xfrm rot="5400000" flipV="1">
                      <a:off x="422" y="109"/>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60" name="Line 748"/>
                    <p:cNvSpPr>
                      <a:spLocks noChangeShapeType="1"/>
                    </p:cNvSpPr>
                    <p:nvPr/>
                  </p:nvSpPr>
                  <p:spPr bwMode="auto">
                    <a:xfrm rot="5400000" flipV="1">
                      <a:off x="480" y="50"/>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90861" name="Line 749"/>
                <p:cNvSpPr>
                  <a:spLocks noChangeShapeType="1"/>
                </p:cNvSpPr>
                <p:nvPr/>
              </p:nvSpPr>
              <p:spPr bwMode="auto">
                <a:xfrm>
                  <a:off x="298" y="230"/>
                  <a:ext cx="51" cy="0"/>
                </a:xfrm>
                <a:prstGeom prst="line">
                  <a:avLst/>
                </a:prstGeom>
                <a:noFill/>
                <a:ln w="6350">
                  <a:solidFill>
                    <a:srgbClr val="000000"/>
                  </a:solidFill>
                  <a:round/>
                  <a:headEnd/>
                  <a:tailEnd/>
                </a:ln>
              </p:spPr>
              <p:txBody>
                <a:bodyPr/>
                <a:lstStyle/>
                <a:p>
                  <a:endParaRPr lang="en-US" dirty="0"/>
                </a:p>
              </p:txBody>
            </p:sp>
            <p:sp>
              <p:nvSpPr>
                <p:cNvPr id="90862" name="Line 750"/>
                <p:cNvSpPr>
                  <a:spLocks noChangeShapeType="1"/>
                </p:cNvSpPr>
                <p:nvPr/>
              </p:nvSpPr>
              <p:spPr bwMode="auto">
                <a:xfrm>
                  <a:off x="349" y="231"/>
                  <a:ext cx="0" cy="38"/>
                </a:xfrm>
                <a:prstGeom prst="line">
                  <a:avLst/>
                </a:prstGeom>
                <a:noFill/>
                <a:ln w="6350">
                  <a:solidFill>
                    <a:srgbClr val="000000"/>
                  </a:solidFill>
                  <a:round/>
                  <a:headEnd/>
                  <a:tailEnd/>
                </a:ln>
              </p:spPr>
              <p:txBody>
                <a:bodyPr/>
                <a:lstStyle/>
                <a:p>
                  <a:endParaRPr lang="en-US" dirty="0"/>
                </a:p>
              </p:txBody>
            </p:sp>
            <p:sp>
              <p:nvSpPr>
                <p:cNvPr id="90863" name="Line 751"/>
                <p:cNvSpPr>
                  <a:spLocks noChangeShapeType="1"/>
                </p:cNvSpPr>
                <p:nvPr/>
              </p:nvSpPr>
              <p:spPr bwMode="auto">
                <a:xfrm flipH="1">
                  <a:off x="298" y="269"/>
                  <a:ext cx="51" cy="0"/>
                </a:xfrm>
                <a:prstGeom prst="line">
                  <a:avLst/>
                </a:prstGeom>
                <a:noFill/>
                <a:ln w="6350">
                  <a:solidFill>
                    <a:srgbClr val="000000"/>
                  </a:solidFill>
                  <a:round/>
                  <a:headEnd/>
                  <a:tailEnd/>
                </a:ln>
              </p:spPr>
              <p:txBody>
                <a:bodyPr/>
                <a:lstStyle/>
                <a:p>
                  <a:endParaRPr lang="en-US" dirty="0"/>
                </a:p>
              </p:txBody>
            </p:sp>
            <p:sp>
              <p:nvSpPr>
                <p:cNvPr id="90864" name="Line 752"/>
                <p:cNvSpPr>
                  <a:spLocks noChangeShapeType="1"/>
                </p:cNvSpPr>
                <p:nvPr/>
              </p:nvSpPr>
              <p:spPr bwMode="auto">
                <a:xfrm>
                  <a:off x="298" y="231"/>
                  <a:ext cx="0" cy="38"/>
                </a:xfrm>
                <a:prstGeom prst="line">
                  <a:avLst/>
                </a:prstGeom>
                <a:noFill/>
                <a:ln w="6350">
                  <a:solidFill>
                    <a:srgbClr val="000000"/>
                  </a:solidFill>
                  <a:round/>
                  <a:headEnd/>
                  <a:tailEnd/>
                </a:ln>
              </p:spPr>
              <p:txBody>
                <a:bodyPr/>
                <a:lstStyle/>
                <a:p>
                  <a:endParaRPr lang="en-US" dirty="0"/>
                </a:p>
              </p:txBody>
            </p:sp>
          </p:grpSp>
        </p:grpSp>
        <p:grpSp>
          <p:nvGrpSpPr>
            <p:cNvPr id="90865" name="Group 753"/>
            <p:cNvGrpSpPr>
              <a:grpSpLocks/>
            </p:cNvGrpSpPr>
            <p:nvPr/>
          </p:nvGrpSpPr>
          <p:grpSpPr bwMode="auto">
            <a:xfrm>
              <a:off x="905" y="631"/>
              <a:ext cx="43" cy="45"/>
              <a:chOff x="332" y="155"/>
              <a:chExt cx="44" cy="91"/>
            </a:xfrm>
          </p:grpSpPr>
          <p:grpSp>
            <p:nvGrpSpPr>
              <p:cNvPr id="90866" name="Group 754"/>
              <p:cNvGrpSpPr>
                <a:grpSpLocks/>
              </p:cNvGrpSpPr>
              <p:nvPr/>
            </p:nvGrpSpPr>
            <p:grpSpPr bwMode="auto">
              <a:xfrm>
                <a:off x="332" y="165"/>
                <a:ext cx="8" cy="30"/>
                <a:chOff x="426" y="168"/>
                <a:chExt cx="7" cy="30"/>
              </a:xfrm>
            </p:grpSpPr>
            <p:sp>
              <p:nvSpPr>
                <p:cNvPr id="90867" name="AutoShape 755"/>
                <p:cNvSpPr>
                  <a:spLocks noChangeArrowheads="1"/>
                </p:cNvSpPr>
                <p:nvPr/>
              </p:nvSpPr>
              <p:spPr bwMode="auto">
                <a:xfrm rot="5400000">
                  <a:off x="420" y="181"/>
                  <a:ext cx="16" cy="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90868" name="Rectangle 756"/>
                <p:cNvSpPr>
                  <a:spLocks noChangeArrowheads="1"/>
                </p:cNvSpPr>
                <p:nvPr/>
              </p:nvSpPr>
              <p:spPr bwMode="auto">
                <a:xfrm>
                  <a:off x="429" y="168"/>
                  <a:ext cx="4" cy="3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grpSp>
          <p:grpSp>
            <p:nvGrpSpPr>
              <p:cNvPr id="90869" name="Group 757"/>
              <p:cNvGrpSpPr>
                <a:grpSpLocks/>
              </p:cNvGrpSpPr>
              <p:nvPr/>
            </p:nvGrpSpPr>
            <p:grpSpPr bwMode="auto">
              <a:xfrm>
                <a:off x="368" y="165"/>
                <a:ext cx="8" cy="30"/>
                <a:chOff x="451" y="168"/>
                <a:chExt cx="7" cy="30"/>
              </a:xfrm>
            </p:grpSpPr>
            <p:sp>
              <p:nvSpPr>
                <p:cNvPr id="90870" name="AutoShape 758"/>
                <p:cNvSpPr>
                  <a:spLocks noChangeArrowheads="1"/>
                </p:cNvSpPr>
                <p:nvPr/>
              </p:nvSpPr>
              <p:spPr bwMode="auto">
                <a:xfrm rot="16200000">
                  <a:off x="447" y="182"/>
                  <a:ext cx="17" cy="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90871" name="Rectangle 759"/>
                <p:cNvSpPr>
                  <a:spLocks noChangeArrowheads="1"/>
                </p:cNvSpPr>
                <p:nvPr/>
              </p:nvSpPr>
              <p:spPr bwMode="auto">
                <a:xfrm rot="10800000">
                  <a:off x="451" y="168"/>
                  <a:ext cx="4" cy="3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grpSp>
          <p:sp>
            <p:nvSpPr>
              <p:cNvPr id="90872" name="Rectangle 760"/>
              <p:cNvSpPr>
                <a:spLocks noChangeAspect="1" noChangeArrowheads="1"/>
              </p:cNvSpPr>
              <p:nvPr/>
            </p:nvSpPr>
            <p:spPr bwMode="auto">
              <a:xfrm flipH="1">
                <a:off x="337" y="155"/>
                <a:ext cx="34" cy="74"/>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90873" name="Rectangle 761"/>
              <p:cNvSpPr>
                <a:spLocks noChangeArrowheads="1"/>
              </p:cNvSpPr>
              <p:nvPr/>
            </p:nvSpPr>
            <p:spPr bwMode="auto">
              <a:xfrm flipV="1">
                <a:off x="340" y="229"/>
                <a:ext cx="27" cy="17"/>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90874" name="Rectangle 762"/>
              <p:cNvSpPr>
                <a:spLocks noChangeArrowheads="1"/>
              </p:cNvSpPr>
              <p:nvPr/>
            </p:nvSpPr>
            <p:spPr bwMode="auto">
              <a:xfrm>
                <a:off x="337" y="158"/>
                <a:ext cx="34" cy="4"/>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90875" name="Rectangle 763"/>
              <p:cNvSpPr>
                <a:spLocks noChangeArrowheads="1"/>
              </p:cNvSpPr>
              <p:nvPr/>
            </p:nvSpPr>
            <p:spPr bwMode="auto">
              <a:xfrm>
                <a:off x="351" y="165"/>
                <a:ext cx="7" cy="3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90876" name="Rectangle 764"/>
              <p:cNvSpPr>
                <a:spLocks noChangeArrowheads="1"/>
              </p:cNvSpPr>
              <p:nvPr/>
            </p:nvSpPr>
            <p:spPr bwMode="auto">
              <a:xfrm>
                <a:off x="351" y="173"/>
                <a:ext cx="7" cy="14"/>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grpSp>
        <p:sp>
          <p:nvSpPr>
            <p:cNvPr id="90877" name="Rectangle 765"/>
            <p:cNvSpPr>
              <a:spLocks noChangeAspect="1" noChangeArrowheads="1"/>
            </p:cNvSpPr>
            <p:nvPr/>
          </p:nvSpPr>
          <p:spPr bwMode="auto">
            <a:xfrm flipH="1">
              <a:off x="905" y="652"/>
              <a:ext cx="43" cy="58"/>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90878" name="AutoShape 766"/>
            <p:cNvSpPr>
              <a:spLocks noChangeArrowheads="1"/>
            </p:cNvSpPr>
            <p:nvPr/>
          </p:nvSpPr>
          <p:spPr bwMode="auto">
            <a:xfrm>
              <a:off x="925" y="708"/>
              <a:ext cx="3" cy="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round/>
              <a:headEnd/>
              <a:tailEnd/>
            </a:ln>
          </p:spPr>
          <p:txBody>
            <a:bodyPr/>
            <a:lstStyle/>
            <a:p>
              <a:endParaRPr lang="en-US" dirty="0"/>
            </a:p>
          </p:txBody>
        </p:sp>
        <p:sp>
          <p:nvSpPr>
            <p:cNvPr id="90879" name="Rectangle 767"/>
            <p:cNvSpPr>
              <a:spLocks noChangeAspect="1" noChangeArrowheads="1"/>
            </p:cNvSpPr>
            <p:nvPr/>
          </p:nvSpPr>
          <p:spPr bwMode="auto">
            <a:xfrm flipH="1">
              <a:off x="905" y="618"/>
              <a:ext cx="43" cy="17"/>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90880" name="Rectangle 768" descr="Dark vertical"/>
            <p:cNvSpPr>
              <a:spLocks noChangeAspect="1" noChangeArrowheads="1"/>
            </p:cNvSpPr>
            <p:nvPr/>
          </p:nvSpPr>
          <p:spPr bwMode="auto">
            <a:xfrm flipH="1">
              <a:off x="912" y="727"/>
              <a:ext cx="30" cy="9"/>
            </a:xfrm>
            <a:prstGeom prst="rect">
              <a:avLst/>
            </a:prstGeom>
            <a:pattFill prst="dkVert">
              <a:fgClr>
                <a:srgbClr val="000000"/>
              </a:fgClr>
              <a:bgClr>
                <a:srgbClr val="808080"/>
              </a:bgClr>
            </a:pattFill>
            <a:ln w="12700">
              <a:solidFill>
                <a:srgbClr val="000000"/>
              </a:solidFill>
              <a:miter lim="800000"/>
              <a:headEnd/>
              <a:tailEnd/>
            </a:ln>
          </p:spPr>
          <p:txBody>
            <a:bodyPr/>
            <a:lstStyle/>
            <a:p>
              <a:endParaRPr lang="en-US" dirty="0"/>
            </a:p>
          </p:txBody>
        </p:sp>
        <p:sp>
          <p:nvSpPr>
            <p:cNvPr id="90881" name="Rectangle 769"/>
            <p:cNvSpPr>
              <a:spLocks noChangeAspect="1" noChangeArrowheads="1"/>
            </p:cNvSpPr>
            <p:nvPr/>
          </p:nvSpPr>
          <p:spPr bwMode="auto">
            <a:xfrm flipH="1">
              <a:off x="909" y="734"/>
              <a:ext cx="36" cy="57"/>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90882" name="Rectangle 770"/>
            <p:cNvSpPr>
              <a:spLocks noChangeAspect="1" noChangeArrowheads="1"/>
            </p:cNvSpPr>
            <p:nvPr/>
          </p:nvSpPr>
          <p:spPr bwMode="auto">
            <a:xfrm flipH="1">
              <a:off x="909" y="712"/>
              <a:ext cx="36" cy="16"/>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90883" name="AutoShape 771"/>
            <p:cNvSpPr>
              <a:spLocks noChangeArrowheads="1"/>
            </p:cNvSpPr>
            <p:nvPr/>
          </p:nvSpPr>
          <p:spPr bwMode="auto">
            <a:xfrm>
              <a:off x="905" y="710"/>
              <a:ext cx="43" cy="2"/>
            </a:xfrm>
            <a:custGeom>
              <a:avLst/>
              <a:gdLst>
                <a:gd name="G0" fmla="+- 1350 0 0"/>
                <a:gd name="G1" fmla="+- 21600 0 1350"/>
                <a:gd name="G2" fmla="*/ 1350 1 2"/>
                <a:gd name="G3" fmla="+- 21600 0 G2"/>
                <a:gd name="G4" fmla="+/ 1350 21600 2"/>
                <a:gd name="G5" fmla="+/ G1 0 2"/>
                <a:gd name="G6" fmla="*/ 21600 21600 1350"/>
                <a:gd name="G7" fmla="*/ G6 1 2"/>
                <a:gd name="G8" fmla="+- 21600 0 G7"/>
                <a:gd name="G9" fmla="*/ 21600 1 2"/>
                <a:gd name="G10" fmla="+- 1350 0 G9"/>
                <a:gd name="G11" fmla="?: G10 G8 0"/>
                <a:gd name="G12" fmla="?: G10 G7 21600"/>
                <a:gd name="T0" fmla="*/ 20925 w 21600"/>
                <a:gd name="T1" fmla="*/ 10800 h 21600"/>
                <a:gd name="T2" fmla="*/ 10800 w 21600"/>
                <a:gd name="T3" fmla="*/ 21600 h 21600"/>
                <a:gd name="T4" fmla="*/ 675 w 21600"/>
                <a:gd name="T5" fmla="*/ 10800 h 21600"/>
                <a:gd name="T6" fmla="*/ 10800 w 21600"/>
                <a:gd name="T7" fmla="*/ 0 h 21600"/>
                <a:gd name="T8" fmla="*/ 2475 w 21600"/>
                <a:gd name="T9" fmla="*/ 2475 h 21600"/>
                <a:gd name="T10" fmla="*/ 19125 w 21600"/>
                <a:gd name="T11" fmla="*/ 19125 h 21600"/>
              </a:gdLst>
              <a:ahLst/>
              <a:cxnLst>
                <a:cxn ang="0">
                  <a:pos x="T0" y="T1"/>
                </a:cxn>
                <a:cxn ang="0">
                  <a:pos x="T2" y="T3"/>
                </a:cxn>
                <a:cxn ang="0">
                  <a:pos x="T4" y="T5"/>
                </a:cxn>
                <a:cxn ang="0">
                  <a:pos x="T6" y="T7"/>
                </a:cxn>
              </a:cxnLst>
              <a:rect l="T8" t="T9" r="T10" b="T11"/>
              <a:pathLst>
                <a:path w="21600" h="21600">
                  <a:moveTo>
                    <a:pt x="0" y="0"/>
                  </a:moveTo>
                  <a:lnTo>
                    <a:pt x="1350" y="21600"/>
                  </a:lnTo>
                  <a:lnTo>
                    <a:pt x="20250"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90884" name="AutoShape 772"/>
            <p:cNvSpPr>
              <a:spLocks noChangeArrowheads="1"/>
            </p:cNvSpPr>
            <p:nvPr/>
          </p:nvSpPr>
          <p:spPr bwMode="auto">
            <a:xfrm rot="10800000">
              <a:off x="905" y="791"/>
              <a:ext cx="43" cy="4"/>
            </a:xfrm>
            <a:custGeom>
              <a:avLst/>
              <a:gdLst>
                <a:gd name="G0" fmla="+- 1694 0 0"/>
                <a:gd name="G1" fmla="+- 21600 0 1694"/>
                <a:gd name="G2" fmla="*/ 1694 1 2"/>
                <a:gd name="G3" fmla="+- 21600 0 G2"/>
                <a:gd name="G4" fmla="+/ 1694 21600 2"/>
                <a:gd name="G5" fmla="+/ G1 0 2"/>
                <a:gd name="G6" fmla="*/ 21600 21600 1694"/>
                <a:gd name="G7" fmla="*/ G6 1 2"/>
                <a:gd name="G8" fmla="+- 21600 0 G7"/>
                <a:gd name="G9" fmla="*/ 21600 1 2"/>
                <a:gd name="G10" fmla="+- 1694 0 G9"/>
                <a:gd name="G11" fmla="?: G10 G8 0"/>
                <a:gd name="G12" fmla="?: G10 G7 21600"/>
                <a:gd name="T0" fmla="*/ 20753 w 21600"/>
                <a:gd name="T1" fmla="*/ 10800 h 21600"/>
                <a:gd name="T2" fmla="*/ 10800 w 21600"/>
                <a:gd name="T3" fmla="*/ 21600 h 21600"/>
                <a:gd name="T4" fmla="*/ 847 w 21600"/>
                <a:gd name="T5" fmla="*/ 10800 h 21600"/>
                <a:gd name="T6" fmla="*/ 10800 w 21600"/>
                <a:gd name="T7" fmla="*/ 0 h 21600"/>
                <a:gd name="T8" fmla="*/ 2647 w 21600"/>
                <a:gd name="T9" fmla="*/ 2647 h 21600"/>
                <a:gd name="T10" fmla="*/ 18953 w 21600"/>
                <a:gd name="T11" fmla="*/ 18953 h 21600"/>
              </a:gdLst>
              <a:ahLst/>
              <a:cxnLst>
                <a:cxn ang="0">
                  <a:pos x="T0" y="T1"/>
                </a:cxn>
                <a:cxn ang="0">
                  <a:pos x="T2" y="T3"/>
                </a:cxn>
                <a:cxn ang="0">
                  <a:pos x="T4" y="T5"/>
                </a:cxn>
                <a:cxn ang="0">
                  <a:pos x="T6" y="T7"/>
                </a:cxn>
              </a:cxnLst>
              <a:rect l="T8" t="T9" r="T10" b="T11"/>
              <a:pathLst>
                <a:path w="21600" h="21600">
                  <a:moveTo>
                    <a:pt x="0" y="0"/>
                  </a:moveTo>
                  <a:lnTo>
                    <a:pt x="1694" y="21600"/>
                  </a:lnTo>
                  <a:lnTo>
                    <a:pt x="19906"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885" name="Rectangle 773"/>
            <p:cNvSpPr>
              <a:spLocks noChangeAspect="1" noChangeArrowheads="1"/>
            </p:cNvSpPr>
            <p:nvPr/>
          </p:nvSpPr>
          <p:spPr bwMode="auto">
            <a:xfrm flipH="1">
              <a:off x="905" y="795"/>
              <a:ext cx="43" cy="22"/>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grpSp>
      <p:grpSp>
        <p:nvGrpSpPr>
          <p:cNvPr id="90984" name="Group 872"/>
          <p:cNvGrpSpPr>
            <a:grpSpLocks/>
          </p:cNvGrpSpPr>
          <p:nvPr/>
        </p:nvGrpSpPr>
        <p:grpSpPr bwMode="auto">
          <a:xfrm>
            <a:off x="2489200" y="5045075"/>
            <a:ext cx="303213" cy="1506538"/>
            <a:chOff x="1568" y="3178"/>
            <a:chExt cx="191" cy="949"/>
          </a:xfrm>
        </p:grpSpPr>
        <p:sp>
          <p:nvSpPr>
            <p:cNvPr id="90933" name="Rectangle 821"/>
            <p:cNvSpPr>
              <a:spLocks noChangeArrowheads="1"/>
            </p:cNvSpPr>
            <p:nvPr/>
          </p:nvSpPr>
          <p:spPr bwMode="auto">
            <a:xfrm>
              <a:off x="1568" y="3178"/>
              <a:ext cx="191" cy="948"/>
            </a:xfrm>
            <a:prstGeom prst="rect">
              <a:avLst/>
            </a:prstGeom>
            <a:gradFill rotWithShape="1">
              <a:gsLst>
                <a:gs pos="0">
                  <a:srgbClr val="333333"/>
                </a:gs>
                <a:gs pos="50000">
                  <a:srgbClr val="DDDDDD"/>
                </a:gs>
                <a:gs pos="100000">
                  <a:srgbClr val="333333"/>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0934" name="Group 822"/>
            <p:cNvGrpSpPr>
              <a:grpSpLocks/>
            </p:cNvGrpSpPr>
            <p:nvPr/>
          </p:nvGrpSpPr>
          <p:grpSpPr bwMode="auto">
            <a:xfrm>
              <a:off x="1580" y="3385"/>
              <a:ext cx="166" cy="98"/>
              <a:chOff x="63" y="428"/>
              <a:chExt cx="36" cy="19"/>
            </a:xfrm>
          </p:grpSpPr>
          <p:sp>
            <p:nvSpPr>
              <p:cNvPr id="90935" name="AutoShape 823"/>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936" name="AutoShape 824"/>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937" name="AutoShape 825"/>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0983" name="Group 871"/>
            <p:cNvGrpSpPr>
              <a:grpSpLocks/>
            </p:cNvGrpSpPr>
            <p:nvPr/>
          </p:nvGrpSpPr>
          <p:grpSpPr bwMode="auto">
            <a:xfrm>
              <a:off x="1580" y="3290"/>
              <a:ext cx="166" cy="104"/>
              <a:chOff x="1580" y="3290"/>
              <a:chExt cx="166" cy="104"/>
            </a:xfrm>
          </p:grpSpPr>
          <p:sp>
            <p:nvSpPr>
              <p:cNvPr id="90943" name="AutoShape 831"/>
              <p:cNvSpPr>
                <a:spLocks noChangeAspect="1" noChangeArrowheads="1"/>
              </p:cNvSpPr>
              <p:nvPr/>
            </p:nvSpPr>
            <p:spPr bwMode="auto">
              <a:xfrm>
                <a:off x="1645" y="3321"/>
                <a:ext cx="36" cy="42"/>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944" name="AutoShape 832"/>
              <p:cNvSpPr>
                <a:spLocks noChangeAspect="1" noChangeArrowheads="1"/>
              </p:cNvSpPr>
              <p:nvPr/>
            </p:nvSpPr>
            <p:spPr bwMode="auto">
              <a:xfrm>
                <a:off x="1580" y="3290"/>
                <a:ext cx="37" cy="42"/>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945" name="AutoShape 833"/>
              <p:cNvSpPr>
                <a:spLocks noChangeAspect="1" noChangeArrowheads="1"/>
              </p:cNvSpPr>
              <p:nvPr/>
            </p:nvSpPr>
            <p:spPr bwMode="auto">
              <a:xfrm>
                <a:off x="1709" y="3352"/>
                <a:ext cx="37" cy="42"/>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0946" name="Group 834"/>
            <p:cNvGrpSpPr>
              <a:grpSpLocks/>
            </p:cNvGrpSpPr>
            <p:nvPr/>
          </p:nvGrpSpPr>
          <p:grpSpPr bwMode="auto">
            <a:xfrm>
              <a:off x="1580" y="3463"/>
              <a:ext cx="166" cy="98"/>
              <a:chOff x="220" y="413"/>
              <a:chExt cx="36" cy="20"/>
            </a:xfrm>
          </p:grpSpPr>
          <p:sp>
            <p:nvSpPr>
              <p:cNvPr id="90947" name="AutoShape 835"/>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948" name="AutoShape 836"/>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949" name="AutoShape 837"/>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0950" name="Group 838"/>
            <p:cNvGrpSpPr>
              <a:grpSpLocks/>
            </p:cNvGrpSpPr>
            <p:nvPr/>
          </p:nvGrpSpPr>
          <p:grpSpPr bwMode="auto">
            <a:xfrm>
              <a:off x="1583" y="3538"/>
              <a:ext cx="166" cy="589"/>
              <a:chOff x="3381" y="1201"/>
              <a:chExt cx="216" cy="684"/>
            </a:xfrm>
          </p:grpSpPr>
          <p:grpSp>
            <p:nvGrpSpPr>
              <p:cNvPr id="90951" name="Group 839"/>
              <p:cNvGrpSpPr>
                <a:grpSpLocks/>
              </p:cNvGrpSpPr>
              <p:nvPr/>
            </p:nvGrpSpPr>
            <p:grpSpPr bwMode="auto">
              <a:xfrm>
                <a:off x="3381" y="1201"/>
                <a:ext cx="216" cy="114"/>
                <a:chOff x="220" y="413"/>
                <a:chExt cx="36" cy="20"/>
              </a:xfrm>
            </p:grpSpPr>
            <p:sp>
              <p:nvSpPr>
                <p:cNvPr id="90952" name="AutoShape 840"/>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953" name="AutoShape 841"/>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954" name="AutoShape 842"/>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0955" name="Group 843"/>
              <p:cNvGrpSpPr>
                <a:grpSpLocks/>
              </p:cNvGrpSpPr>
              <p:nvPr/>
            </p:nvGrpSpPr>
            <p:grpSpPr bwMode="auto">
              <a:xfrm>
                <a:off x="3381" y="1681"/>
                <a:ext cx="216" cy="114"/>
                <a:chOff x="63" y="428"/>
                <a:chExt cx="36" cy="19"/>
              </a:xfrm>
            </p:grpSpPr>
            <p:sp>
              <p:nvSpPr>
                <p:cNvPr id="90956" name="AutoShape 844"/>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957" name="AutoShape 845"/>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958" name="AutoShape 846"/>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0959" name="Group 847"/>
              <p:cNvGrpSpPr>
                <a:grpSpLocks/>
              </p:cNvGrpSpPr>
              <p:nvPr/>
            </p:nvGrpSpPr>
            <p:grpSpPr bwMode="auto">
              <a:xfrm>
                <a:off x="3381" y="1297"/>
                <a:ext cx="216" cy="120"/>
                <a:chOff x="220" y="413"/>
                <a:chExt cx="36" cy="20"/>
              </a:xfrm>
            </p:grpSpPr>
            <p:sp>
              <p:nvSpPr>
                <p:cNvPr id="90960" name="AutoShape 848"/>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961" name="AutoShape 849"/>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962" name="AutoShape 850"/>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0963" name="Group 851"/>
              <p:cNvGrpSpPr>
                <a:grpSpLocks/>
              </p:cNvGrpSpPr>
              <p:nvPr/>
            </p:nvGrpSpPr>
            <p:grpSpPr bwMode="auto">
              <a:xfrm>
                <a:off x="3381" y="1393"/>
                <a:ext cx="216" cy="114"/>
                <a:chOff x="220" y="413"/>
                <a:chExt cx="36" cy="20"/>
              </a:xfrm>
            </p:grpSpPr>
            <p:sp>
              <p:nvSpPr>
                <p:cNvPr id="90964" name="AutoShape 852"/>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965" name="AutoShape 853"/>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966" name="AutoShape 854"/>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0967" name="Group 855"/>
              <p:cNvGrpSpPr>
                <a:grpSpLocks/>
              </p:cNvGrpSpPr>
              <p:nvPr/>
            </p:nvGrpSpPr>
            <p:grpSpPr bwMode="auto">
              <a:xfrm>
                <a:off x="3381" y="1489"/>
                <a:ext cx="216" cy="120"/>
                <a:chOff x="220" y="413"/>
                <a:chExt cx="36" cy="20"/>
              </a:xfrm>
            </p:grpSpPr>
            <p:sp>
              <p:nvSpPr>
                <p:cNvPr id="90968" name="AutoShape 856"/>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969" name="AutoShape 857"/>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970" name="AutoShape 858"/>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0971" name="Group 859"/>
              <p:cNvGrpSpPr>
                <a:grpSpLocks/>
              </p:cNvGrpSpPr>
              <p:nvPr/>
            </p:nvGrpSpPr>
            <p:grpSpPr bwMode="auto">
              <a:xfrm>
                <a:off x="3381" y="1585"/>
                <a:ext cx="216" cy="120"/>
                <a:chOff x="220" y="413"/>
                <a:chExt cx="36" cy="20"/>
              </a:xfrm>
            </p:grpSpPr>
            <p:sp>
              <p:nvSpPr>
                <p:cNvPr id="90972" name="AutoShape 860"/>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973" name="AutoShape 861"/>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974" name="AutoShape 862"/>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0975" name="Group 863"/>
              <p:cNvGrpSpPr>
                <a:grpSpLocks/>
              </p:cNvGrpSpPr>
              <p:nvPr/>
            </p:nvGrpSpPr>
            <p:grpSpPr bwMode="auto">
              <a:xfrm>
                <a:off x="3381" y="1771"/>
                <a:ext cx="216" cy="114"/>
                <a:chOff x="220" y="413"/>
                <a:chExt cx="36" cy="20"/>
              </a:xfrm>
            </p:grpSpPr>
            <p:sp>
              <p:nvSpPr>
                <p:cNvPr id="90976" name="AutoShape 864"/>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977" name="AutoShape 865"/>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978" name="AutoShape 866"/>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grpSp>
        <p:nvGrpSpPr>
          <p:cNvPr id="90979" name="Group 867"/>
          <p:cNvGrpSpPr>
            <a:grpSpLocks/>
          </p:cNvGrpSpPr>
          <p:nvPr/>
        </p:nvGrpSpPr>
        <p:grpSpPr bwMode="auto">
          <a:xfrm>
            <a:off x="2511425" y="801688"/>
            <a:ext cx="263525" cy="173037"/>
            <a:chOff x="63" y="428"/>
            <a:chExt cx="36" cy="19"/>
          </a:xfrm>
        </p:grpSpPr>
        <p:sp>
          <p:nvSpPr>
            <p:cNvPr id="90980" name="AutoShape 868"/>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981" name="AutoShape 869"/>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0982" name="AutoShape 870"/>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0986" name="Group 874"/>
          <p:cNvGrpSpPr>
            <a:grpSpLocks/>
          </p:cNvGrpSpPr>
          <p:nvPr/>
        </p:nvGrpSpPr>
        <p:grpSpPr bwMode="auto">
          <a:xfrm>
            <a:off x="2781300" y="4059238"/>
            <a:ext cx="142875" cy="314325"/>
            <a:chOff x="3293" y="3267"/>
            <a:chExt cx="96" cy="144"/>
          </a:xfrm>
        </p:grpSpPr>
        <p:sp>
          <p:nvSpPr>
            <p:cNvPr id="90987" name="Text Box 875"/>
            <p:cNvSpPr txBox="1">
              <a:spLocks noChangeArrowheads="1"/>
            </p:cNvSpPr>
            <p:nvPr/>
          </p:nvSpPr>
          <p:spPr bwMode="auto">
            <a:xfrm>
              <a:off x="3293" y="3267"/>
              <a:ext cx="94" cy="144"/>
            </a:xfrm>
            <a:prstGeom prst="rect">
              <a:avLst/>
            </a:prstGeom>
            <a:solidFill>
              <a:srgbClr val="000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90988" name="Rectangle 876"/>
            <p:cNvSpPr>
              <a:spLocks noChangeArrowheads="1"/>
            </p:cNvSpPr>
            <p:nvPr/>
          </p:nvSpPr>
          <p:spPr bwMode="auto">
            <a:xfrm>
              <a:off x="3293" y="3311"/>
              <a:ext cx="96" cy="6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90992" name="Group 880"/>
          <p:cNvGrpSpPr>
            <a:grpSpLocks/>
          </p:cNvGrpSpPr>
          <p:nvPr/>
        </p:nvGrpSpPr>
        <p:grpSpPr bwMode="auto">
          <a:xfrm>
            <a:off x="2371725" y="4054475"/>
            <a:ext cx="142875" cy="314325"/>
            <a:chOff x="3293" y="3267"/>
            <a:chExt cx="96" cy="144"/>
          </a:xfrm>
        </p:grpSpPr>
        <p:sp>
          <p:nvSpPr>
            <p:cNvPr id="90993" name="Text Box 881"/>
            <p:cNvSpPr txBox="1">
              <a:spLocks noChangeArrowheads="1"/>
            </p:cNvSpPr>
            <p:nvPr/>
          </p:nvSpPr>
          <p:spPr bwMode="auto">
            <a:xfrm>
              <a:off x="3293" y="3267"/>
              <a:ext cx="94" cy="144"/>
            </a:xfrm>
            <a:prstGeom prst="rect">
              <a:avLst/>
            </a:prstGeom>
            <a:solidFill>
              <a:srgbClr val="000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90994" name="Rectangle 882"/>
            <p:cNvSpPr>
              <a:spLocks noChangeArrowheads="1"/>
            </p:cNvSpPr>
            <p:nvPr/>
          </p:nvSpPr>
          <p:spPr bwMode="auto">
            <a:xfrm>
              <a:off x="3293" y="3311"/>
              <a:ext cx="96" cy="6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Tree>
    <p:extLst>
      <p:ext uri="{BB962C8B-B14F-4D97-AF65-F5344CB8AC3E}">
        <p14:creationId xmlns:p14="http://schemas.microsoft.com/office/powerpoint/2010/main" val="6921367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fade">
                                      <p:cBhvr>
                                        <p:cTn id="7" dur="2000"/>
                                        <p:tgtEl>
                                          <p:spTgt spid="901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90115"/>
                                        </p:tgtEl>
                                        <p:attrNameLst>
                                          <p:attrName>style.visibility</p:attrName>
                                        </p:attrNameLst>
                                      </p:cBhvr>
                                      <p:to>
                                        <p:strVal val="visible"/>
                                      </p:to>
                                    </p:set>
                                  </p:childTnLst>
                                  <p:subTnLst>
                                    <p:animClr clrSpc="rgb" dir="cw">
                                      <p:cBhvr override="childStyle">
                                        <p:cTn dur="1" fill="hold" display="0" masterRel="nextClick" afterEffect="1"/>
                                        <p:tgtEl>
                                          <p:spTgt spid="90115"/>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90115"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a:xfrm>
            <a:off x="76200" y="55563"/>
            <a:ext cx="6629400" cy="685800"/>
          </a:xfrm>
        </p:spPr>
        <p:txBody>
          <a:bodyPr/>
          <a:lstStyle/>
          <a:p>
            <a:r>
              <a:rPr lang="en-GB" b="1" u="sng" dirty="0" smtClean="0">
                <a:solidFill>
                  <a:schemeClr val="tx2"/>
                </a:solidFill>
                <a:ea typeface="ＭＳ Ｐゴシック" pitchFamily="34" charset="-128"/>
              </a:rPr>
              <a:t>Deployment Sequence</a:t>
            </a:r>
          </a:p>
        </p:txBody>
      </p:sp>
      <p:sp>
        <p:nvSpPr>
          <p:cNvPr id="92163" name="Rectangle 3"/>
          <p:cNvSpPr>
            <a:spLocks noChangeArrowheads="1"/>
          </p:cNvSpPr>
          <p:nvPr/>
        </p:nvSpPr>
        <p:spPr bwMode="auto">
          <a:xfrm>
            <a:off x="5181600" y="1666875"/>
            <a:ext cx="38862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171450" indent="-171450" eaLnBrk="0" hangingPunct="0">
              <a:spcBef>
                <a:spcPct val="20000"/>
              </a:spcBef>
              <a:buClr>
                <a:srgbClr val="003EA3"/>
              </a:buClr>
              <a:buSzPct val="95000"/>
              <a:buFontTx/>
              <a:buChar char="•"/>
            </a:pPr>
            <a:r>
              <a:rPr lang="en-US" sz="2400" dirty="0">
                <a:solidFill>
                  <a:schemeClr val="tx2"/>
                </a:solidFill>
                <a:latin typeface="Tahoma" pitchFamily="34" charset="0"/>
              </a:rPr>
              <a:t>RIH to position mid Ram Sub across No-Go Rams.</a:t>
            </a:r>
          </a:p>
          <a:p>
            <a:pPr marL="171450" indent="-171450" eaLnBrk="0" hangingPunct="0">
              <a:spcBef>
                <a:spcPct val="20000"/>
              </a:spcBef>
              <a:buClr>
                <a:srgbClr val="003EA3"/>
              </a:buClr>
              <a:buSzPct val="95000"/>
              <a:buFontTx/>
              <a:buChar char="•"/>
            </a:pPr>
            <a:endParaRPr lang="en-US" sz="2400" dirty="0">
              <a:solidFill>
                <a:schemeClr val="tx2"/>
              </a:solidFill>
              <a:latin typeface="Tahoma" pitchFamily="34" charset="0"/>
            </a:endParaRPr>
          </a:p>
        </p:txBody>
      </p:sp>
      <p:grpSp>
        <p:nvGrpSpPr>
          <p:cNvPr id="92165" name="Group 5"/>
          <p:cNvGrpSpPr>
            <a:grpSpLocks/>
          </p:cNvGrpSpPr>
          <p:nvPr/>
        </p:nvGrpSpPr>
        <p:grpSpPr bwMode="auto">
          <a:xfrm>
            <a:off x="434975" y="4972050"/>
            <a:ext cx="4424363" cy="1277938"/>
            <a:chOff x="244" y="910"/>
            <a:chExt cx="118" cy="40"/>
          </a:xfrm>
        </p:grpSpPr>
        <p:sp>
          <p:nvSpPr>
            <p:cNvPr id="92166" name="Rectangle 6"/>
            <p:cNvSpPr>
              <a:spLocks noChangeArrowheads="1"/>
            </p:cNvSpPr>
            <p:nvPr/>
          </p:nvSpPr>
          <p:spPr bwMode="auto">
            <a:xfrm>
              <a:off x="297" y="914"/>
              <a:ext cx="12" cy="3"/>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2167" name="Group 7"/>
            <p:cNvGrpSpPr>
              <a:grpSpLocks/>
            </p:cNvGrpSpPr>
            <p:nvPr/>
          </p:nvGrpSpPr>
          <p:grpSpPr bwMode="auto">
            <a:xfrm>
              <a:off x="244" y="915"/>
              <a:ext cx="118" cy="32"/>
              <a:chOff x="118" y="899"/>
              <a:chExt cx="126" cy="36"/>
            </a:xfrm>
          </p:grpSpPr>
          <p:sp>
            <p:nvSpPr>
              <p:cNvPr id="92168" name="Rectangle 8"/>
              <p:cNvSpPr>
                <a:spLocks noChangeArrowheads="1"/>
              </p:cNvSpPr>
              <p:nvPr/>
            </p:nvSpPr>
            <p:spPr bwMode="auto">
              <a:xfrm>
                <a:off x="172" y="901"/>
                <a:ext cx="18" cy="29"/>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169" name="Freeform 9"/>
              <p:cNvSpPr>
                <a:spLocks/>
              </p:cNvSpPr>
              <p:nvPr/>
            </p:nvSpPr>
            <p:spPr bwMode="auto">
              <a:xfrm>
                <a:off x="186" y="930"/>
                <a:ext cx="1" cy="1"/>
              </a:xfrm>
              <a:custGeom>
                <a:avLst/>
                <a:gdLst>
                  <a:gd name="T0" fmla="*/ 0 h 1"/>
                  <a:gd name="T1" fmla="*/ 1 h 1"/>
                  <a:gd name="T2" fmla="*/ 1 h 1"/>
                  <a:gd name="T3" fmla="*/ 1 h 1"/>
                </a:gdLst>
                <a:ahLst/>
                <a:cxnLst>
                  <a:cxn ang="0">
                    <a:pos x="0" y="T0"/>
                  </a:cxn>
                  <a:cxn ang="0">
                    <a:pos x="0" y="T1"/>
                  </a:cxn>
                  <a:cxn ang="0">
                    <a:pos x="0" y="T2"/>
                  </a:cxn>
                  <a:cxn ang="0">
                    <a:pos x="0" y="T3"/>
                  </a:cxn>
                </a:cxnLst>
                <a:rect l="0" t="0" r="r" b="b"/>
                <a:pathLst>
                  <a:path h="1">
                    <a:moveTo>
                      <a:pt x="0" y="0"/>
                    </a:moveTo>
                    <a:lnTo>
                      <a:pt x="0" y="1"/>
                    </a:lnTo>
                    <a:lnTo>
                      <a:pt x="0" y="1"/>
                    </a:lnTo>
                    <a:lnTo>
                      <a:pt x="0" y="1"/>
                    </a:lnTo>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170" name="Freeform 10"/>
              <p:cNvSpPr>
                <a:spLocks/>
              </p:cNvSpPr>
              <p:nvPr/>
            </p:nvSpPr>
            <p:spPr bwMode="auto">
              <a:xfrm>
                <a:off x="174" y="930"/>
                <a:ext cx="2" cy="1"/>
              </a:xfrm>
              <a:custGeom>
                <a:avLst/>
                <a:gdLst>
                  <a:gd name="T0" fmla="*/ 0 h 1"/>
                  <a:gd name="T1" fmla="*/ 1 h 1"/>
                  <a:gd name="T2" fmla="*/ 1 h 1"/>
                  <a:gd name="T3" fmla="*/ 1 h 1"/>
                </a:gdLst>
                <a:ahLst/>
                <a:cxnLst>
                  <a:cxn ang="0">
                    <a:pos x="0" y="T0"/>
                  </a:cxn>
                  <a:cxn ang="0">
                    <a:pos x="0" y="T1"/>
                  </a:cxn>
                  <a:cxn ang="0">
                    <a:pos x="0" y="T2"/>
                  </a:cxn>
                  <a:cxn ang="0">
                    <a:pos x="0" y="T3"/>
                  </a:cxn>
                </a:cxnLst>
                <a:rect l="0" t="0" r="r" b="b"/>
                <a:pathLst>
                  <a:path h="1">
                    <a:moveTo>
                      <a:pt x="0" y="0"/>
                    </a:moveTo>
                    <a:lnTo>
                      <a:pt x="0" y="1"/>
                    </a:lnTo>
                    <a:lnTo>
                      <a:pt x="0" y="1"/>
                    </a:lnTo>
                    <a:lnTo>
                      <a:pt x="0" y="1"/>
                    </a:lnTo>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171" name="Rectangle 11"/>
              <p:cNvSpPr>
                <a:spLocks noChangeArrowheads="1"/>
              </p:cNvSpPr>
              <p:nvPr/>
            </p:nvSpPr>
            <p:spPr bwMode="auto">
              <a:xfrm>
                <a:off x="172" y="930"/>
                <a:ext cx="18" cy="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172" name="Rectangle 12"/>
              <p:cNvSpPr>
                <a:spLocks noChangeArrowheads="1"/>
              </p:cNvSpPr>
              <p:nvPr/>
            </p:nvSpPr>
            <p:spPr bwMode="auto">
              <a:xfrm>
                <a:off x="172" y="900"/>
                <a:ext cx="18" cy="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173" name="Rectangle 13"/>
              <p:cNvSpPr>
                <a:spLocks noChangeArrowheads="1"/>
              </p:cNvSpPr>
              <p:nvPr/>
            </p:nvSpPr>
            <p:spPr bwMode="auto">
              <a:xfrm>
                <a:off x="174" y="931"/>
                <a:ext cx="14" cy="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2174" name="Group 14"/>
              <p:cNvGrpSpPr>
                <a:grpSpLocks/>
              </p:cNvGrpSpPr>
              <p:nvPr/>
            </p:nvGrpSpPr>
            <p:grpSpPr bwMode="auto">
              <a:xfrm>
                <a:off x="118" y="899"/>
                <a:ext cx="54" cy="35"/>
                <a:chOff x="118" y="899"/>
                <a:chExt cx="54" cy="35"/>
              </a:xfrm>
            </p:grpSpPr>
            <p:grpSp>
              <p:nvGrpSpPr>
                <p:cNvPr id="92175" name="Group 15"/>
                <p:cNvGrpSpPr>
                  <a:grpSpLocks/>
                </p:cNvGrpSpPr>
                <p:nvPr/>
              </p:nvGrpSpPr>
              <p:grpSpPr bwMode="auto">
                <a:xfrm>
                  <a:off x="118" y="899"/>
                  <a:ext cx="10" cy="35"/>
                  <a:chOff x="119" y="899"/>
                  <a:chExt cx="10" cy="35"/>
                </a:xfrm>
              </p:grpSpPr>
              <p:sp>
                <p:nvSpPr>
                  <p:cNvPr id="92176" name="Rectangle 16"/>
                  <p:cNvSpPr>
                    <a:spLocks noChangeArrowheads="1"/>
                  </p:cNvSpPr>
                  <p:nvPr/>
                </p:nvSpPr>
                <p:spPr bwMode="auto">
                  <a:xfrm rot="10800000">
                    <a:off x="125" y="914"/>
                    <a:ext cx="4"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177" name="Freeform 17"/>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178" name="Line 18"/>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179" name="Line 19"/>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180" name="Freeform 20"/>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181" name="Line 21"/>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182" name="Line 22"/>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183" name="Freeform 23"/>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184" name="Line 24"/>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185" name="Line 25"/>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186" name="Freeform 26"/>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187" name="Line 27"/>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188" name="Line 28"/>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189" name="Rectangle 29"/>
                  <p:cNvSpPr>
                    <a:spLocks noChangeArrowheads="1"/>
                  </p:cNvSpPr>
                  <p:nvPr/>
                </p:nvSpPr>
                <p:spPr bwMode="auto">
                  <a:xfrm rot="10800000">
                    <a:off x="123" y="914"/>
                    <a:ext cx="2"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190" name="Rectangle 30"/>
                  <p:cNvSpPr>
                    <a:spLocks noChangeArrowheads="1"/>
                  </p:cNvSpPr>
                  <p:nvPr/>
                </p:nvSpPr>
                <p:spPr bwMode="auto">
                  <a:xfrm rot="10800000">
                    <a:off x="119" y="899"/>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191" name="Freeform 31"/>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2192" name="Rectangle 32"/>
                <p:cNvSpPr>
                  <a:spLocks noChangeArrowheads="1"/>
                </p:cNvSpPr>
                <p:nvPr/>
              </p:nvSpPr>
              <p:spPr bwMode="auto">
                <a:xfrm rot="10800000">
                  <a:off x="139"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193" name="Freeform 33"/>
                <p:cNvSpPr>
                  <a:spLocks/>
                </p:cNvSpPr>
                <p:nvPr/>
              </p:nvSpPr>
              <p:spPr bwMode="auto">
                <a:xfrm rot="10800000">
                  <a:off x="136" y="923"/>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194" name="Line 34"/>
                <p:cNvSpPr>
                  <a:spLocks noChangeShapeType="1"/>
                </p:cNvSpPr>
                <p:nvPr/>
              </p:nvSpPr>
              <p:spPr bwMode="auto">
                <a:xfrm rot="10800000" flipH="1">
                  <a:off x="136" y="923"/>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195" name="Freeform 35"/>
                <p:cNvSpPr>
                  <a:spLocks/>
                </p:cNvSpPr>
                <p:nvPr/>
              </p:nvSpPr>
              <p:spPr bwMode="auto">
                <a:xfrm rot="10800000">
                  <a:off x="136" y="923"/>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196" name="Line 36"/>
                <p:cNvSpPr>
                  <a:spLocks noChangeShapeType="1"/>
                </p:cNvSpPr>
                <p:nvPr/>
              </p:nvSpPr>
              <p:spPr bwMode="auto">
                <a:xfrm rot="10800000">
                  <a:off x="136" y="923"/>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197" name="Freeform 37"/>
                <p:cNvSpPr>
                  <a:spLocks/>
                </p:cNvSpPr>
                <p:nvPr/>
              </p:nvSpPr>
              <p:spPr bwMode="auto">
                <a:xfrm rot="10800000">
                  <a:off x="135" y="905"/>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198" name="Freeform 38"/>
                <p:cNvSpPr>
                  <a:spLocks/>
                </p:cNvSpPr>
                <p:nvPr/>
              </p:nvSpPr>
              <p:spPr bwMode="auto">
                <a:xfrm rot="10800000">
                  <a:off x="128" y="910"/>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199" name="Freeform 39"/>
                <p:cNvSpPr>
                  <a:spLocks/>
                </p:cNvSpPr>
                <p:nvPr/>
              </p:nvSpPr>
              <p:spPr bwMode="auto">
                <a:xfrm rot="10800000">
                  <a:off x="148" y="911"/>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00" name="Rectangle 40"/>
                <p:cNvSpPr>
                  <a:spLocks noChangeArrowheads="1"/>
                </p:cNvSpPr>
                <p:nvPr/>
              </p:nvSpPr>
              <p:spPr bwMode="auto">
                <a:xfrm rot="10800000">
                  <a:off x="135"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01" name="Rectangle 41"/>
                <p:cNvSpPr>
                  <a:spLocks noChangeArrowheads="1"/>
                </p:cNvSpPr>
                <p:nvPr/>
              </p:nvSpPr>
              <p:spPr bwMode="auto">
                <a:xfrm rot="10800000">
                  <a:off x="151"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02" name="Rectangle 42"/>
                <p:cNvSpPr>
                  <a:spLocks noChangeArrowheads="1"/>
                </p:cNvSpPr>
                <p:nvPr/>
              </p:nvSpPr>
              <p:spPr bwMode="auto">
                <a:xfrm rot="10800000">
                  <a:off x="168"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03" name="Rectangle 43"/>
                <p:cNvSpPr>
                  <a:spLocks noChangeArrowheads="1"/>
                </p:cNvSpPr>
                <p:nvPr/>
              </p:nvSpPr>
              <p:spPr bwMode="auto">
                <a:xfrm rot="10800000">
                  <a:off x="151"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04" name="Rectangle 44"/>
                <p:cNvSpPr>
                  <a:spLocks noChangeArrowheads="1"/>
                </p:cNvSpPr>
                <p:nvPr/>
              </p:nvSpPr>
              <p:spPr bwMode="auto">
                <a:xfrm rot="10800000">
                  <a:off x="156"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2205" name="Group 45"/>
              <p:cNvGrpSpPr>
                <a:grpSpLocks/>
              </p:cNvGrpSpPr>
              <p:nvPr/>
            </p:nvGrpSpPr>
            <p:grpSpPr bwMode="auto">
              <a:xfrm>
                <a:off x="190" y="900"/>
                <a:ext cx="54" cy="35"/>
                <a:chOff x="190" y="900"/>
                <a:chExt cx="54" cy="35"/>
              </a:xfrm>
            </p:grpSpPr>
            <p:sp>
              <p:nvSpPr>
                <p:cNvPr id="92206" name="Rectangle 46"/>
                <p:cNvSpPr>
                  <a:spLocks noChangeArrowheads="1"/>
                </p:cNvSpPr>
                <p:nvPr/>
              </p:nvSpPr>
              <p:spPr bwMode="auto">
                <a:xfrm>
                  <a:off x="206"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07" name="Freeform 47"/>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08" name="Line 48"/>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09" name="Freeform 49"/>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10" name="Line 50"/>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11" name="Freeform 51"/>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12" name="Freeform 52"/>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13" name="Freeform 53"/>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2214" name="Group 54"/>
                <p:cNvGrpSpPr>
                  <a:grpSpLocks/>
                </p:cNvGrpSpPr>
                <p:nvPr/>
              </p:nvGrpSpPr>
              <p:grpSpPr bwMode="auto">
                <a:xfrm>
                  <a:off x="232" y="900"/>
                  <a:ext cx="12" cy="35"/>
                  <a:chOff x="232" y="900"/>
                  <a:chExt cx="12" cy="35"/>
                </a:xfrm>
              </p:grpSpPr>
              <p:sp>
                <p:nvSpPr>
                  <p:cNvPr id="92215" name="Rectangle 55"/>
                  <p:cNvSpPr>
                    <a:spLocks noChangeArrowheads="1"/>
                  </p:cNvSpPr>
                  <p:nvPr/>
                </p:nvSpPr>
                <p:spPr bwMode="auto">
                  <a:xfrm>
                    <a:off x="233" y="915"/>
                    <a:ext cx="5"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16" name="Freeform 56"/>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17" name="Line 57"/>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18" name="Line 58"/>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19" name="Freeform 59"/>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20" name="Line 60"/>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21" name="Line 61"/>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22" name="Freeform 62"/>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23" name="Line 63"/>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24" name="Line 64"/>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25" name="Freeform 65"/>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26" name="Line 66"/>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27" name="Line 67"/>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28" name="Rectangle 68"/>
                  <p:cNvSpPr>
                    <a:spLocks noChangeArrowheads="1"/>
                  </p:cNvSpPr>
                  <p:nvPr/>
                </p:nvSpPr>
                <p:spPr bwMode="auto">
                  <a:xfrm>
                    <a:off x="238" y="915"/>
                    <a:ext cx="3"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29" name="Rectangle 69"/>
                  <p:cNvSpPr>
                    <a:spLocks noChangeArrowheads="1"/>
                  </p:cNvSpPr>
                  <p:nvPr/>
                </p:nvSpPr>
                <p:spPr bwMode="auto">
                  <a:xfrm>
                    <a:off x="241" y="900"/>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30" name="Freeform 70"/>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2231" name="Freeform 71"/>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32" name="Line 72"/>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33" name="Line 73"/>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34" name="Rectangle 74"/>
                <p:cNvSpPr>
                  <a:spLocks noChangeArrowheads="1"/>
                </p:cNvSpPr>
                <p:nvPr/>
              </p:nvSpPr>
              <p:spPr bwMode="auto">
                <a:xfrm>
                  <a:off x="206"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35" name="Rectangle 75"/>
                <p:cNvSpPr>
                  <a:spLocks noChangeArrowheads="1"/>
                </p:cNvSpPr>
                <p:nvPr/>
              </p:nvSpPr>
              <p:spPr bwMode="auto">
                <a:xfrm>
                  <a:off x="205"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36" name="Rectangle 76"/>
                <p:cNvSpPr>
                  <a:spLocks noChangeArrowheads="1"/>
                </p:cNvSpPr>
                <p:nvPr/>
              </p:nvSpPr>
              <p:spPr bwMode="auto">
                <a:xfrm>
                  <a:off x="190"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37" name="Rectangle 77"/>
                <p:cNvSpPr>
                  <a:spLocks noChangeArrowheads="1"/>
                </p:cNvSpPr>
                <p:nvPr/>
              </p:nvSpPr>
              <p:spPr bwMode="auto">
                <a:xfrm>
                  <a:off x="205"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38" name="Rectangle 78"/>
                <p:cNvSpPr>
                  <a:spLocks noChangeArrowheads="1"/>
                </p:cNvSpPr>
                <p:nvPr/>
              </p:nvSpPr>
              <p:spPr bwMode="auto">
                <a:xfrm>
                  <a:off x="194"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92239" name="Rectangle 79"/>
            <p:cNvSpPr>
              <a:spLocks noChangeArrowheads="1"/>
            </p:cNvSpPr>
            <p:nvPr/>
          </p:nvSpPr>
          <p:spPr bwMode="auto">
            <a:xfrm>
              <a:off x="293" y="910"/>
              <a:ext cx="20" cy="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40" name="Freeform 80"/>
            <p:cNvSpPr>
              <a:spLocks/>
            </p:cNvSpPr>
            <p:nvPr/>
          </p:nvSpPr>
          <p:spPr bwMode="auto">
            <a:xfrm rot="10800000">
              <a:off x="292" y="946"/>
              <a:ext cx="23" cy="4"/>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41" name="Oval 81"/>
            <p:cNvSpPr>
              <a:spLocks noChangeArrowheads="1"/>
            </p:cNvSpPr>
            <p:nvPr/>
          </p:nvSpPr>
          <p:spPr bwMode="auto">
            <a:xfrm>
              <a:off x="302" y="934"/>
              <a:ext cx="3" cy="3"/>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2242" name="Group 82"/>
            <p:cNvGrpSpPr>
              <a:grpSpLocks noChangeAspect="1"/>
            </p:cNvGrpSpPr>
            <p:nvPr/>
          </p:nvGrpSpPr>
          <p:grpSpPr bwMode="auto">
            <a:xfrm>
              <a:off x="298" y="922"/>
              <a:ext cx="10" cy="9"/>
              <a:chOff x="564" y="1431"/>
              <a:chExt cx="18" cy="18"/>
            </a:xfrm>
          </p:grpSpPr>
          <p:sp>
            <p:nvSpPr>
              <p:cNvPr id="92243" name="Oval 83"/>
              <p:cNvSpPr>
                <a:spLocks noChangeAspect="1" noChangeArrowheads="1"/>
              </p:cNvSpPr>
              <p:nvPr/>
            </p:nvSpPr>
            <p:spPr bwMode="auto">
              <a:xfrm>
                <a:off x="564" y="1431"/>
                <a:ext cx="18" cy="18"/>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44" name="Oval 84"/>
              <p:cNvSpPr>
                <a:spLocks noChangeAspect="1" noChangeArrowheads="1"/>
              </p:cNvSpPr>
              <p:nvPr/>
            </p:nvSpPr>
            <p:spPr bwMode="auto">
              <a:xfrm>
                <a:off x="569" y="1436"/>
                <a:ext cx="8" cy="8"/>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45" name="AutoShape 85"/>
              <p:cNvSpPr>
                <a:spLocks noChangeAspect="1" noChangeArrowheads="1"/>
              </p:cNvSpPr>
              <p:nvPr/>
            </p:nvSpPr>
            <p:spPr bwMode="auto">
              <a:xfrm>
                <a:off x="572" y="143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46" name="AutoShape 86"/>
              <p:cNvSpPr>
                <a:spLocks noChangeAspect="1" noChangeArrowheads="1"/>
              </p:cNvSpPr>
              <p:nvPr/>
            </p:nvSpPr>
            <p:spPr bwMode="auto">
              <a:xfrm>
                <a:off x="578" y="1439"/>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47" name="AutoShape 87"/>
              <p:cNvSpPr>
                <a:spLocks noChangeAspect="1" noChangeArrowheads="1"/>
              </p:cNvSpPr>
              <p:nvPr/>
            </p:nvSpPr>
            <p:spPr bwMode="auto">
              <a:xfrm>
                <a:off x="576" y="144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48" name="AutoShape 88"/>
              <p:cNvSpPr>
                <a:spLocks noChangeAspect="1" noChangeArrowheads="1"/>
              </p:cNvSpPr>
              <p:nvPr/>
            </p:nvSpPr>
            <p:spPr bwMode="auto">
              <a:xfrm>
                <a:off x="566" y="1439"/>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49" name="AutoShape 89"/>
              <p:cNvSpPr>
                <a:spLocks noChangeAspect="1" noChangeArrowheads="1"/>
              </p:cNvSpPr>
              <p:nvPr/>
            </p:nvSpPr>
            <p:spPr bwMode="auto">
              <a:xfrm>
                <a:off x="572" y="144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50" name="AutoShape 90"/>
              <p:cNvSpPr>
                <a:spLocks noChangeAspect="1" noChangeArrowheads="1"/>
              </p:cNvSpPr>
              <p:nvPr/>
            </p:nvSpPr>
            <p:spPr bwMode="auto">
              <a:xfrm>
                <a:off x="568" y="143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51" name="AutoShape 91"/>
              <p:cNvSpPr>
                <a:spLocks noChangeAspect="1" noChangeArrowheads="1"/>
              </p:cNvSpPr>
              <p:nvPr/>
            </p:nvSpPr>
            <p:spPr bwMode="auto">
              <a:xfrm>
                <a:off x="576" y="143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52" name="AutoShape 92"/>
              <p:cNvSpPr>
                <a:spLocks noChangeAspect="1" noChangeArrowheads="1"/>
              </p:cNvSpPr>
              <p:nvPr/>
            </p:nvSpPr>
            <p:spPr bwMode="auto">
              <a:xfrm>
                <a:off x="568" y="144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53" name="Oval 93"/>
              <p:cNvSpPr>
                <a:spLocks noChangeAspect="1" noChangeArrowheads="1"/>
              </p:cNvSpPr>
              <p:nvPr/>
            </p:nvSpPr>
            <p:spPr bwMode="auto">
              <a:xfrm>
                <a:off x="572" y="1439"/>
                <a:ext cx="2" cy="2"/>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92254" name="Rectangle 94"/>
          <p:cNvSpPr>
            <a:spLocks noChangeArrowheads="1"/>
          </p:cNvSpPr>
          <p:nvPr/>
        </p:nvSpPr>
        <p:spPr bwMode="auto">
          <a:xfrm>
            <a:off x="2270125" y="1166813"/>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92255" name="AutoShape 95"/>
          <p:cNvSpPr>
            <a:spLocks noChangeArrowheads="1"/>
          </p:cNvSpPr>
          <p:nvPr/>
        </p:nvSpPr>
        <p:spPr bwMode="auto">
          <a:xfrm>
            <a:off x="2306638" y="741363"/>
            <a:ext cx="681037"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56" name="Rectangle 96"/>
          <p:cNvSpPr>
            <a:spLocks noChangeArrowheads="1"/>
          </p:cNvSpPr>
          <p:nvPr/>
        </p:nvSpPr>
        <p:spPr bwMode="auto">
          <a:xfrm>
            <a:off x="2422525" y="4629150"/>
            <a:ext cx="450850" cy="201613"/>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57" name="Rectangle 97"/>
          <p:cNvSpPr>
            <a:spLocks noChangeArrowheads="1"/>
          </p:cNvSpPr>
          <p:nvPr/>
        </p:nvSpPr>
        <p:spPr bwMode="auto">
          <a:xfrm>
            <a:off x="2273300" y="4830763"/>
            <a:ext cx="749300" cy="133350"/>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2258" name="Group 98"/>
          <p:cNvGrpSpPr>
            <a:grpSpLocks/>
          </p:cNvGrpSpPr>
          <p:nvPr/>
        </p:nvGrpSpPr>
        <p:grpSpPr bwMode="auto">
          <a:xfrm>
            <a:off x="812800" y="3017838"/>
            <a:ext cx="1498600" cy="836612"/>
            <a:chOff x="454" y="281"/>
            <a:chExt cx="54" cy="35"/>
          </a:xfrm>
        </p:grpSpPr>
        <p:grpSp>
          <p:nvGrpSpPr>
            <p:cNvPr id="92259" name="Group 99"/>
            <p:cNvGrpSpPr>
              <a:grpSpLocks/>
            </p:cNvGrpSpPr>
            <p:nvPr/>
          </p:nvGrpSpPr>
          <p:grpSpPr bwMode="auto">
            <a:xfrm>
              <a:off x="454" y="281"/>
              <a:ext cx="10" cy="35"/>
              <a:chOff x="119" y="899"/>
              <a:chExt cx="10" cy="35"/>
            </a:xfrm>
          </p:grpSpPr>
          <p:sp>
            <p:nvSpPr>
              <p:cNvPr id="92260" name="Rectangle 100"/>
              <p:cNvSpPr>
                <a:spLocks noChangeArrowheads="1"/>
              </p:cNvSpPr>
              <p:nvPr/>
            </p:nvSpPr>
            <p:spPr bwMode="auto">
              <a:xfrm rot="10800000">
                <a:off x="125" y="914"/>
                <a:ext cx="4"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61" name="Freeform 101"/>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62" name="Line 102"/>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63" name="Line 103"/>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64" name="Freeform 104"/>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65" name="Line 105"/>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66" name="Line 106"/>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67" name="Freeform 107"/>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68" name="Line 108"/>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69" name="Line 109"/>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70" name="Freeform 110"/>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71" name="Line 111"/>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72" name="Line 112"/>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73" name="Rectangle 113"/>
              <p:cNvSpPr>
                <a:spLocks noChangeArrowheads="1"/>
              </p:cNvSpPr>
              <p:nvPr/>
            </p:nvSpPr>
            <p:spPr bwMode="auto">
              <a:xfrm rot="10800000">
                <a:off x="123" y="914"/>
                <a:ext cx="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74" name="Rectangle 114"/>
              <p:cNvSpPr>
                <a:spLocks noChangeArrowheads="1"/>
              </p:cNvSpPr>
              <p:nvPr/>
            </p:nvSpPr>
            <p:spPr bwMode="auto">
              <a:xfrm rot="10800000">
                <a:off x="119" y="899"/>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75" name="Freeform 115"/>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2276" name="Rectangle 116"/>
            <p:cNvSpPr>
              <a:spLocks noChangeArrowheads="1"/>
            </p:cNvSpPr>
            <p:nvPr/>
          </p:nvSpPr>
          <p:spPr bwMode="auto">
            <a:xfrm rot="10800000">
              <a:off x="475" y="286"/>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77" name="Freeform 117"/>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78" name="Line 118"/>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79" name="Freeform 119"/>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80" name="Line 120"/>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81" name="Freeform 121"/>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82" name="Freeform 122"/>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83" name="Rectangle 123"/>
            <p:cNvSpPr>
              <a:spLocks noChangeArrowheads="1"/>
            </p:cNvSpPr>
            <p:nvPr/>
          </p:nvSpPr>
          <p:spPr bwMode="auto">
            <a:xfrm rot="10800000">
              <a:off x="471" y="288"/>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84" name="Rectangle 124"/>
            <p:cNvSpPr>
              <a:spLocks noChangeArrowheads="1"/>
            </p:cNvSpPr>
            <p:nvPr/>
          </p:nvSpPr>
          <p:spPr bwMode="auto">
            <a:xfrm rot="10800000">
              <a:off x="487" y="302"/>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85" name="Rectangle 125"/>
            <p:cNvSpPr>
              <a:spLocks noChangeArrowheads="1"/>
            </p:cNvSpPr>
            <p:nvPr/>
          </p:nvSpPr>
          <p:spPr bwMode="auto">
            <a:xfrm rot="10800000">
              <a:off x="504" y="286"/>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86" name="Rectangle 126"/>
            <p:cNvSpPr>
              <a:spLocks noChangeArrowheads="1"/>
            </p:cNvSpPr>
            <p:nvPr/>
          </p:nvSpPr>
          <p:spPr bwMode="auto">
            <a:xfrm rot="10800000">
              <a:off x="487" y="289"/>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87" name="Rectangle 127"/>
            <p:cNvSpPr>
              <a:spLocks noChangeArrowheads="1"/>
            </p:cNvSpPr>
            <p:nvPr/>
          </p:nvSpPr>
          <p:spPr bwMode="auto">
            <a:xfrm rot="10800000">
              <a:off x="492" y="286"/>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2288" name="Rectangle 128"/>
          <p:cNvSpPr>
            <a:spLocks noChangeArrowheads="1"/>
          </p:cNvSpPr>
          <p:nvPr/>
        </p:nvSpPr>
        <p:spPr bwMode="auto">
          <a:xfrm>
            <a:off x="3429000" y="3122613"/>
            <a:ext cx="471488" cy="4921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89" name="Freeform 129"/>
          <p:cNvSpPr>
            <a:spLocks/>
          </p:cNvSpPr>
          <p:nvPr/>
        </p:nvSpPr>
        <p:spPr bwMode="auto">
          <a:xfrm>
            <a:off x="3927475" y="3197225"/>
            <a:ext cx="28575" cy="98425"/>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90" name="Line 130"/>
          <p:cNvSpPr>
            <a:spLocks noChangeShapeType="1"/>
          </p:cNvSpPr>
          <p:nvPr/>
        </p:nvSpPr>
        <p:spPr bwMode="auto">
          <a:xfrm flipH="1">
            <a:off x="3927475" y="3197225"/>
            <a:ext cx="28575" cy="9842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91" name="Freeform 131"/>
          <p:cNvSpPr>
            <a:spLocks/>
          </p:cNvSpPr>
          <p:nvPr/>
        </p:nvSpPr>
        <p:spPr bwMode="auto">
          <a:xfrm>
            <a:off x="3927475" y="3197225"/>
            <a:ext cx="28575" cy="98425"/>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92" name="Line 132"/>
          <p:cNvSpPr>
            <a:spLocks noChangeShapeType="1"/>
          </p:cNvSpPr>
          <p:nvPr/>
        </p:nvSpPr>
        <p:spPr bwMode="auto">
          <a:xfrm>
            <a:off x="3927475" y="3197225"/>
            <a:ext cx="28575" cy="9842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93" name="Freeform 133"/>
          <p:cNvSpPr>
            <a:spLocks/>
          </p:cNvSpPr>
          <p:nvPr/>
        </p:nvSpPr>
        <p:spPr bwMode="auto">
          <a:xfrm>
            <a:off x="3956050" y="3197225"/>
            <a:ext cx="55563" cy="520700"/>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94" name="Freeform 134"/>
          <p:cNvSpPr>
            <a:spLocks/>
          </p:cNvSpPr>
          <p:nvPr/>
        </p:nvSpPr>
        <p:spPr bwMode="auto">
          <a:xfrm>
            <a:off x="3956050" y="3295650"/>
            <a:ext cx="222250" cy="323850"/>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95" name="Freeform 135"/>
          <p:cNvSpPr>
            <a:spLocks/>
          </p:cNvSpPr>
          <p:nvPr/>
        </p:nvSpPr>
        <p:spPr bwMode="auto">
          <a:xfrm>
            <a:off x="3956050" y="3295650"/>
            <a:ext cx="222250" cy="323850"/>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2296" name="Group 136"/>
          <p:cNvGrpSpPr>
            <a:grpSpLocks/>
          </p:cNvGrpSpPr>
          <p:nvPr/>
        </p:nvGrpSpPr>
        <p:grpSpPr bwMode="auto">
          <a:xfrm>
            <a:off x="4149725" y="3022600"/>
            <a:ext cx="333375" cy="869950"/>
            <a:chOff x="232" y="900"/>
            <a:chExt cx="12" cy="35"/>
          </a:xfrm>
        </p:grpSpPr>
        <p:sp>
          <p:nvSpPr>
            <p:cNvPr id="92297" name="Rectangle 137"/>
            <p:cNvSpPr>
              <a:spLocks noChangeArrowheads="1"/>
            </p:cNvSpPr>
            <p:nvPr/>
          </p:nvSpPr>
          <p:spPr bwMode="auto">
            <a:xfrm>
              <a:off x="233" y="915"/>
              <a:ext cx="5"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98" name="Freeform 138"/>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299" name="Line 139"/>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00" name="Line 140"/>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01" name="Freeform 141"/>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02" name="Line 142"/>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03" name="Line 143"/>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04" name="Freeform 144"/>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05" name="Line 145"/>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06" name="Line 146"/>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07" name="Freeform 147"/>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08" name="Line 148"/>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09" name="Line 149"/>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10" name="Rectangle 150"/>
            <p:cNvSpPr>
              <a:spLocks noChangeArrowheads="1"/>
            </p:cNvSpPr>
            <p:nvPr/>
          </p:nvSpPr>
          <p:spPr bwMode="auto">
            <a:xfrm>
              <a:off x="238" y="915"/>
              <a:ext cx="3"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11" name="Rectangle 151"/>
            <p:cNvSpPr>
              <a:spLocks noChangeArrowheads="1"/>
            </p:cNvSpPr>
            <p:nvPr/>
          </p:nvSpPr>
          <p:spPr bwMode="auto">
            <a:xfrm>
              <a:off x="241" y="900"/>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12" name="Freeform 152"/>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2313" name="Freeform 153"/>
          <p:cNvSpPr>
            <a:spLocks/>
          </p:cNvSpPr>
          <p:nvPr/>
        </p:nvSpPr>
        <p:spPr bwMode="auto">
          <a:xfrm>
            <a:off x="3595688" y="3321050"/>
            <a:ext cx="26987" cy="223838"/>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14" name="Line 154"/>
          <p:cNvSpPr>
            <a:spLocks noChangeShapeType="1"/>
          </p:cNvSpPr>
          <p:nvPr/>
        </p:nvSpPr>
        <p:spPr bwMode="auto">
          <a:xfrm flipV="1">
            <a:off x="3595688" y="3321050"/>
            <a:ext cx="26987" cy="223838"/>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15" name="Line 155"/>
          <p:cNvSpPr>
            <a:spLocks noChangeShapeType="1"/>
          </p:cNvSpPr>
          <p:nvPr/>
        </p:nvSpPr>
        <p:spPr bwMode="auto">
          <a:xfrm>
            <a:off x="3595688" y="3321050"/>
            <a:ext cx="26987" cy="223838"/>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16" name="Rectangle 156"/>
          <p:cNvSpPr>
            <a:spLocks noChangeArrowheads="1"/>
          </p:cNvSpPr>
          <p:nvPr/>
        </p:nvSpPr>
        <p:spPr bwMode="auto">
          <a:xfrm>
            <a:off x="3429000" y="3171825"/>
            <a:ext cx="582613" cy="522288"/>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17" name="Rectangle 157"/>
          <p:cNvSpPr>
            <a:spLocks noChangeArrowheads="1"/>
          </p:cNvSpPr>
          <p:nvPr/>
        </p:nvSpPr>
        <p:spPr bwMode="auto">
          <a:xfrm>
            <a:off x="3400425" y="3197225"/>
            <a:ext cx="166688" cy="14922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18" name="Rectangle 158"/>
          <p:cNvSpPr>
            <a:spLocks noChangeArrowheads="1"/>
          </p:cNvSpPr>
          <p:nvPr/>
        </p:nvSpPr>
        <p:spPr bwMode="auto">
          <a:xfrm>
            <a:off x="2984500" y="3122613"/>
            <a:ext cx="111125" cy="59531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19" name="Rectangle 159"/>
          <p:cNvSpPr>
            <a:spLocks noChangeArrowheads="1"/>
          </p:cNvSpPr>
          <p:nvPr/>
        </p:nvSpPr>
        <p:spPr bwMode="auto">
          <a:xfrm>
            <a:off x="3400425" y="3519488"/>
            <a:ext cx="166688" cy="14922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20" name="Rectangle 160"/>
          <p:cNvSpPr>
            <a:spLocks noChangeArrowheads="1"/>
          </p:cNvSpPr>
          <p:nvPr/>
        </p:nvSpPr>
        <p:spPr bwMode="auto">
          <a:xfrm>
            <a:off x="3095625" y="3122613"/>
            <a:ext cx="333375" cy="59531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21" name="Rectangle 161"/>
          <p:cNvSpPr>
            <a:spLocks noChangeArrowheads="1"/>
          </p:cNvSpPr>
          <p:nvPr/>
        </p:nvSpPr>
        <p:spPr bwMode="auto">
          <a:xfrm>
            <a:off x="2311400" y="2989263"/>
            <a:ext cx="673100" cy="1639887"/>
          </a:xfrm>
          <a:prstGeom prst="rect">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2322" name="Group 162"/>
          <p:cNvGrpSpPr>
            <a:grpSpLocks/>
          </p:cNvGrpSpPr>
          <p:nvPr/>
        </p:nvGrpSpPr>
        <p:grpSpPr bwMode="auto">
          <a:xfrm>
            <a:off x="812800" y="3859213"/>
            <a:ext cx="1498600" cy="836612"/>
            <a:chOff x="454" y="281"/>
            <a:chExt cx="54" cy="35"/>
          </a:xfrm>
        </p:grpSpPr>
        <p:grpSp>
          <p:nvGrpSpPr>
            <p:cNvPr id="92323" name="Group 163"/>
            <p:cNvGrpSpPr>
              <a:grpSpLocks/>
            </p:cNvGrpSpPr>
            <p:nvPr/>
          </p:nvGrpSpPr>
          <p:grpSpPr bwMode="auto">
            <a:xfrm>
              <a:off x="454" y="281"/>
              <a:ext cx="10" cy="35"/>
              <a:chOff x="119" y="899"/>
              <a:chExt cx="10" cy="35"/>
            </a:xfrm>
          </p:grpSpPr>
          <p:sp>
            <p:nvSpPr>
              <p:cNvPr id="92324" name="Rectangle 164"/>
              <p:cNvSpPr>
                <a:spLocks noChangeArrowheads="1"/>
              </p:cNvSpPr>
              <p:nvPr/>
            </p:nvSpPr>
            <p:spPr bwMode="auto">
              <a:xfrm rot="10800000">
                <a:off x="125" y="914"/>
                <a:ext cx="4"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25" name="Freeform 165"/>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26" name="Line 166"/>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27" name="Line 167"/>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28" name="Freeform 168"/>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29" name="Line 169"/>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30" name="Line 170"/>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31" name="Freeform 171"/>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32" name="Line 172"/>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33" name="Line 173"/>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34" name="Freeform 174"/>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35" name="Line 175"/>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36" name="Line 176"/>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37" name="Rectangle 177"/>
              <p:cNvSpPr>
                <a:spLocks noChangeArrowheads="1"/>
              </p:cNvSpPr>
              <p:nvPr/>
            </p:nvSpPr>
            <p:spPr bwMode="auto">
              <a:xfrm rot="10800000">
                <a:off x="123" y="914"/>
                <a:ext cx="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38" name="Rectangle 178"/>
              <p:cNvSpPr>
                <a:spLocks noChangeArrowheads="1"/>
              </p:cNvSpPr>
              <p:nvPr/>
            </p:nvSpPr>
            <p:spPr bwMode="auto">
              <a:xfrm rot="10800000">
                <a:off x="119" y="899"/>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39" name="Freeform 179"/>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2340" name="Rectangle 180"/>
            <p:cNvSpPr>
              <a:spLocks noChangeArrowheads="1"/>
            </p:cNvSpPr>
            <p:nvPr/>
          </p:nvSpPr>
          <p:spPr bwMode="auto">
            <a:xfrm rot="10800000">
              <a:off x="475" y="286"/>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41" name="Freeform 181"/>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42" name="Line 182"/>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43" name="Freeform 183"/>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44" name="Line 184"/>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45" name="Freeform 185"/>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46" name="Freeform 186"/>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47" name="Rectangle 187"/>
            <p:cNvSpPr>
              <a:spLocks noChangeArrowheads="1"/>
            </p:cNvSpPr>
            <p:nvPr/>
          </p:nvSpPr>
          <p:spPr bwMode="auto">
            <a:xfrm rot="10800000">
              <a:off x="471" y="288"/>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48" name="Rectangle 188"/>
            <p:cNvSpPr>
              <a:spLocks noChangeArrowheads="1"/>
            </p:cNvSpPr>
            <p:nvPr/>
          </p:nvSpPr>
          <p:spPr bwMode="auto">
            <a:xfrm rot="10800000">
              <a:off x="487" y="302"/>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49" name="Rectangle 189"/>
            <p:cNvSpPr>
              <a:spLocks noChangeArrowheads="1"/>
            </p:cNvSpPr>
            <p:nvPr/>
          </p:nvSpPr>
          <p:spPr bwMode="auto">
            <a:xfrm rot="10800000">
              <a:off x="504" y="286"/>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50" name="Rectangle 190"/>
            <p:cNvSpPr>
              <a:spLocks noChangeArrowheads="1"/>
            </p:cNvSpPr>
            <p:nvPr/>
          </p:nvSpPr>
          <p:spPr bwMode="auto">
            <a:xfrm rot="10800000">
              <a:off x="487" y="289"/>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51" name="Rectangle 191"/>
            <p:cNvSpPr>
              <a:spLocks noChangeArrowheads="1"/>
            </p:cNvSpPr>
            <p:nvPr/>
          </p:nvSpPr>
          <p:spPr bwMode="auto">
            <a:xfrm rot="10800000">
              <a:off x="492" y="286"/>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2352" name="Group 192"/>
          <p:cNvGrpSpPr>
            <a:grpSpLocks/>
          </p:cNvGrpSpPr>
          <p:nvPr/>
        </p:nvGrpSpPr>
        <p:grpSpPr bwMode="auto">
          <a:xfrm>
            <a:off x="2984500" y="3859213"/>
            <a:ext cx="1498600" cy="836612"/>
            <a:chOff x="190" y="900"/>
            <a:chExt cx="54" cy="35"/>
          </a:xfrm>
        </p:grpSpPr>
        <p:sp>
          <p:nvSpPr>
            <p:cNvPr id="92353" name="Rectangle 193"/>
            <p:cNvSpPr>
              <a:spLocks noChangeArrowheads="1"/>
            </p:cNvSpPr>
            <p:nvPr/>
          </p:nvSpPr>
          <p:spPr bwMode="auto">
            <a:xfrm>
              <a:off x="206" y="904"/>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54" name="Freeform 194"/>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55" name="Line 195"/>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56" name="Freeform 196"/>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57" name="Line 197"/>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58" name="Freeform 198"/>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59" name="Freeform 199"/>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60" name="Freeform 200"/>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2361" name="Group 201"/>
            <p:cNvGrpSpPr>
              <a:grpSpLocks/>
            </p:cNvGrpSpPr>
            <p:nvPr/>
          </p:nvGrpSpPr>
          <p:grpSpPr bwMode="auto">
            <a:xfrm>
              <a:off x="232" y="900"/>
              <a:ext cx="12" cy="35"/>
              <a:chOff x="232" y="900"/>
              <a:chExt cx="12" cy="35"/>
            </a:xfrm>
          </p:grpSpPr>
          <p:sp>
            <p:nvSpPr>
              <p:cNvPr id="92362" name="Rectangle 202"/>
              <p:cNvSpPr>
                <a:spLocks noChangeArrowheads="1"/>
              </p:cNvSpPr>
              <p:nvPr/>
            </p:nvSpPr>
            <p:spPr bwMode="auto">
              <a:xfrm>
                <a:off x="233" y="915"/>
                <a:ext cx="5"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63" name="Freeform 203"/>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64" name="Line 204"/>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65" name="Line 205"/>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66" name="Freeform 206"/>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67" name="Line 207"/>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68" name="Line 208"/>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69" name="Freeform 209"/>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70" name="Line 210"/>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71" name="Line 211"/>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72" name="Freeform 212"/>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73" name="Line 213"/>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74" name="Line 214"/>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75" name="Rectangle 215"/>
              <p:cNvSpPr>
                <a:spLocks noChangeArrowheads="1"/>
              </p:cNvSpPr>
              <p:nvPr/>
            </p:nvSpPr>
            <p:spPr bwMode="auto">
              <a:xfrm>
                <a:off x="238" y="915"/>
                <a:ext cx="3"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76" name="Rectangle 216"/>
              <p:cNvSpPr>
                <a:spLocks noChangeArrowheads="1"/>
              </p:cNvSpPr>
              <p:nvPr/>
            </p:nvSpPr>
            <p:spPr bwMode="auto">
              <a:xfrm>
                <a:off x="241" y="900"/>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77" name="Freeform 217"/>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2378" name="Freeform 218"/>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79" name="Line 219"/>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80" name="Line 220"/>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81" name="Rectangle 221"/>
            <p:cNvSpPr>
              <a:spLocks noChangeArrowheads="1"/>
            </p:cNvSpPr>
            <p:nvPr/>
          </p:nvSpPr>
          <p:spPr bwMode="auto">
            <a:xfrm>
              <a:off x="206" y="906"/>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82" name="Rectangle 222"/>
            <p:cNvSpPr>
              <a:spLocks noChangeArrowheads="1"/>
            </p:cNvSpPr>
            <p:nvPr/>
          </p:nvSpPr>
          <p:spPr bwMode="auto">
            <a:xfrm>
              <a:off x="205" y="907"/>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83" name="Rectangle 223"/>
            <p:cNvSpPr>
              <a:spLocks noChangeArrowheads="1"/>
            </p:cNvSpPr>
            <p:nvPr/>
          </p:nvSpPr>
          <p:spPr bwMode="auto">
            <a:xfrm>
              <a:off x="190" y="904"/>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84" name="Rectangle 224"/>
            <p:cNvSpPr>
              <a:spLocks noChangeArrowheads="1"/>
            </p:cNvSpPr>
            <p:nvPr/>
          </p:nvSpPr>
          <p:spPr bwMode="auto">
            <a:xfrm>
              <a:off x="205" y="920"/>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85" name="Rectangle 225"/>
            <p:cNvSpPr>
              <a:spLocks noChangeArrowheads="1"/>
            </p:cNvSpPr>
            <p:nvPr/>
          </p:nvSpPr>
          <p:spPr bwMode="auto">
            <a:xfrm>
              <a:off x="194" y="904"/>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2386" name="Group 226"/>
          <p:cNvGrpSpPr>
            <a:grpSpLocks/>
          </p:cNvGrpSpPr>
          <p:nvPr/>
        </p:nvGrpSpPr>
        <p:grpSpPr bwMode="auto">
          <a:xfrm>
            <a:off x="2273300" y="2654300"/>
            <a:ext cx="749300" cy="334963"/>
            <a:chOff x="105" y="804"/>
            <a:chExt cx="20" cy="9"/>
          </a:xfrm>
        </p:grpSpPr>
        <p:sp>
          <p:nvSpPr>
            <p:cNvPr id="92387" name="Rectangle 227"/>
            <p:cNvSpPr>
              <a:spLocks noChangeArrowheads="1"/>
            </p:cNvSpPr>
            <p:nvPr/>
          </p:nvSpPr>
          <p:spPr bwMode="auto">
            <a:xfrm>
              <a:off x="105" y="804"/>
              <a:ext cx="20" cy="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88" name="Rectangle 228"/>
            <p:cNvSpPr>
              <a:spLocks noChangeArrowheads="1"/>
            </p:cNvSpPr>
            <p:nvPr/>
          </p:nvSpPr>
          <p:spPr bwMode="auto">
            <a:xfrm>
              <a:off x="109" y="808"/>
              <a:ext cx="1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2389" name="Text Box 229"/>
          <p:cNvSpPr txBox="1">
            <a:spLocks noChangeArrowheads="1"/>
          </p:cNvSpPr>
          <p:nvPr/>
        </p:nvSpPr>
        <p:spPr bwMode="auto">
          <a:xfrm>
            <a:off x="2366963" y="2662238"/>
            <a:ext cx="558800" cy="2303462"/>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92392" name="Rectangle 232"/>
          <p:cNvSpPr>
            <a:spLocks noChangeArrowheads="1"/>
          </p:cNvSpPr>
          <p:nvPr/>
        </p:nvSpPr>
        <p:spPr bwMode="auto">
          <a:xfrm>
            <a:off x="2273300" y="1228725"/>
            <a:ext cx="750888" cy="84138"/>
          </a:xfrm>
          <a:prstGeom prst="rect">
            <a:avLst/>
          </a:prstGeom>
          <a:gradFill rotWithShape="0">
            <a:gsLst>
              <a:gs pos="0">
                <a:srgbClr val="FF0000"/>
              </a:gs>
              <a:gs pos="50000">
                <a:srgbClr val="FF0000">
                  <a:gamma/>
                  <a:tint val="34902"/>
                  <a:invGamma/>
                </a:srgbClr>
              </a:gs>
              <a:gs pos="100000">
                <a:srgbClr val="FF0000"/>
              </a:gs>
            </a:gsLst>
            <a:lin ang="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92393" name="Rectangle 233"/>
          <p:cNvSpPr>
            <a:spLocks noChangeArrowheads="1"/>
          </p:cNvSpPr>
          <p:nvPr/>
        </p:nvSpPr>
        <p:spPr bwMode="auto">
          <a:xfrm>
            <a:off x="2436813" y="2078038"/>
            <a:ext cx="423862" cy="474662"/>
          </a:xfrm>
          <a:prstGeom prst="rect">
            <a:avLst/>
          </a:prstGeom>
          <a:gradFill rotWithShape="1">
            <a:gsLst>
              <a:gs pos="0">
                <a:srgbClr val="FF0000"/>
              </a:gs>
              <a:gs pos="50000">
                <a:srgbClr val="FFFFFF"/>
              </a:gs>
              <a:gs pos="100000">
                <a:srgbClr val="FF0000"/>
              </a:gs>
            </a:gsLst>
            <a:lin ang="0" scaled="1"/>
          </a:gradFill>
          <a:ln w="0">
            <a:solidFill>
              <a:srgbClr val="000000"/>
            </a:solidFill>
            <a:miter lim="800000"/>
            <a:headEnd/>
            <a:tailEnd/>
          </a:ln>
        </p:spPr>
        <p:txBody>
          <a:bodyPr/>
          <a:lstStyle/>
          <a:p>
            <a:endParaRPr lang="en-US" dirty="0"/>
          </a:p>
        </p:txBody>
      </p:sp>
      <p:sp>
        <p:nvSpPr>
          <p:cNvPr id="92394" name="AutoShape 234"/>
          <p:cNvSpPr>
            <a:spLocks noChangeArrowheads="1"/>
          </p:cNvSpPr>
          <p:nvPr/>
        </p:nvSpPr>
        <p:spPr bwMode="auto">
          <a:xfrm>
            <a:off x="2319338" y="2146300"/>
            <a:ext cx="671512"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95" name="Rectangle 235"/>
          <p:cNvSpPr>
            <a:spLocks noChangeArrowheads="1"/>
          </p:cNvSpPr>
          <p:nvPr/>
        </p:nvSpPr>
        <p:spPr bwMode="auto">
          <a:xfrm>
            <a:off x="2273300" y="2009775"/>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92396" name="Rectangle 236"/>
          <p:cNvSpPr>
            <a:spLocks noChangeArrowheads="1"/>
          </p:cNvSpPr>
          <p:nvPr/>
        </p:nvSpPr>
        <p:spPr bwMode="auto">
          <a:xfrm>
            <a:off x="2273300" y="2552700"/>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92397" name="Rectangle 237"/>
          <p:cNvSpPr>
            <a:spLocks noChangeArrowheads="1"/>
          </p:cNvSpPr>
          <p:nvPr/>
        </p:nvSpPr>
        <p:spPr bwMode="auto">
          <a:xfrm>
            <a:off x="2436813" y="1381125"/>
            <a:ext cx="423862" cy="474663"/>
          </a:xfrm>
          <a:prstGeom prst="rect">
            <a:avLst/>
          </a:prstGeom>
          <a:gradFill rotWithShape="1">
            <a:gsLst>
              <a:gs pos="0">
                <a:srgbClr val="FF0000"/>
              </a:gs>
              <a:gs pos="50000">
                <a:srgbClr val="FFFFFF"/>
              </a:gs>
              <a:gs pos="100000">
                <a:srgbClr val="FF0000"/>
              </a:gs>
            </a:gsLst>
            <a:lin ang="0" scaled="1"/>
          </a:gradFill>
          <a:ln w="0">
            <a:solidFill>
              <a:srgbClr val="000000"/>
            </a:solidFill>
            <a:miter lim="800000"/>
            <a:headEnd/>
            <a:tailEnd/>
          </a:ln>
        </p:spPr>
        <p:txBody>
          <a:bodyPr/>
          <a:lstStyle/>
          <a:p>
            <a:endParaRPr lang="en-US" dirty="0"/>
          </a:p>
        </p:txBody>
      </p:sp>
      <p:sp>
        <p:nvSpPr>
          <p:cNvPr id="92398" name="AutoShape 238"/>
          <p:cNvSpPr>
            <a:spLocks noChangeArrowheads="1"/>
          </p:cNvSpPr>
          <p:nvPr/>
        </p:nvSpPr>
        <p:spPr bwMode="auto">
          <a:xfrm>
            <a:off x="2319338" y="1449388"/>
            <a:ext cx="671512"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399" name="Rectangle 239"/>
          <p:cNvSpPr>
            <a:spLocks noChangeArrowheads="1"/>
          </p:cNvSpPr>
          <p:nvPr/>
        </p:nvSpPr>
        <p:spPr bwMode="auto">
          <a:xfrm>
            <a:off x="2273300" y="1312863"/>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92400" name="Rectangle 240"/>
          <p:cNvSpPr>
            <a:spLocks noChangeArrowheads="1"/>
          </p:cNvSpPr>
          <p:nvPr/>
        </p:nvSpPr>
        <p:spPr bwMode="auto">
          <a:xfrm>
            <a:off x="2273300" y="1855788"/>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92401" name="Rectangle 241"/>
          <p:cNvSpPr>
            <a:spLocks noChangeArrowheads="1"/>
          </p:cNvSpPr>
          <p:nvPr/>
        </p:nvSpPr>
        <p:spPr bwMode="auto">
          <a:xfrm>
            <a:off x="2273300" y="1924050"/>
            <a:ext cx="750888" cy="85725"/>
          </a:xfrm>
          <a:prstGeom prst="rect">
            <a:avLst/>
          </a:prstGeom>
          <a:gradFill rotWithShape="0">
            <a:gsLst>
              <a:gs pos="0">
                <a:srgbClr val="FF0000"/>
              </a:gs>
              <a:gs pos="50000">
                <a:srgbClr val="FF0000">
                  <a:gamma/>
                  <a:tint val="34902"/>
                  <a:invGamma/>
                </a:srgbClr>
              </a:gs>
              <a:gs pos="100000">
                <a:srgbClr val="FF0000"/>
              </a:gs>
            </a:gsLst>
            <a:lin ang="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92402" name="Text Box 242"/>
          <p:cNvSpPr txBox="1">
            <a:spLocks noChangeArrowheads="1"/>
          </p:cNvSpPr>
          <p:nvPr/>
        </p:nvSpPr>
        <p:spPr bwMode="auto">
          <a:xfrm>
            <a:off x="2363788" y="725488"/>
            <a:ext cx="568325" cy="1979612"/>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nvGrpSpPr>
          <p:cNvPr id="92403" name="Group 243"/>
          <p:cNvGrpSpPr>
            <a:grpSpLocks/>
          </p:cNvGrpSpPr>
          <p:nvPr/>
        </p:nvGrpSpPr>
        <p:grpSpPr bwMode="auto">
          <a:xfrm>
            <a:off x="2955925" y="1295400"/>
            <a:ext cx="333375" cy="669925"/>
            <a:chOff x="232" y="900"/>
            <a:chExt cx="12" cy="35"/>
          </a:xfrm>
        </p:grpSpPr>
        <p:sp>
          <p:nvSpPr>
            <p:cNvPr id="92404" name="Rectangle 244"/>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05" name="Freeform 245"/>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06" name="Line 246"/>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07" name="Line 247"/>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08" name="Freeform 248"/>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09" name="Line 249"/>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10" name="Line 250"/>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11" name="Freeform 251"/>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12" name="Line 252"/>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13" name="Line 253"/>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14" name="Freeform 254"/>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15" name="Line 255"/>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16" name="Line 256"/>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17" name="Rectangle 257"/>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18" name="Rectangle 258"/>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19" name="Freeform 259"/>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2420" name="Group 260"/>
          <p:cNvGrpSpPr>
            <a:grpSpLocks/>
          </p:cNvGrpSpPr>
          <p:nvPr/>
        </p:nvGrpSpPr>
        <p:grpSpPr bwMode="auto">
          <a:xfrm>
            <a:off x="2965450" y="2009775"/>
            <a:ext cx="333375" cy="631825"/>
            <a:chOff x="232" y="900"/>
            <a:chExt cx="12" cy="35"/>
          </a:xfrm>
        </p:grpSpPr>
        <p:sp>
          <p:nvSpPr>
            <p:cNvPr id="92421" name="Rectangle 261"/>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22" name="Freeform 262"/>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23" name="Line 263"/>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24" name="Line 264"/>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25" name="Freeform 265"/>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26" name="Line 266"/>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27" name="Line 267"/>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28" name="Freeform 268"/>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29" name="Line 269"/>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30" name="Line 270"/>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31" name="Freeform 271"/>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32" name="Line 272"/>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33" name="Line 273"/>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34" name="Rectangle 274"/>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35" name="Rectangle 275"/>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36" name="Freeform 276"/>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2437" name="Text Box 277"/>
          <p:cNvSpPr txBox="1">
            <a:spLocks noChangeArrowheads="1"/>
          </p:cNvSpPr>
          <p:nvPr/>
        </p:nvSpPr>
        <p:spPr bwMode="auto">
          <a:xfrm>
            <a:off x="2360613" y="4922838"/>
            <a:ext cx="558800" cy="1655762"/>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nvGrpSpPr>
          <p:cNvPr id="92438" name="Group 278"/>
          <p:cNvGrpSpPr>
            <a:grpSpLocks/>
          </p:cNvGrpSpPr>
          <p:nvPr/>
        </p:nvGrpSpPr>
        <p:grpSpPr bwMode="auto">
          <a:xfrm>
            <a:off x="2952750" y="596900"/>
            <a:ext cx="333375" cy="660400"/>
            <a:chOff x="232" y="900"/>
            <a:chExt cx="12" cy="35"/>
          </a:xfrm>
        </p:grpSpPr>
        <p:sp>
          <p:nvSpPr>
            <p:cNvPr id="92439" name="Rectangle 279"/>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40" name="Freeform 280"/>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41" name="Line 281"/>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42" name="Line 282"/>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43" name="Freeform 283"/>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44" name="Line 284"/>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45" name="Line 285"/>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46" name="Freeform 286"/>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47" name="Line 287"/>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48" name="Line 288"/>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49" name="Freeform 289"/>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50" name="Line 290"/>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51" name="Line 291"/>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52" name="Rectangle 292"/>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53" name="Rectangle 293"/>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54" name="Freeform 294"/>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2455" name="Group 295"/>
          <p:cNvGrpSpPr>
            <a:grpSpLocks/>
          </p:cNvGrpSpPr>
          <p:nvPr/>
        </p:nvGrpSpPr>
        <p:grpSpPr bwMode="auto">
          <a:xfrm>
            <a:off x="1990725" y="700088"/>
            <a:ext cx="276225" cy="2019300"/>
            <a:chOff x="1254" y="537"/>
            <a:chExt cx="174" cy="1272"/>
          </a:xfrm>
        </p:grpSpPr>
        <p:grpSp>
          <p:nvGrpSpPr>
            <p:cNvPr id="92456" name="Group 296"/>
            <p:cNvGrpSpPr>
              <a:grpSpLocks/>
            </p:cNvGrpSpPr>
            <p:nvPr/>
          </p:nvGrpSpPr>
          <p:grpSpPr bwMode="auto">
            <a:xfrm>
              <a:off x="1254" y="811"/>
              <a:ext cx="174" cy="118"/>
              <a:chOff x="313" y="743"/>
              <a:chExt cx="29" cy="10"/>
            </a:xfrm>
          </p:grpSpPr>
          <p:grpSp>
            <p:nvGrpSpPr>
              <p:cNvPr id="92457" name="Group 297"/>
              <p:cNvGrpSpPr>
                <a:grpSpLocks/>
              </p:cNvGrpSpPr>
              <p:nvPr/>
            </p:nvGrpSpPr>
            <p:grpSpPr bwMode="auto">
              <a:xfrm>
                <a:off x="322" y="743"/>
                <a:ext cx="8" cy="10"/>
                <a:chOff x="248" y="952"/>
                <a:chExt cx="6" cy="7"/>
              </a:xfrm>
            </p:grpSpPr>
            <p:sp>
              <p:nvSpPr>
                <p:cNvPr id="92458" name="Rectangle 298"/>
                <p:cNvSpPr>
                  <a:spLocks noChangeArrowheads="1"/>
                </p:cNvSpPr>
                <p:nvPr/>
              </p:nvSpPr>
              <p:spPr bwMode="auto">
                <a:xfrm>
                  <a:off x="248" y="955"/>
                  <a:ext cx="6" cy="4"/>
                </a:xfrm>
                <a:prstGeom prst="rect">
                  <a:avLst/>
                </a:prstGeom>
                <a:solidFill>
                  <a:srgbClr val="FF0000"/>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59" name="Line 299"/>
                <p:cNvSpPr>
                  <a:spLocks noChangeShapeType="1"/>
                </p:cNvSpPr>
                <p:nvPr/>
              </p:nvSpPr>
              <p:spPr bwMode="auto">
                <a:xfrm flipV="1">
                  <a:off x="251" y="952"/>
                  <a:ext cx="0" cy="3"/>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60" name="Line 300"/>
                <p:cNvSpPr>
                  <a:spLocks noChangeShapeType="1"/>
                </p:cNvSpPr>
                <p:nvPr/>
              </p:nvSpPr>
              <p:spPr bwMode="auto">
                <a:xfrm>
                  <a:off x="249" y="952"/>
                  <a:ext cx="4"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2461" name="Line 301"/>
              <p:cNvSpPr>
                <a:spLocks noChangeShapeType="1"/>
              </p:cNvSpPr>
              <p:nvPr/>
            </p:nvSpPr>
            <p:spPr bwMode="auto">
              <a:xfrm>
                <a:off x="330" y="750"/>
                <a:ext cx="12"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62" name="Line 302"/>
              <p:cNvSpPr>
                <a:spLocks noChangeShapeType="1"/>
              </p:cNvSpPr>
              <p:nvPr/>
            </p:nvSpPr>
            <p:spPr bwMode="auto">
              <a:xfrm>
                <a:off x="313" y="750"/>
                <a:ext cx="9"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2463" name="Line 303"/>
            <p:cNvSpPr>
              <a:spLocks noChangeShapeType="1"/>
            </p:cNvSpPr>
            <p:nvPr/>
          </p:nvSpPr>
          <p:spPr bwMode="auto">
            <a:xfrm flipV="1">
              <a:off x="1254" y="1791"/>
              <a:ext cx="174" cy="6"/>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2464" name="Group 304"/>
            <p:cNvGrpSpPr>
              <a:grpSpLocks/>
            </p:cNvGrpSpPr>
            <p:nvPr/>
          </p:nvGrpSpPr>
          <p:grpSpPr bwMode="auto">
            <a:xfrm flipH="1">
              <a:off x="1255" y="537"/>
              <a:ext cx="27" cy="1272"/>
              <a:chOff x="342" y="715"/>
              <a:chExt cx="0" cy="113"/>
            </a:xfrm>
          </p:grpSpPr>
          <p:sp>
            <p:nvSpPr>
              <p:cNvPr id="92465" name="Line 305"/>
              <p:cNvSpPr>
                <a:spLocks noChangeShapeType="1"/>
              </p:cNvSpPr>
              <p:nvPr/>
            </p:nvSpPr>
            <p:spPr bwMode="auto">
              <a:xfrm>
                <a:off x="342" y="715"/>
                <a:ext cx="0" cy="43"/>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66" name="Line 306"/>
              <p:cNvSpPr>
                <a:spLocks noChangeShapeType="1"/>
              </p:cNvSpPr>
              <p:nvPr/>
            </p:nvSpPr>
            <p:spPr bwMode="auto">
              <a:xfrm>
                <a:off x="342" y="791"/>
                <a:ext cx="0" cy="37"/>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67" name="Line 307"/>
              <p:cNvSpPr>
                <a:spLocks noChangeShapeType="1"/>
              </p:cNvSpPr>
              <p:nvPr/>
            </p:nvSpPr>
            <p:spPr bwMode="auto">
              <a:xfrm flipV="1">
                <a:off x="342" y="758"/>
                <a:ext cx="0" cy="3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2468" name="Group 308"/>
            <p:cNvGrpSpPr>
              <a:grpSpLocks/>
            </p:cNvGrpSpPr>
            <p:nvPr/>
          </p:nvGrpSpPr>
          <p:grpSpPr bwMode="auto">
            <a:xfrm>
              <a:off x="1254" y="1257"/>
              <a:ext cx="174" cy="117"/>
              <a:chOff x="313" y="784"/>
              <a:chExt cx="29" cy="10"/>
            </a:xfrm>
          </p:grpSpPr>
          <p:grpSp>
            <p:nvGrpSpPr>
              <p:cNvPr id="92469" name="Group 309"/>
              <p:cNvGrpSpPr>
                <a:grpSpLocks/>
              </p:cNvGrpSpPr>
              <p:nvPr/>
            </p:nvGrpSpPr>
            <p:grpSpPr bwMode="auto">
              <a:xfrm>
                <a:off x="322" y="784"/>
                <a:ext cx="8" cy="10"/>
                <a:chOff x="248" y="952"/>
                <a:chExt cx="6" cy="7"/>
              </a:xfrm>
            </p:grpSpPr>
            <p:sp>
              <p:nvSpPr>
                <p:cNvPr id="92470" name="Rectangle 310"/>
                <p:cNvSpPr>
                  <a:spLocks noChangeArrowheads="1"/>
                </p:cNvSpPr>
                <p:nvPr/>
              </p:nvSpPr>
              <p:spPr bwMode="auto">
                <a:xfrm>
                  <a:off x="248" y="955"/>
                  <a:ext cx="6" cy="4"/>
                </a:xfrm>
                <a:prstGeom prst="rect">
                  <a:avLst/>
                </a:prstGeom>
                <a:solidFill>
                  <a:srgbClr val="FF0000"/>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71" name="Line 311"/>
                <p:cNvSpPr>
                  <a:spLocks noChangeShapeType="1"/>
                </p:cNvSpPr>
                <p:nvPr/>
              </p:nvSpPr>
              <p:spPr bwMode="auto">
                <a:xfrm flipV="1">
                  <a:off x="251" y="952"/>
                  <a:ext cx="0" cy="3"/>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72" name="Line 312"/>
                <p:cNvSpPr>
                  <a:spLocks noChangeShapeType="1"/>
                </p:cNvSpPr>
                <p:nvPr/>
              </p:nvSpPr>
              <p:spPr bwMode="auto">
                <a:xfrm>
                  <a:off x="249" y="952"/>
                  <a:ext cx="4"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2473" name="Line 313"/>
              <p:cNvSpPr>
                <a:spLocks noChangeShapeType="1"/>
              </p:cNvSpPr>
              <p:nvPr/>
            </p:nvSpPr>
            <p:spPr bwMode="auto">
              <a:xfrm>
                <a:off x="330" y="791"/>
                <a:ext cx="12"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474" name="Line 314"/>
              <p:cNvSpPr>
                <a:spLocks noChangeShapeType="1"/>
              </p:cNvSpPr>
              <p:nvPr/>
            </p:nvSpPr>
            <p:spPr bwMode="auto">
              <a:xfrm>
                <a:off x="313" y="791"/>
                <a:ext cx="9"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92684" name="Group 524"/>
          <p:cNvGrpSpPr>
            <a:grpSpLocks/>
          </p:cNvGrpSpPr>
          <p:nvPr/>
        </p:nvGrpSpPr>
        <p:grpSpPr bwMode="auto">
          <a:xfrm>
            <a:off x="2368550" y="3254375"/>
            <a:ext cx="80963" cy="327025"/>
            <a:chOff x="1492" y="2134"/>
            <a:chExt cx="51" cy="206"/>
          </a:xfrm>
        </p:grpSpPr>
        <p:sp>
          <p:nvSpPr>
            <p:cNvPr id="92685" name="Text Box 525"/>
            <p:cNvSpPr txBox="1">
              <a:spLocks noChangeArrowheads="1"/>
            </p:cNvSpPr>
            <p:nvPr/>
          </p:nvSpPr>
          <p:spPr bwMode="auto">
            <a:xfrm rot="10800000">
              <a:off x="1492" y="2134"/>
              <a:ext cx="34" cy="206"/>
            </a:xfrm>
            <a:prstGeom prst="rect">
              <a:avLst/>
            </a:prstGeom>
            <a:solidFill>
              <a:srgbClr val="DDDDDD"/>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0" hangingPunct="0">
                <a:lnSpc>
                  <a:spcPct val="125000"/>
                </a:lnSpc>
              </a:pPr>
              <a:endParaRPr lang="en-US" sz="1200" b="1" dirty="0">
                <a:latin typeface="Arial Narrow" pitchFamily="34" charset="0"/>
              </a:endParaRPr>
            </a:p>
          </p:txBody>
        </p:sp>
        <p:sp>
          <p:nvSpPr>
            <p:cNvPr id="92686" name="Text Box 526"/>
            <p:cNvSpPr txBox="1">
              <a:spLocks noChangeArrowheads="1"/>
            </p:cNvSpPr>
            <p:nvPr/>
          </p:nvSpPr>
          <p:spPr bwMode="auto">
            <a:xfrm rot="10800000">
              <a:off x="1510" y="2216"/>
              <a:ext cx="33" cy="55"/>
            </a:xfrm>
            <a:prstGeom prst="rect">
              <a:avLst/>
            </a:prstGeom>
            <a:solidFill>
              <a:srgbClr val="808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0" hangingPunct="0">
                <a:lnSpc>
                  <a:spcPct val="125000"/>
                </a:lnSpc>
              </a:pPr>
              <a:endParaRPr lang="en-US" sz="1200" b="1" dirty="0">
                <a:latin typeface="Arial Narrow" pitchFamily="34" charset="0"/>
              </a:endParaRPr>
            </a:p>
          </p:txBody>
        </p:sp>
      </p:grpSp>
      <p:grpSp>
        <p:nvGrpSpPr>
          <p:cNvPr id="92688" name="Group 528"/>
          <p:cNvGrpSpPr>
            <a:grpSpLocks/>
          </p:cNvGrpSpPr>
          <p:nvPr/>
        </p:nvGrpSpPr>
        <p:grpSpPr bwMode="auto">
          <a:xfrm>
            <a:off x="2841625" y="3257550"/>
            <a:ext cx="88900" cy="317500"/>
            <a:chOff x="1790" y="2148"/>
            <a:chExt cx="56" cy="200"/>
          </a:xfrm>
        </p:grpSpPr>
        <p:sp>
          <p:nvSpPr>
            <p:cNvPr id="92689" name="Text Box 529"/>
            <p:cNvSpPr txBox="1">
              <a:spLocks noChangeArrowheads="1"/>
            </p:cNvSpPr>
            <p:nvPr/>
          </p:nvSpPr>
          <p:spPr bwMode="auto">
            <a:xfrm>
              <a:off x="1812" y="2148"/>
              <a:ext cx="34" cy="200"/>
            </a:xfrm>
            <a:prstGeom prst="rect">
              <a:avLst/>
            </a:prstGeom>
            <a:solidFill>
              <a:srgbClr val="DDDDDD"/>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92690" name="Text Box 530"/>
            <p:cNvSpPr txBox="1">
              <a:spLocks noChangeArrowheads="1"/>
            </p:cNvSpPr>
            <p:nvPr/>
          </p:nvSpPr>
          <p:spPr bwMode="auto">
            <a:xfrm>
              <a:off x="1790" y="2223"/>
              <a:ext cx="36" cy="53"/>
            </a:xfrm>
            <a:prstGeom prst="rect">
              <a:avLst/>
            </a:prstGeom>
            <a:solidFill>
              <a:srgbClr val="808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grpSp>
        <p:nvGrpSpPr>
          <p:cNvPr id="93037" name="Group 877"/>
          <p:cNvGrpSpPr>
            <a:grpSpLocks/>
          </p:cNvGrpSpPr>
          <p:nvPr/>
        </p:nvGrpSpPr>
        <p:grpSpPr bwMode="auto">
          <a:xfrm>
            <a:off x="2781300" y="4097338"/>
            <a:ext cx="142875" cy="314325"/>
            <a:chOff x="3293" y="3267"/>
            <a:chExt cx="96" cy="144"/>
          </a:xfrm>
        </p:grpSpPr>
        <p:sp>
          <p:nvSpPr>
            <p:cNvPr id="93038" name="Text Box 878"/>
            <p:cNvSpPr txBox="1">
              <a:spLocks noChangeArrowheads="1"/>
            </p:cNvSpPr>
            <p:nvPr/>
          </p:nvSpPr>
          <p:spPr bwMode="auto">
            <a:xfrm>
              <a:off x="3293" y="3267"/>
              <a:ext cx="94" cy="144"/>
            </a:xfrm>
            <a:prstGeom prst="rect">
              <a:avLst/>
            </a:prstGeom>
            <a:solidFill>
              <a:srgbClr val="000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93039" name="Rectangle 879"/>
            <p:cNvSpPr>
              <a:spLocks noChangeArrowheads="1"/>
            </p:cNvSpPr>
            <p:nvPr/>
          </p:nvSpPr>
          <p:spPr bwMode="auto">
            <a:xfrm>
              <a:off x="3293" y="3311"/>
              <a:ext cx="96" cy="6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93040" name="Group 880"/>
          <p:cNvGrpSpPr>
            <a:grpSpLocks/>
          </p:cNvGrpSpPr>
          <p:nvPr/>
        </p:nvGrpSpPr>
        <p:grpSpPr bwMode="auto">
          <a:xfrm>
            <a:off x="2371725" y="4102100"/>
            <a:ext cx="142875" cy="314325"/>
            <a:chOff x="3293" y="3267"/>
            <a:chExt cx="96" cy="144"/>
          </a:xfrm>
        </p:grpSpPr>
        <p:sp>
          <p:nvSpPr>
            <p:cNvPr id="93041" name="Text Box 881"/>
            <p:cNvSpPr txBox="1">
              <a:spLocks noChangeArrowheads="1"/>
            </p:cNvSpPr>
            <p:nvPr/>
          </p:nvSpPr>
          <p:spPr bwMode="auto">
            <a:xfrm>
              <a:off x="3293" y="3267"/>
              <a:ext cx="94" cy="144"/>
            </a:xfrm>
            <a:prstGeom prst="rect">
              <a:avLst/>
            </a:prstGeom>
            <a:solidFill>
              <a:srgbClr val="000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93042" name="Rectangle 882"/>
            <p:cNvSpPr>
              <a:spLocks noChangeArrowheads="1"/>
            </p:cNvSpPr>
            <p:nvPr/>
          </p:nvSpPr>
          <p:spPr bwMode="auto">
            <a:xfrm>
              <a:off x="3293" y="3311"/>
              <a:ext cx="96" cy="6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93160" name="Group 1000"/>
          <p:cNvGrpSpPr>
            <a:grpSpLocks/>
          </p:cNvGrpSpPr>
          <p:nvPr/>
        </p:nvGrpSpPr>
        <p:grpSpPr bwMode="auto">
          <a:xfrm>
            <a:off x="2487613" y="715963"/>
            <a:ext cx="304800" cy="5853112"/>
            <a:chOff x="1567" y="451"/>
            <a:chExt cx="192" cy="3687"/>
          </a:xfrm>
        </p:grpSpPr>
        <p:grpSp>
          <p:nvGrpSpPr>
            <p:cNvPr id="92916" name="Group 756"/>
            <p:cNvGrpSpPr>
              <a:grpSpLocks/>
            </p:cNvGrpSpPr>
            <p:nvPr/>
          </p:nvGrpSpPr>
          <p:grpSpPr bwMode="auto">
            <a:xfrm>
              <a:off x="1570" y="1770"/>
              <a:ext cx="189" cy="1296"/>
              <a:chOff x="905" y="601"/>
              <a:chExt cx="43" cy="216"/>
            </a:xfrm>
          </p:grpSpPr>
          <p:sp>
            <p:nvSpPr>
              <p:cNvPr id="92917" name="Oval 757"/>
              <p:cNvSpPr>
                <a:spLocks noChangeArrowheads="1"/>
              </p:cNvSpPr>
              <p:nvPr/>
            </p:nvSpPr>
            <p:spPr bwMode="auto">
              <a:xfrm>
                <a:off x="919" y="644"/>
                <a:ext cx="16" cy="11"/>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18" name="Oval 758"/>
              <p:cNvSpPr>
                <a:spLocks noChangeArrowheads="1"/>
              </p:cNvSpPr>
              <p:nvPr/>
            </p:nvSpPr>
            <p:spPr bwMode="auto">
              <a:xfrm>
                <a:off x="919" y="733"/>
                <a:ext cx="16" cy="14"/>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19" name="Oval 759"/>
              <p:cNvSpPr>
                <a:spLocks noChangeArrowheads="1"/>
              </p:cNvSpPr>
              <p:nvPr/>
            </p:nvSpPr>
            <p:spPr bwMode="auto">
              <a:xfrm>
                <a:off x="919" y="704"/>
                <a:ext cx="16" cy="11"/>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20" name="Oval 760"/>
              <p:cNvSpPr>
                <a:spLocks noChangeArrowheads="1"/>
              </p:cNvSpPr>
              <p:nvPr/>
            </p:nvSpPr>
            <p:spPr bwMode="auto">
              <a:xfrm>
                <a:off x="919" y="609"/>
                <a:ext cx="16" cy="11"/>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21" name="Oval 761"/>
              <p:cNvSpPr>
                <a:spLocks noChangeAspect="1" noChangeArrowheads="1"/>
              </p:cNvSpPr>
              <p:nvPr/>
            </p:nvSpPr>
            <p:spPr bwMode="auto">
              <a:xfrm>
                <a:off x="907" y="659"/>
                <a:ext cx="40" cy="31"/>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22" name="Oval 762"/>
              <p:cNvSpPr>
                <a:spLocks noChangeAspect="1" noChangeArrowheads="1"/>
              </p:cNvSpPr>
              <p:nvPr/>
            </p:nvSpPr>
            <p:spPr bwMode="auto">
              <a:xfrm>
                <a:off x="918" y="668"/>
                <a:ext cx="18" cy="13"/>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23" name="AutoShape 763"/>
              <p:cNvSpPr>
                <a:spLocks noChangeAspect="1" noChangeArrowheads="1"/>
              </p:cNvSpPr>
              <p:nvPr/>
            </p:nvSpPr>
            <p:spPr bwMode="auto">
              <a:xfrm>
                <a:off x="925" y="662"/>
                <a:ext cx="4" cy="4"/>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24" name="AutoShape 764"/>
              <p:cNvSpPr>
                <a:spLocks noChangeAspect="1" noChangeArrowheads="1"/>
              </p:cNvSpPr>
              <p:nvPr/>
            </p:nvSpPr>
            <p:spPr bwMode="auto">
              <a:xfrm>
                <a:off x="938" y="673"/>
                <a:ext cx="5"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25" name="AutoShape 765"/>
              <p:cNvSpPr>
                <a:spLocks noChangeAspect="1" noChangeArrowheads="1"/>
              </p:cNvSpPr>
              <p:nvPr/>
            </p:nvSpPr>
            <p:spPr bwMode="auto">
              <a:xfrm>
                <a:off x="934" y="680"/>
                <a:ext cx="4"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26" name="AutoShape 766"/>
              <p:cNvSpPr>
                <a:spLocks noChangeAspect="1" noChangeArrowheads="1"/>
              </p:cNvSpPr>
              <p:nvPr/>
            </p:nvSpPr>
            <p:spPr bwMode="auto">
              <a:xfrm>
                <a:off x="911" y="673"/>
                <a:ext cx="5"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27" name="AutoShape 767"/>
              <p:cNvSpPr>
                <a:spLocks noChangeAspect="1" noChangeArrowheads="1"/>
              </p:cNvSpPr>
              <p:nvPr/>
            </p:nvSpPr>
            <p:spPr bwMode="auto">
              <a:xfrm>
                <a:off x="925" y="683"/>
                <a:ext cx="4" cy="4"/>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28" name="AutoShape 768"/>
              <p:cNvSpPr>
                <a:spLocks noChangeAspect="1" noChangeArrowheads="1"/>
              </p:cNvSpPr>
              <p:nvPr/>
            </p:nvSpPr>
            <p:spPr bwMode="auto">
              <a:xfrm>
                <a:off x="916" y="666"/>
                <a:ext cx="4"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29" name="AutoShape 769"/>
              <p:cNvSpPr>
                <a:spLocks noChangeAspect="1" noChangeArrowheads="1"/>
              </p:cNvSpPr>
              <p:nvPr/>
            </p:nvSpPr>
            <p:spPr bwMode="auto">
              <a:xfrm>
                <a:off x="934" y="666"/>
                <a:ext cx="4"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30" name="AutoShape 770"/>
              <p:cNvSpPr>
                <a:spLocks noChangeAspect="1" noChangeArrowheads="1"/>
              </p:cNvSpPr>
              <p:nvPr/>
            </p:nvSpPr>
            <p:spPr bwMode="auto">
              <a:xfrm>
                <a:off x="916" y="680"/>
                <a:ext cx="4"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31" name="Oval 771"/>
              <p:cNvSpPr>
                <a:spLocks noChangeAspect="1" noChangeArrowheads="1"/>
              </p:cNvSpPr>
              <p:nvPr/>
            </p:nvSpPr>
            <p:spPr bwMode="auto">
              <a:xfrm>
                <a:off x="925" y="673"/>
                <a:ext cx="4" cy="3"/>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2932" name="Group 772"/>
              <p:cNvGrpSpPr>
                <a:grpSpLocks/>
              </p:cNvGrpSpPr>
              <p:nvPr/>
            </p:nvGrpSpPr>
            <p:grpSpPr bwMode="auto">
              <a:xfrm>
                <a:off x="905" y="601"/>
                <a:ext cx="43" cy="20"/>
                <a:chOff x="504" y="778"/>
                <a:chExt cx="43" cy="29"/>
              </a:xfrm>
            </p:grpSpPr>
            <p:sp>
              <p:nvSpPr>
                <p:cNvPr id="92933" name="AutoShape 773"/>
                <p:cNvSpPr>
                  <a:spLocks noChangeArrowheads="1"/>
                </p:cNvSpPr>
                <p:nvPr/>
              </p:nvSpPr>
              <p:spPr bwMode="auto">
                <a:xfrm>
                  <a:off x="504" y="799"/>
                  <a:ext cx="43" cy="8"/>
                </a:xfrm>
                <a:custGeom>
                  <a:avLst/>
                  <a:gdLst>
                    <a:gd name="G0" fmla="+- 2298 0 0"/>
                    <a:gd name="G1" fmla="+- 21600 0 2298"/>
                    <a:gd name="G2" fmla="*/ 2298 1 2"/>
                    <a:gd name="G3" fmla="+- 21600 0 G2"/>
                    <a:gd name="G4" fmla="+/ 2298 21600 2"/>
                    <a:gd name="G5" fmla="+/ G1 0 2"/>
                    <a:gd name="G6" fmla="*/ 21600 21600 2298"/>
                    <a:gd name="G7" fmla="*/ G6 1 2"/>
                    <a:gd name="G8" fmla="+- 21600 0 G7"/>
                    <a:gd name="G9" fmla="*/ 21600 1 2"/>
                    <a:gd name="G10" fmla="+- 2298 0 G9"/>
                    <a:gd name="G11" fmla="?: G10 G8 0"/>
                    <a:gd name="G12" fmla="?: G10 G7 21600"/>
                    <a:gd name="T0" fmla="*/ 20451 w 21600"/>
                    <a:gd name="T1" fmla="*/ 10800 h 21600"/>
                    <a:gd name="T2" fmla="*/ 10800 w 21600"/>
                    <a:gd name="T3" fmla="*/ 21600 h 21600"/>
                    <a:gd name="T4" fmla="*/ 1149 w 21600"/>
                    <a:gd name="T5" fmla="*/ 10800 h 21600"/>
                    <a:gd name="T6" fmla="*/ 10800 w 21600"/>
                    <a:gd name="T7" fmla="*/ 0 h 21600"/>
                    <a:gd name="T8" fmla="*/ 2949 w 21600"/>
                    <a:gd name="T9" fmla="*/ 2949 h 21600"/>
                    <a:gd name="T10" fmla="*/ 18651 w 21600"/>
                    <a:gd name="T11" fmla="*/ 18651 h 21600"/>
                  </a:gdLst>
                  <a:ahLst/>
                  <a:cxnLst>
                    <a:cxn ang="0">
                      <a:pos x="T0" y="T1"/>
                    </a:cxn>
                    <a:cxn ang="0">
                      <a:pos x="T2" y="T3"/>
                    </a:cxn>
                    <a:cxn ang="0">
                      <a:pos x="T4" y="T5"/>
                    </a:cxn>
                    <a:cxn ang="0">
                      <a:pos x="T6" y="T7"/>
                    </a:cxn>
                  </a:cxnLst>
                  <a:rect l="T8" t="T9" r="T10" b="T11"/>
                  <a:pathLst>
                    <a:path w="21600" h="21600">
                      <a:moveTo>
                        <a:pt x="0" y="0"/>
                      </a:moveTo>
                      <a:lnTo>
                        <a:pt x="2298" y="21600"/>
                      </a:lnTo>
                      <a:lnTo>
                        <a:pt x="19302"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92934" name="Rectangle 774"/>
                <p:cNvSpPr>
                  <a:spLocks noChangeAspect="1" noChangeArrowheads="1"/>
                </p:cNvSpPr>
                <p:nvPr/>
              </p:nvSpPr>
              <p:spPr bwMode="auto">
                <a:xfrm flipH="1">
                  <a:off x="504" y="778"/>
                  <a:ext cx="43" cy="2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grpSp>
              <p:nvGrpSpPr>
                <p:cNvPr id="92935" name="Group 775"/>
                <p:cNvGrpSpPr>
                  <a:grpSpLocks/>
                </p:cNvGrpSpPr>
                <p:nvPr/>
              </p:nvGrpSpPr>
              <p:grpSpPr bwMode="auto">
                <a:xfrm>
                  <a:off x="504" y="779"/>
                  <a:ext cx="43" cy="19"/>
                  <a:chOff x="298" y="230"/>
                  <a:chExt cx="51" cy="39"/>
                </a:xfrm>
              </p:grpSpPr>
              <p:grpSp>
                <p:nvGrpSpPr>
                  <p:cNvPr id="92936" name="Group 776"/>
                  <p:cNvGrpSpPr>
                    <a:grpSpLocks/>
                  </p:cNvGrpSpPr>
                  <p:nvPr/>
                </p:nvGrpSpPr>
                <p:grpSpPr bwMode="auto">
                  <a:xfrm>
                    <a:off x="298" y="249"/>
                    <a:ext cx="26" cy="20"/>
                    <a:chOff x="420" y="48"/>
                    <a:chExt cx="70" cy="71"/>
                  </a:xfrm>
                </p:grpSpPr>
                <p:grpSp>
                  <p:nvGrpSpPr>
                    <p:cNvPr id="92937" name="Group 777"/>
                    <p:cNvGrpSpPr>
                      <a:grpSpLocks/>
                    </p:cNvGrpSpPr>
                    <p:nvPr/>
                  </p:nvGrpSpPr>
                  <p:grpSpPr bwMode="auto">
                    <a:xfrm>
                      <a:off x="420" y="48"/>
                      <a:ext cx="70" cy="69"/>
                      <a:chOff x="420" y="48"/>
                      <a:chExt cx="70" cy="69"/>
                    </a:xfrm>
                  </p:grpSpPr>
                  <p:sp>
                    <p:nvSpPr>
                      <p:cNvPr id="92938" name="Line 778"/>
                      <p:cNvSpPr>
                        <a:spLocks noChangeShapeType="1"/>
                      </p:cNvSpPr>
                      <p:nvPr/>
                    </p:nvSpPr>
                    <p:spPr bwMode="auto">
                      <a:xfrm flipV="1">
                        <a:off x="428" y="56"/>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39" name="Line 779"/>
                      <p:cNvSpPr>
                        <a:spLocks noChangeShapeType="1"/>
                      </p:cNvSpPr>
                      <p:nvPr/>
                    </p:nvSpPr>
                    <p:spPr bwMode="auto">
                      <a:xfrm flipV="1">
                        <a:off x="420" y="48"/>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40" name="Line 780"/>
                      <p:cNvSpPr>
                        <a:spLocks noChangeShapeType="1"/>
                      </p:cNvSpPr>
                      <p:nvPr/>
                    </p:nvSpPr>
                    <p:spPr bwMode="auto">
                      <a:xfrm flipV="1">
                        <a:off x="445" y="73"/>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41" name="Line 781"/>
                      <p:cNvSpPr>
                        <a:spLocks noChangeShapeType="1"/>
                      </p:cNvSpPr>
                      <p:nvPr/>
                    </p:nvSpPr>
                    <p:spPr bwMode="auto">
                      <a:xfrm flipV="1">
                        <a:off x="420" y="48"/>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42" name="Line 782"/>
                      <p:cNvSpPr>
                        <a:spLocks noChangeShapeType="1"/>
                      </p:cNvSpPr>
                      <p:nvPr/>
                    </p:nvSpPr>
                    <p:spPr bwMode="auto">
                      <a:xfrm flipV="1">
                        <a:off x="462" y="90"/>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43" name="Line 783"/>
                      <p:cNvSpPr>
                        <a:spLocks noChangeShapeType="1"/>
                      </p:cNvSpPr>
                      <p:nvPr/>
                    </p:nvSpPr>
                    <p:spPr bwMode="auto">
                      <a:xfrm flipV="1">
                        <a:off x="420" y="48"/>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44" name="Line 784"/>
                      <p:cNvSpPr>
                        <a:spLocks noChangeShapeType="1"/>
                      </p:cNvSpPr>
                      <p:nvPr/>
                    </p:nvSpPr>
                    <p:spPr bwMode="auto">
                      <a:xfrm flipV="1">
                        <a:off x="480" y="107"/>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45" name="Line 785"/>
                      <p:cNvSpPr>
                        <a:spLocks noChangeShapeType="1"/>
                      </p:cNvSpPr>
                      <p:nvPr/>
                    </p:nvSpPr>
                    <p:spPr bwMode="auto">
                      <a:xfrm flipV="1">
                        <a:off x="422" y="48"/>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2946" name="Group 786"/>
                    <p:cNvGrpSpPr>
                      <a:grpSpLocks/>
                    </p:cNvGrpSpPr>
                    <p:nvPr/>
                  </p:nvGrpSpPr>
                  <p:grpSpPr bwMode="auto">
                    <a:xfrm>
                      <a:off x="421" y="48"/>
                      <a:ext cx="69" cy="71"/>
                      <a:chOff x="421" y="48"/>
                      <a:chExt cx="69" cy="71"/>
                    </a:xfrm>
                  </p:grpSpPr>
                  <p:sp>
                    <p:nvSpPr>
                      <p:cNvPr id="92947" name="Line 787"/>
                      <p:cNvSpPr>
                        <a:spLocks noChangeShapeType="1"/>
                      </p:cNvSpPr>
                      <p:nvPr/>
                    </p:nvSpPr>
                    <p:spPr bwMode="auto">
                      <a:xfrm rot="5400000" flipV="1">
                        <a:off x="420" y="58"/>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48" name="Line 788"/>
                      <p:cNvSpPr>
                        <a:spLocks noChangeShapeType="1"/>
                      </p:cNvSpPr>
                      <p:nvPr/>
                    </p:nvSpPr>
                    <p:spPr bwMode="auto">
                      <a:xfrm rot="5400000" flipV="1">
                        <a:off x="428" y="50"/>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49" name="Line 789"/>
                      <p:cNvSpPr>
                        <a:spLocks noChangeShapeType="1"/>
                      </p:cNvSpPr>
                      <p:nvPr/>
                    </p:nvSpPr>
                    <p:spPr bwMode="auto">
                      <a:xfrm rot="5400000" flipV="1">
                        <a:off x="420" y="74"/>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50" name="Line 790"/>
                      <p:cNvSpPr>
                        <a:spLocks noChangeShapeType="1"/>
                      </p:cNvSpPr>
                      <p:nvPr/>
                    </p:nvSpPr>
                    <p:spPr bwMode="auto">
                      <a:xfrm rot="5400000" flipV="1">
                        <a:off x="445" y="49"/>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51" name="Line 791"/>
                      <p:cNvSpPr>
                        <a:spLocks noChangeShapeType="1"/>
                      </p:cNvSpPr>
                      <p:nvPr/>
                    </p:nvSpPr>
                    <p:spPr bwMode="auto">
                      <a:xfrm rot="5400000" flipV="1">
                        <a:off x="420" y="91"/>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52" name="Line 792"/>
                      <p:cNvSpPr>
                        <a:spLocks noChangeShapeType="1"/>
                      </p:cNvSpPr>
                      <p:nvPr/>
                    </p:nvSpPr>
                    <p:spPr bwMode="auto">
                      <a:xfrm rot="5400000" flipV="1">
                        <a:off x="461" y="49"/>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53" name="Line 793"/>
                      <p:cNvSpPr>
                        <a:spLocks noChangeShapeType="1"/>
                      </p:cNvSpPr>
                      <p:nvPr/>
                    </p:nvSpPr>
                    <p:spPr bwMode="auto">
                      <a:xfrm rot="5400000" flipV="1">
                        <a:off x="422" y="109"/>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54" name="Line 794"/>
                      <p:cNvSpPr>
                        <a:spLocks noChangeShapeType="1"/>
                      </p:cNvSpPr>
                      <p:nvPr/>
                    </p:nvSpPr>
                    <p:spPr bwMode="auto">
                      <a:xfrm rot="5400000" flipV="1">
                        <a:off x="480" y="50"/>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92955" name="Group 795"/>
                  <p:cNvGrpSpPr>
                    <a:grpSpLocks/>
                  </p:cNvGrpSpPr>
                  <p:nvPr/>
                </p:nvGrpSpPr>
                <p:grpSpPr bwMode="auto">
                  <a:xfrm>
                    <a:off x="298" y="230"/>
                    <a:ext cx="26" cy="20"/>
                    <a:chOff x="420" y="48"/>
                    <a:chExt cx="70" cy="71"/>
                  </a:xfrm>
                </p:grpSpPr>
                <p:grpSp>
                  <p:nvGrpSpPr>
                    <p:cNvPr id="92956" name="Group 796"/>
                    <p:cNvGrpSpPr>
                      <a:grpSpLocks/>
                    </p:cNvGrpSpPr>
                    <p:nvPr/>
                  </p:nvGrpSpPr>
                  <p:grpSpPr bwMode="auto">
                    <a:xfrm>
                      <a:off x="420" y="48"/>
                      <a:ext cx="70" cy="69"/>
                      <a:chOff x="420" y="48"/>
                      <a:chExt cx="70" cy="69"/>
                    </a:xfrm>
                  </p:grpSpPr>
                  <p:sp>
                    <p:nvSpPr>
                      <p:cNvPr id="92957" name="Line 797"/>
                      <p:cNvSpPr>
                        <a:spLocks noChangeShapeType="1"/>
                      </p:cNvSpPr>
                      <p:nvPr/>
                    </p:nvSpPr>
                    <p:spPr bwMode="auto">
                      <a:xfrm flipV="1">
                        <a:off x="428" y="56"/>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58" name="Line 798"/>
                      <p:cNvSpPr>
                        <a:spLocks noChangeShapeType="1"/>
                      </p:cNvSpPr>
                      <p:nvPr/>
                    </p:nvSpPr>
                    <p:spPr bwMode="auto">
                      <a:xfrm flipV="1">
                        <a:off x="420" y="48"/>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59" name="Line 799"/>
                      <p:cNvSpPr>
                        <a:spLocks noChangeShapeType="1"/>
                      </p:cNvSpPr>
                      <p:nvPr/>
                    </p:nvSpPr>
                    <p:spPr bwMode="auto">
                      <a:xfrm flipV="1">
                        <a:off x="445" y="73"/>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60" name="Line 800"/>
                      <p:cNvSpPr>
                        <a:spLocks noChangeShapeType="1"/>
                      </p:cNvSpPr>
                      <p:nvPr/>
                    </p:nvSpPr>
                    <p:spPr bwMode="auto">
                      <a:xfrm flipV="1">
                        <a:off x="420" y="48"/>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61" name="Line 801"/>
                      <p:cNvSpPr>
                        <a:spLocks noChangeShapeType="1"/>
                      </p:cNvSpPr>
                      <p:nvPr/>
                    </p:nvSpPr>
                    <p:spPr bwMode="auto">
                      <a:xfrm flipV="1">
                        <a:off x="462" y="90"/>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62" name="Line 802"/>
                      <p:cNvSpPr>
                        <a:spLocks noChangeShapeType="1"/>
                      </p:cNvSpPr>
                      <p:nvPr/>
                    </p:nvSpPr>
                    <p:spPr bwMode="auto">
                      <a:xfrm flipV="1">
                        <a:off x="420" y="48"/>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63" name="Line 803"/>
                      <p:cNvSpPr>
                        <a:spLocks noChangeShapeType="1"/>
                      </p:cNvSpPr>
                      <p:nvPr/>
                    </p:nvSpPr>
                    <p:spPr bwMode="auto">
                      <a:xfrm flipV="1">
                        <a:off x="480" y="107"/>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64" name="Line 804"/>
                      <p:cNvSpPr>
                        <a:spLocks noChangeShapeType="1"/>
                      </p:cNvSpPr>
                      <p:nvPr/>
                    </p:nvSpPr>
                    <p:spPr bwMode="auto">
                      <a:xfrm flipV="1">
                        <a:off x="422" y="48"/>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2965" name="Group 805"/>
                    <p:cNvGrpSpPr>
                      <a:grpSpLocks/>
                    </p:cNvGrpSpPr>
                    <p:nvPr/>
                  </p:nvGrpSpPr>
                  <p:grpSpPr bwMode="auto">
                    <a:xfrm>
                      <a:off x="421" y="48"/>
                      <a:ext cx="69" cy="71"/>
                      <a:chOff x="421" y="48"/>
                      <a:chExt cx="69" cy="71"/>
                    </a:xfrm>
                  </p:grpSpPr>
                  <p:sp>
                    <p:nvSpPr>
                      <p:cNvPr id="92966" name="Line 806"/>
                      <p:cNvSpPr>
                        <a:spLocks noChangeShapeType="1"/>
                      </p:cNvSpPr>
                      <p:nvPr/>
                    </p:nvSpPr>
                    <p:spPr bwMode="auto">
                      <a:xfrm rot="5400000" flipV="1">
                        <a:off x="420" y="58"/>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67" name="Line 807"/>
                      <p:cNvSpPr>
                        <a:spLocks noChangeShapeType="1"/>
                      </p:cNvSpPr>
                      <p:nvPr/>
                    </p:nvSpPr>
                    <p:spPr bwMode="auto">
                      <a:xfrm rot="5400000" flipV="1">
                        <a:off x="428" y="50"/>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68" name="Line 808"/>
                      <p:cNvSpPr>
                        <a:spLocks noChangeShapeType="1"/>
                      </p:cNvSpPr>
                      <p:nvPr/>
                    </p:nvSpPr>
                    <p:spPr bwMode="auto">
                      <a:xfrm rot="5400000" flipV="1">
                        <a:off x="420" y="74"/>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69" name="Line 809"/>
                      <p:cNvSpPr>
                        <a:spLocks noChangeShapeType="1"/>
                      </p:cNvSpPr>
                      <p:nvPr/>
                    </p:nvSpPr>
                    <p:spPr bwMode="auto">
                      <a:xfrm rot="5400000" flipV="1">
                        <a:off x="445" y="49"/>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70" name="Line 810"/>
                      <p:cNvSpPr>
                        <a:spLocks noChangeShapeType="1"/>
                      </p:cNvSpPr>
                      <p:nvPr/>
                    </p:nvSpPr>
                    <p:spPr bwMode="auto">
                      <a:xfrm rot="5400000" flipV="1">
                        <a:off x="420" y="91"/>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71" name="Line 811"/>
                      <p:cNvSpPr>
                        <a:spLocks noChangeShapeType="1"/>
                      </p:cNvSpPr>
                      <p:nvPr/>
                    </p:nvSpPr>
                    <p:spPr bwMode="auto">
                      <a:xfrm rot="5400000" flipV="1">
                        <a:off x="461" y="49"/>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72" name="Line 812"/>
                      <p:cNvSpPr>
                        <a:spLocks noChangeShapeType="1"/>
                      </p:cNvSpPr>
                      <p:nvPr/>
                    </p:nvSpPr>
                    <p:spPr bwMode="auto">
                      <a:xfrm rot="5400000" flipV="1">
                        <a:off x="422" y="109"/>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73" name="Line 813"/>
                      <p:cNvSpPr>
                        <a:spLocks noChangeShapeType="1"/>
                      </p:cNvSpPr>
                      <p:nvPr/>
                    </p:nvSpPr>
                    <p:spPr bwMode="auto">
                      <a:xfrm rot="5400000" flipV="1">
                        <a:off x="480" y="50"/>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92974" name="Group 814"/>
                  <p:cNvGrpSpPr>
                    <a:grpSpLocks/>
                  </p:cNvGrpSpPr>
                  <p:nvPr/>
                </p:nvGrpSpPr>
                <p:grpSpPr bwMode="auto">
                  <a:xfrm>
                    <a:off x="323" y="230"/>
                    <a:ext cx="26" cy="20"/>
                    <a:chOff x="420" y="48"/>
                    <a:chExt cx="70" cy="71"/>
                  </a:xfrm>
                </p:grpSpPr>
                <p:grpSp>
                  <p:nvGrpSpPr>
                    <p:cNvPr id="92975" name="Group 815"/>
                    <p:cNvGrpSpPr>
                      <a:grpSpLocks/>
                    </p:cNvGrpSpPr>
                    <p:nvPr/>
                  </p:nvGrpSpPr>
                  <p:grpSpPr bwMode="auto">
                    <a:xfrm>
                      <a:off x="420" y="48"/>
                      <a:ext cx="70" cy="69"/>
                      <a:chOff x="420" y="48"/>
                      <a:chExt cx="70" cy="69"/>
                    </a:xfrm>
                  </p:grpSpPr>
                  <p:sp>
                    <p:nvSpPr>
                      <p:cNvPr id="92976" name="Line 816"/>
                      <p:cNvSpPr>
                        <a:spLocks noChangeShapeType="1"/>
                      </p:cNvSpPr>
                      <p:nvPr/>
                    </p:nvSpPr>
                    <p:spPr bwMode="auto">
                      <a:xfrm flipV="1">
                        <a:off x="428" y="56"/>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77" name="Line 817"/>
                      <p:cNvSpPr>
                        <a:spLocks noChangeShapeType="1"/>
                      </p:cNvSpPr>
                      <p:nvPr/>
                    </p:nvSpPr>
                    <p:spPr bwMode="auto">
                      <a:xfrm flipV="1">
                        <a:off x="420" y="48"/>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78" name="Line 818"/>
                      <p:cNvSpPr>
                        <a:spLocks noChangeShapeType="1"/>
                      </p:cNvSpPr>
                      <p:nvPr/>
                    </p:nvSpPr>
                    <p:spPr bwMode="auto">
                      <a:xfrm flipV="1">
                        <a:off x="445" y="73"/>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79" name="Line 819"/>
                      <p:cNvSpPr>
                        <a:spLocks noChangeShapeType="1"/>
                      </p:cNvSpPr>
                      <p:nvPr/>
                    </p:nvSpPr>
                    <p:spPr bwMode="auto">
                      <a:xfrm flipV="1">
                        <a:off x="420" y="48"/>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80" name="Line 820"/>
                      <p:cNvSpPr>
                        <a:spLocks noChangeShapeType="1"/>
                      </p:cNvSpPr>
                      <p:nvPr/>
                    </p:nvSpPr>
                    <p:spPr bwMode="auto">
                      <a:xfrm flipV="1">
                        <a:off x="462" y="90"/>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81" name="Line 821"/>
                      <p:cNvSpPr>
                        <a:spLocks noChangeShapeType="1"/>
                      </p:cNvSpPr>
                      <p:nvPr/>
                    </p:nvSpPr>
                    <p:spPr bwMode="auto">
                      <a:xfrm flipV="1">
                        <a:off x="420" y="48"/>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82" name="Line 822"/>
                      <p:cNvSpPr>
                        <a:spLocks noChangeShapeType="1"/>
                      </p:cNvSpPr>
                      <p:nvPr/>
                    </p:nvSpPr>
                    <p:spPr bwMode="auto">
                      <a:xfrm flipV="1">
                        <a:off x="480" y="107"/>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83" name="Line 823"/>
                      <p:cNvSpPr>
                        <a:spLocks noChangeShapeType="1"/>
                      </p:cNvSpPr>
                      <p:nvPr/>
                    </p:nvSpPr>
                    <p:spPr bwMode="auto">
                      <a:xfrm flipV="1">
                        <a:off x="422" y="48"/>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2984" name="Group 824"/>
                    <p:cNvGrpSpPr>
                      <a:grpSpLocks/>
                    </p:cNvGrpSpPr>
                    <p:nvPr/>
                  </p:nvGrpSpPr>
                  <p:grpSpPr bwMode="auto">
                    <a:xfrm>
                      <a:off x="421" y="48"/>
                      <a:ext cx="69" cy="71"/>
                      <a:chOff x="421" y="48"/>
                      <a:chExt cx="69" cy="71"/>
                    </a:xfrm>
                  </p:grpSpPr>
                  <p:sp>
                    <p:nvSpPr>
                      <p:cNvPr id="92985" name="Line 825"/>
                      <p:cNvSpPr>
                        <a:spLocks noChangeShapeType="1"/>
                      </p:cNvSpPr>
                      <p:nvPr/>
                    </p:nvSpPr>
                    <p:spPr bwMode="auto">
                      <a:xfrm rot="5400000" flipV="1">
                        <a:off x="420" y="58"/>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86" name="Line 826"/>
                      <p:cNvSpPr>
                        <a:spLocks noChangeShapeType="1"/>
                      </p:cNvSpPr>
                      <p:nvPr/>
                    </p:nvSpPr>
                    <p:spPr bwMode="auto">
                      <a:xfrm rot="5400000" flipV="1">
                        <a:off x="428" y="50"/>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87" name="Line 827"/>
                      <p:cNvSpPr>
                        <a:spLocks noChangeShapeType="1"/>
                      </p:cNvSpPr>
                      <p:nvPr/>
                    </p:nvSpPr>
                    <p:spPr bwMode="auto">
                      <a:xfrm rot="5400000" flipV="1">
                        <a:off x="420" y="74"/>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88" name="Line 828"/>
                      <p:cNvSpPr>
                        <a:spLocks noChangeShapeType="1"/>
                      </p:cNvSpPr>
                      <p:nvPr/>
                    </p:nvSpPr>
                    <p:spPr bwMode="auto">
                      <a:xfrm rot="5400000" flipV="1">
                        <a:off x="445" y="49"/>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89" name="Line 829"/>
                      <p:cNvSpPr>
                        <a:spLocks noChangeShapeType="1"/>
                      </p:cNvSpPr>
                      <p:nvPr/>
                    </p:nvSpPr>
                    <p:spPr bwMode="auto">
                      <a:xfrm rot="5400000" flipV="1">
                        <a:off x="420" y="91"/>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90" name="Line 830"/>
                      <p:cNvSpPr>
                        <a:spLocks noChangeShapeType="1"/>
                      </p:cNvSpPr>
                      <p:nvPr/>
                    </p:nvSpPr>
                    <p:spPr bwMode="auto">
                      <a:xfrm rot="5400000" flipV="1">
                        <a:off x="461" y="49"/>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91" name="Line 831"/>
                      <p:cNvSpPr>
                        <a:spLocks noChangeShapeType="1"/>
                      </p:cNvSpPr>
                      <p:nvPr/>
                    </p:nvSpPr>
                    <p:spPr bwMode="auto">
                      <a:xfrm rot="5400000" flipV="1">
                        <a:off x="422" y="109"/>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92" name="Line 832"/>
                      <p:cNvSpPr>
                        <a:spLocks noChangeShapeType="1"/>
                      </p:cNvSpPr>
                      <p:nvPr/>
                    </p:nvSpPr>
                    <p:spPr bwMode="auto">
                      <a:xfrm rot="5400000" flipV="1">
                        <a:off x="480" y="50"/>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92993" name="Group 833"/>
                  <p:cNvGrpSpPr>
                    <a:grpSpLocks/>
                  </p:cNvGrpSpPr>
                  <p:nvPr/>
                </p:nvGrpSpPr>
                <p:grpSpPr bwMode="auto">
                  <a:xfrm>
                    <a:off x="323" y="249"/>
                    <a:ext cx="26" cy="20"/>
                    <a:chOff x="420" y="48"/>
                    <a:chExt cx="70" cy="71"/>
                  </a:xfrm>
                </p:grpSpPr>
                <p:grpSp>
                  <p:nvGrpSpPr>
                    <p:cNvPr id="92994" name="Group 834"/>
                    <p:cNvGrpSpPr>
                      <a:grpSpLocks/>
                    </p:cNvGrpSpPr>
                    <p:nvPr/>
                  </p:nvGrpSpPr>
                  <p:grpSpPr bwMode="auto">
                    <a:xfrm>
                      <a:off x="420" y="48"/>
                      <a:ext cx="70" cy="69"/>
                      <a:chOff x="420" y="48"/>
                      <a:chExt cx="70" cy="69"/>
                    </a:xfrm>
                  </p:grpSpPr>
                  <p:sp>
                    <p:nvSpPr>
                      <p:cNvPr id="92995" name="Line 835"/>
                      <p:cNvSpPr>
                        <a:spLocks noChangeShapeType="1"/>
                      </p:cNvSpPr>
                      <p:nvPr/>
                    </p:nvSpPr>
                    <p:spPr bwMode="auto">
                      <a:xfrm flipV="1">
                        <a:off x="428" y="56"/>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96" name="Line 836"/>
                      <p:cNvSpPr>
                        <a:spLocks noChangeShapeType="1"/>
                      </p:cNvSpPr>
                      <p:nvPr/>
                    </p:nvSpPr>
                    <p:spPr bwMode="auto">
                      <a:xfrm flipV="1">
                        <a:off x="420" y="48"/>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97" name="Line 837"/>
                      <p:cNvSpPr>
                        <a:spLocks noChangeShapeType="1"/>
                      </p:cNvSpPr>
                      <p:nvPr/>
                    </p:nvSpPr>
                    <p:spPr bwMode="auto">
                      <a:xfrm flipV="1">
                        <a:off x="445" y="73"/>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98" name="Line 838"/>
                      <p:cNvSpPr>
                        <a:spLocks noChangeShapeType="1"/>
                      </p:cNvSpPr>
                      <p:nvPr/>
                    </p:nvSpPr>
                    <p:spPr bwMode="auto">
                      <a:xfrm flipV="1">
                        <a:off x="420" y="48"/>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999" name="Line 839"/>
                      <p:cNvSpPr>
                        <a:spLocks noChangeShapeType="1"/>
                      </p:cNvSpPr>
                      <p:nvPr/>
                    </p:nvSpPr>
                    <p:spPr bwMode="auto">
                      <a:xfrm flipV="1">
                        <a:off x="462" y="90"/>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000" name="Line 840"/>
                      <p:cNvSpPr>
                        <a:spLocks noChangeShapeType="1"/>
                      </p:cNvSpPr>
                      <p:nvPr/>
                    </p:nvSpPr>
                    <p:spPr bwMode="auto">
                      <a:xfrm flipV="1">
                        <a:off x="420" y="48"/>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001" name="Line 841"/>
                      <p:cNvSpPr>
                        <a:spLocks noChangeShapeType="1"/>
                      </p:cNvSpPr>
                      <p:nvPr/>
                    </p:nvSpPr>
                    <p:spPr bwMode="auto">
                      <a:xfrm flipV="1">
                        <a:off x="480" y="107"/>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002" name="Line 842"/>
                      <p:cNvSpPr>
                        <a:spLocks noChangeShapeType="1"/>
                      </p:cNvSpPr>
                      <p:nvPr/>
                    </p:nvSpPr>
                    <p:spPr bwMode="auto">
                      <a:xfrm flipV="1">
                        <a:off x="422" y="48"/>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3003" name="Group 843"/>
                    <p:cNvGrpSpPr>
                      <a:grpSpLocks/>
                    </p:cNvGrpSpPr>
                    <p:nvPr/>
                  </p:nvGrpSpPr>
                  <p:grpSpPr bwMode="auto">
                    <a:xfrm>
                      <a:off x="421" y="48"/>
                      <a:ext cx="69" cy="71"/>
                      <a:chOff x="421" y="48"/>
                      <a:chExt cx="69" cy="71"/>
                    </a:xfrm>
                  </p:grpSpPr>
                  <p:sp>
                    <p:nvSpPr>
                      <p:cNvPr id="93004" name="Line 844"/>
                      <p:cNvSpPr>
                        <a:spLocks noChangeShapeType="1"/>
                      </p:cNvSpPr>
                      <p:nvPr/>
                    </p:nvSpPr>
                    <p:spPr bwMode="auto">
                      <a:xfrm rot="5400000" flipV="1">
                        <a:off x="420" y="58"/>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005" name="Line 845"/>
                      <p:cNvSpPr>
                        <a:spLocks noChangeShapeType="1"/>
                      </p:cNvSpPr>
                      <p:nvPr/>
                    </p:nvSpPr>
                    <p:spPr bwMode="auto">
                      <a:xfrm rot="5400000" flipV="1">
                        <a:off x="428" y="50"/>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006" name="Line 846"/>
                      <p:cNvSpPr>
                        <a:spLocks noChangeShapeType="1"/>
                      </p:cNvSpPr>
                      <p:nvPr/>
                    </p:nvSpPr>
                    <p:spPr bwMode="auto">
                      <a:xfrm rot="5400000" flipV="1">
                        <a:off x="420" y="74"/>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007" name="Line 847"/>
                      <p:cNvSpPr>
                        <a:spLocks noChangeShapeType="1"/>
                      </p:cNvSpPr>
                      <p:nvPr/>
                    </p:nvSpPr>
                    <p:spPr bwMode="auto">
                      <a:xfrm rot="5400000" flipV="1">
                        <a:off x="445" y="49"/>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008" name="Line 848"/>
                      <p:cNvSpPr>
                        <a:spLocks noChangeShapeType="1"/>
                      </p:cNvSpPr>
                      <p:nvPr/>
                    </p:nvSpPr>
                    <p:spPr bwMode="auto">
                      <a:xfrm rot="5400000" flipV="1">
                        <a:off x="420" y="91"/>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009" name="Line 849"/>
                      <p:cNvSpPr>
                        <a:spLocks noChangeShapeType="1"/>
                      </p:cNvSpPr>
                      <p:nvPr/>
                    </p:nvSpPr>
                    <p:spPr bwMode="auto">
                      <a:xfrm rot="5400000" flipV="1">
                        <a:off x="461" y="49"/>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010" name="Line 850"/>
                      <p:cNvSpPr>
                        <a:spLocks noChangeShapeType="1"/>
                      </p:cNvSpPr>
                      <p:nvPr/>
                    </p:nvSpPr>
                    <p:spPr bwMode="auto">
                      <a:xfrm rot="5400000" flipV="1">
                        <a:off x="422" y="109"/>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011" name="Line 851"/>
                      <p:cNvSpPr>
                        <a:spLocks noChangeShapeType="1"/>
                      </p:cNvSpPr>
                      <p:nvPr/>
                    </p:nvSpPr>
                    <p:spPr bwMode="auto">
                      <a:xfrm rot="5400000" flipV="1">
                        <a:off x="480" y="50"/>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93012" name="Line 852"/>
                  <p:cNvSpPr>
                    <a:spLocks noChangeShapeType="1"/>
                  </p:cNvSpPr>
                  <p:nvPr/>
                </p:nvSpPr>
                <p:spPr bwMode="auto">
                  <a:xfrm>
                    <a:off x="298" y="230"/>
                    <a:ext cx="51" cy="0"/>
                  </a:xfrm>
                  <a:prstGeom prst="line">
                    <a:avLst/>
                  </a:prstGeom>
                  <a:noFill/>
                  <a:ln w="6350">
                    <a:solidFill>
                      <a:srgbClr val="000000"/>
                    </a:solidFill>
                    <a:round/>
                    <a:headEnd/>
                    <a:tailEnd/>
                  </a:ln>
                </p:spPr>
                <p:txBody>
                  <a:bodyPr/>
                  <a:lstStyle/>
                  <a:p>
                    <a:endParaRPr lang="en-US" dirty="0"/>
                  </a:p>
                </p:txBody>
              </p:sp>
              <p:sp>
                <p:nvSpPr>
                  <p:cNvPr id="93013" name="Line 853"/>
                  <p:cNvSpPr>
                    <a:spLocks noChangeShapeType="1"/>
                  </p:cNvSpPr>
                  <p:nvPr/>
                </p:nvSpPr>
                <p:spPr bwMode="auto">
                  <a:xfrm>
                    <a:off x="349" y="231"/>
                    <a:ext cx="0" cy="38"/>
                  </a:xfrm>
                  <a:prstGeom prst="line">
                    <a:avLst/>
                  </a:prstGeom>
                  <a:noFill/>
                  <a:ln w="6350">
                    <a:solidFill>
                      <a:srgbClr val="000000"/>
                    </a:solidFill>
                    <a:round/>
                    <a:headEnd/>
                    <a:tailEnd/>
                  </a:ln>
                </p:spPr>
                <p:txBody>
                  <a:bodyPr/>
                  <a:lstStyle/>
                  <a:p>
                    <a:endParaRPr lang="en-US" dirty="0"/>
                  </a:p>
                </p:txBody>
              </p:sp>
              <p:sp>
                <p:nvSpPr>
                  <p:cNvPr id="93014" name="Line 854"/>
                  <p:cNvSpPr>
                    <a:spLocks noChangeShapeType="1"/>
                  </p:cNvSpPr>
                  <p:nvPr/>
                </p:nvSpPr>
                <p:spPr bwMode="auto">
                  <a:xfrm flipH="1">
                    <a:off x="298" y="269"/>
                    <a:ext cx="51" cy="0"/>
                  </a:xfrm>
                  <a:prstGeom prst="line">
                    <a:avLst/>
                  </a:prstGeom>
                  <a:noFill/>
                  <a:ln w="6350">
                    <a:solidFill>
                      <a:srgbClr val="000000"/>
                    </a:solidFill>
                    <a:round/>
                    <a:headEnd/>
                    <a:tailEnd/>
                  </a:ln>
                </p:spPr>
                <p:txBody>
                  <a:bodyPr/>
                  <a:lstStyle/>
                  <a:p>
                    <a:endParaRPr lang="en-US" dirty="0"/>
                  </a:p>
                </p:txBody>
              </p:sp>
              <p:sp>
                <p:nvSpPr>
                  <p:cNvPr id="93015" name="Line 855"/>
                  <p:cNvSpPr>
                    <a:spLocks noChangeShapeType="1"/>
                  </p:cNvSpPr>
                  <p:nvPr/>
                </p:nvSpPr>
                <p:spPr bwMode="auto">
                  <a:xfrm>
                    <a:off x="298" y="231"/>
                    <a:ext cx="0" cy="38"/>
                  </a:xfrm>
                  <a:prstGeom prst="line">
                    <a:avLst/>
                  </a:prstGeom>
                  <a:noFill/>
                  <a:ln w="6350">
                    <a:solidFill>
                      <a:srgbClr val="000000"/>
                    </a:solidFill>
                    <a:round/>
                    <a:headEnd/>
                    <a:tailEnd/>
                  </a:ln>
                </p:spPr>
                <p:txBody>
                  <a:bodyPr/>
                  <a:lstStyle/>
                  <a:p>
                    <a:endParaRPr lang="en-US" dirty="0"/>
                  </a:p>
                </p:txBody>
              </p:sp>
            </p:grpSp>
          </p:grpSp>
          <p:grpSp>
            <p:nvGrpSpPr>
              <p:cNvPr id="93016" name="Group 856"/>
              <p:cNvGrpSpPr>
                <a:grpSpLocks/>
              </p:cNvGrpSpPr>
              <p:nvPr/>
            </p:nvGrpSpPr>
            <p:grpSpPr bwMode="auto">
              <a:xfrm>
                <a:off x="905" y="631"/>
                <a:ext cx="43" cy="45"/>
                <a:chOff x="332" y="155"/>
                <a:chExt cx="44" cy="91"/>
              </a:xfrm>
            </p:grpSpPr>
            <p:grpSp>
              <p:nvGrpSpPr>
                <p:cNvPr id="93017" name="Group 857"/>
                <p:cNvGrpSpPr>
                  <a:grpSpLocks/>
                </p:cNvGrpSpPr>
                <p:nvPr/>
              </p:nvGrpSpPr>
              <p:grpSpPr bwMode="auto">
                <a:xfrm>
                  <a:off x="332" y="165"/>
                  <a:ext cx="8" cy="30"/>
                  <a:chOff x="426" y="168"/>
                  <a:chExt cx="7" cy="30"/>
                </a:xfrm>
              </p:grpSpPr>
              <p:sp>
                <p:nvSpPr>
                  <p:cNvPr id="93018" name="AutoShape 858"/>
                  <p:cNvSpPr>
                    <a:spLocks noChangeArrowheads="1"/>
                  </p:cNvSpPr>
                  <p:nvPr/>
                </p:nvSpPr>
                <p:spPr bwMode="auto">
                  <a:xfrm rot="5400000">
                    <a:off x="420" y="181"/>
                    <a:ext cx="16" cy="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93019" name="Rectangle 859"/>
                  <p:cNvSpPr>
                    <a:spLocks noChangeArrowheads="1"/>
                  </p:cNvSpPr>
                  <p:nvPr/>
                </p:nvSpPr>
                <p:spPr bwMode="auto">
                  <a:xfrm>
                    <a:off x="429" y="168"/>
                    <a:ext cx="4" cy="3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grpSp>
            <p:grpSp>
              <p:nvGrpSpPr>
                <p:cNvPr id="93020" name="Group 860"/>
                <p:cNvGrpSpPr>
                  <a:grpSpLocks/>
                </p:cNvGrpSpPr>
                <p:nvPr/>
              </p:nvGrpSpPr>
              <p:grpSpPr bwMode="auto">
                <a:xfrm>
                  <a:off x="368" y="165"/>
                  <a:ext cx="8" cy="30"/>
                  <a:chOff x="451" y="168"/>
                  <a:chExt cx="7" cy="30"/>
                </a:xfrm>
              </p:grpSpPr>
              <p:sp>
                <p:nvSpPr>
                  <p:cNvPr id="93021" name="AutoShape 861"/>
                  <p:cNvSpPr>
                    <a:spLocks noChangeArrowheads="1"/>
                  </p:cNvSpPr>
                  <p:nvPr/>
                </p:nvSpPr>
                <p:spPr bwMode="auto">
                  <a:xfrm rot="16200000">
                    <a:off x="447" y="182"/>
                    <a:ext cx="17" cy="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93022" name="Rectangle 862"/>
                  <p:cNvSpPr>
                    <a:spLocks noChangeArrowheads="1"/>
                  </p:cNvSpPr>
                  <p:nvPr/>
                </p:nvSpPr>
                <p:spPr bwMode="auto">
                  <a:xfrm rot="10800000">
                    <a:off x="451" y="168"/>
                    <a:ext cx="4" cy="3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grpSp>
            <p:sp>
              <p:nvSpPr>
                <p:cNvPr id="93023" name="Rectangle 863"/>
                <p:cNvSpPr>
                  <a:spLocks noChangeAspect="1" noChangeArrowheads="1"/>
                </p:cNvSpPr>
                <p:nvPr/>
              </p:nvSpPr>
              <p:spPr bwMode="auto">
                <a:xfrm flipH="1">
                  <a:off x="337" y="155"/>
                  <a:ext cx="34" cy="74"/>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93024" name="Rectangle 864"/>
                <p:cNvSpPr>
                  <a:spLocks noChangeArrowheads="1"/>
                </p:cNvSpPr>
                <p:nvPr/>
              </p:nvSpPr>
              <p:spPr bwMode="auto">
                <a:xfrm flipV="1">
                  <a:off x="340" y="229"/>
                  <a:ext cx="27" cy="17"/>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93025" name="Rectangle 865"/>
                <p:cNvSpPr>
                  <a:spLocks noChangeArrowheads="1"/>
                </p:cNvSpPr>
                <p:nvPr/>
              </p:nvSpPr>
              <p:spPr bwMode="auto">
                <a:xfrm>
                  <a:off x="337" y="158"/>
                  <a:ext cx="34" cy="4"/>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93026" name="Rectangle 866"/>
                <p:cNvSpPr>
                  <a:spLocks noChangeArrowheads="1"/>
                </p:cNvSpPr>
                <p:nvPr/>
              </p:nvSpPr>
              <p:spPr bwMode="auto">
                <a:xfrm>
                  <a:off x="351" y="165"/>
                  <a:ext cx="7" cy="3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93027" name="Rectangle 867"/>
                <p:cNvSpPr>
                  <a:spLocks noChangeArrowheads="1"/>
                </p:cNvSpPr>
                <p:nvPr/>
              </p:nvSpPr>
              <p:spPr bwMode="auto">
                <a:xfrm>
                  <a:off x="351" y="173"/>
                  <a:ext cx="7" cy="14"/>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grpSp>
          <p:sp>
            <p:nvSpPr>
              <p:cNvPr id="93028" name="Rectangle 868"/>
              <p:cNvSpPr>
                <a:spLocks noChangeAspect="1" noChangeArrowheads="1"/>
              </p:cNvSpPr>
              <p:nvPr/>
            </p:nvSpPr>
            <p:spPr bwMode="auto">
              <a:xfrm flipH="1">
                <a:off x="905" y="652"/>
                <a:ext cx="43" cy="58"/>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93029" name="AutoShape 869"/>
              <p:cNvSpPr>
                <a:spLocks noChangeArrowheads="1"/>
              </p:cNvSpPr>
              <p:nvPr/>
            </p:nvSpPr>
            <p:spPr bwMode="auto">
              <a:xfrm>
                <a:off x="925" y="708"/>
                <a:ext cx="3" cy="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round/>
                <a:headEnd/>
                <a:tailEnd/>
              </a:ln>
            </p:spPr>
            <p:txBody>
              <a:bodyPr/>
              <a:lstStyle/>
              <a:p>
                <a:endParaRPr lang="en-US" dirty="0"/>
              </a:p>
            </p:txBody>
          </p:sp>
          <p:sp>
            <p:nvSpPr>
              <p:cNvPr id="93030" name="Rectangle 870"/>
              <p:cNvSpPr>
                <a:spLocks noChangeAspect="1" noChangeArrowheads="1"/>
              </p:cNvSpPr>
              <p:nvPr/>
            </p:nvSpPr>
            <p:spPr bwMode="auto">
              <a:xfrm flipH="1">
                <a:off x="905" y="618"/>
                <a:ext cx="43" cy="17"/>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93031" name="Rectangle 871" descr="Dark vertical"/>
              <p:cNvSpPr>
                <a:spLocks noChangeAspect="1" noChangeArrowheads="1"/>
              </p:cNvSpPr>
              <p:nvPr/>
            </p:nvSpPr>
            <p:spPr bwMode="auto">
              <a:xfrm flipH="1">
                <a:off x="912" y="727"/>
                <a:ext cx="30" cy="9"/>
              </a:xfrm>
              <a:prstGeom prst="rect">
                <a:avLst/>
              </a:prstGeom>
              <a:pattFill prst="dkVert">
                <a:fgClr>
                  <a:srgbClr val="000000"/>
                </a:fgClr>
                <a:bgClr>
                  <a:srgbClr val="808080"/>
                </a:bgClr>
              </a:pattFill>
              <a:ln w="12700">
                <a:solidFill>
                  <a:srgbClr val="000000"/>
                </a:solidFill>
                <a:miter lim="800000"/>
                <a:headEnd/>
                <a:tailEnd/>
              </a:ln>
            </p:spPr>
            <p:txBody>
              <a:bodyPr/>
              <a:lstStyle/>
              <a:p>
                <a:endParaRPr lang="en-US" dirty="0"/>
              </a:p>
            </p:txBody>
          </p:sp>
          <p:sp>
            <p:nvSpPr>
              <p:cNvPr id="93032" name="Rectangle 872"/>
              <p:cNvSpPr>
                <a:spLocks noChangeAspect="1" noChangeArrowheads="1"/>
              </p:cNvSpPr>
              <p:nvPr/>
            </p:nvSpPr>
            <p:spPr bwMode="auto">
              <a:xfrm flipH="1">
                <a:off x="909" y="734"/>
                <a:ext cx="36" cy="57"/>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93033" name="Rectangle 873"/>
              <p:cNvSpPr>
                <a:spLocks noChangeAspect="1" noChangeArrowheads="1"/>
              </p:cNvSpPr>
              <p:nvPr/>
            </p:nvSpPr>
            <p:spPr bwMode="auto">
              <a:xfrm flipH="1">
                <a:off x="909" y="712"/>
                <a:ext cx="36" cy="16"/>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93034" name="AutoShape 874"/>
              <p:cNvSpPr>
                <a:spLocks noChangeArrowheads="1"/>
              </p:cNvSpPr>
              <p:nvPr/>
            </p:nvSpPr>
            <p:spPr bwMode="auto">
              <a:xfrm>
                <a:off x="905" y="710"/>
                <a:ext cx="43" cy="2"/>
              </a:xfrm>
              <a:custGeom>
                <a:avLst/>
                <a:gdLst>
                  <a:gd name="G0" fmla="+- 1350 0 0"/>
                  <a:gd name="G1" fmla="+- 21600 0 1350"/>
                  <a:gd name="G2" fmla="*/ 1350 1 2"/>
                  <a:gd name="G3" fmla="+- 21600 0 G2"/>
                  <a:gd name="G4" fmla="+/ 1350 21600 2"/>
                  <a:gd name="G5" fmla="+/ G1 0 2"/>
                  <a:gd name="G6" fmla="*/ 21600 21600 1350"/>
                  <a:gd name="G7" fmla="*/ G6 1 2"/>
                  <a:gd name="G8" fmla="+- 21600 0 G7"/>
                  <a:gd name="G9" fmla="*/ 21600 1 2"/>
                  <a:gd name="G10" fmla="+- 1350 0 G9"/>
                  <a:gd name="G11" fmla="?: G10 G8 0"/>
                  <a:gd name="G12" fmla="?: G10 G7 21600"/>
                  <a:gd name="T0" fmla="*/ 20925 w 21600"/>
                  <a:gd name="T1" fmla="*/ 10800 h 21600"/>
                  <a:gd name="T2" fmla="*/ 10800 w 21600"/>
                  <a:gd name="T3" fmla="*/ 21600 h 21600"/>
                  <a:gd name="T4" fmla="*/ 675 w 21600"/>
                  <a:gd name="T5" fmla="*/ 10800 h 21600"/>
                  <a:gd name="T6" fmla="*/ 10800 w 21600"/>
                  <a:gd name="T7" fmla="*/ 0 h 21600"/>
                  <a:gd name="T8" fmla="*/ 2475 w 21600"/>
                  <a:gd name="T9" fmla="*/ 2475 h 21600"/>
                  <a:gd name="T10" fmla="*/ 19125 w 21600"/>
                  <a:gd name="T11" fmla="*/ 19125 h 21600"/>
                </a:gdLst>
                <a:ahLst/>
                <a:cxnLst>
                  <a:cxn ang="0">
                    <a:pos x="T0" y="T1"/>
                  </a:cxn>
                  <a:cxn ang="0">
                    <a:pos x="T2" y="T3"/>
                  </a:cxn>
                  <a:cxn ang="0">
                    <a:pos x="T4" y="T5"/>
                  </a:cxn>
                  <a:cxn ang="0">
                    <a:pos x="T6" y="T7"/>
                  </a:cxn>
                </a:cxnLst>
                <a:rect l="T8" t="T9" r="T10" b="T11"/>
                <a:pathLst>
                  <a:path w="21600" h="21600">
                    <a:moveTo>
                      <a:pt x="0" y="0"/>
                    </a:moveTo>
                    <a:lnTo>
                      <a:pt x="1350" y="21600"/>
                    </a:lnTo>
                    <a:lnTo>
                      <a:pt x="20250"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93035" name="AutoShape 875"/>
              <p:cNvSpPr>
                <a:spLocks noChangeArrowheads="1"/>
              </p:cNvSpPr>
              <p:nvPr/>
            </p:nvSpPr>
            <p:spPr bwMode="auto">
              <a:xfrm rot="10800000">
                <a:off x="905" y="791"/>
                <a:ext cx="43" cy="4"/>
              </a:xfrm>
              <a:custGeom>
                <a:avLst/>
                <a:gdLst>
                  <a:gd name="G0" fmla="+- 1694 0 0"/>
                  <a:gd name="G1" fmla="+- 21600 0 1694"/>
                  <a:gd name="G2" fmla="*/ 1694 1 2"/>
                  <a:gd name="G3" fmla="+- 21600 0 G2"/>
                  <a:gd name="G4" fmla="+/ 1694 21600 2"/>
                  <a:gd name="G5" fmla="+/ G1 0 2"/>
                  <a:gd name="G6" fmla="*/ 21600 21600 1694"/>
                  <a:gd name="G7" fmla="*/ G6 1 2"/>
                  <a:gd name="G8" fmla="+- 21600 0 G7"/>
                  <a:gd name="G9" fmla="*/ 21600 1 2"/>
                  <a:gd name="G10" fmla="+- 1694 0 G9"/>
                  <a:gd name="G11" fmla="?: G10 G8 0"/>
                  <a:gd name="G12" fmla="?: G10 G7 21600"/>
                  <a:gd name="T0" fmla="*/ 20753 w 21600"/>
                  <a:gd name="T1" fmla="*/ 10800 h 21600"/>
                  <a:gd name="T2" fmla="*/ 10800 w 21600"/>
                  <a:gd name="T3" fmla="*/ 21600 h 21600"/>
                  <a:gd name="T4" fmla="*/ 847 w 21600"/>
                  <a:gd name="T5" fmla="*/ 10800 h 21600"/>
                  <a:gd name="T6" fmla="*/ 10800 w 21600"/>
                  <a:gd name="T7" fmla="*/ 0 h 21600"/>
                  <a:gd name="T8" fmla="*/ 2647 w 21600"/>
                  <a:gd name="T9" fmla="*/ 2647 h 21600"/>
                  <a:gd name="T10" fmla="*/ 18953 w 21600"/>
                  <a:gd name="T11" fmla="*/ 18953 h 21600"/>
                </a:gdLst>
                <a:ahLst/>
                <a:cxnLst>
                  <a:cxn ang="0">
                    <a:pos x="T0" y="T1"/>
                  </a:cxn>
                  <a:cxn ang="0">
                    <a:pos x="T2" y="T3"/>
                  </a:cxn>
                  <a:cxn ang="0">
                    <a:pos x="T4" y="T5"/>
                  </a:cxn>
                  <a:cxn ang="0">
                    <a:pos x="T6" y="T7"/>
                  </a:cxn>
                </a:cxnLst>
                <a:rect l="T8" t="T9" r="T10" b="T11"/>
                <a:pathLst>
                  <a:path w="21600" h="21600">
                    <a:moveTo>
                      <a:pt x="0" y="0"/>
                    </a:moveTo>
                    <a:lnTo>
                      <a:pt x="1694" y="21600"/>
                    </a:lnTo>
                    <a:lnTo>
                      <a:pt x="19906"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036" name="Rectangle 876"/>
              <p:cNvSpPr>
                <a:spLocks noChangeAspect="1" noChangeArrowheads="1"/>
              </p:cNvSpPr>
              <p:nvPr/>
            </p:nvSpPr>
            <p:spPr bwMode="auto">
              <a:xfrm flipH="1">
                <a:off x="905" y="795"/>
                <a:ext cx="43" cy="22"/>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grpSp>
        <p:sp>
          <p:nvSpPr>
            <p:cNvPr id="93102" name="Rectangle 942"/>
            <p:cNvSpPr>
              <a:spLocks noChangeArrowheads="1"/>
            </p:cNvSpPr>
            <p:nvPr/>
          </p:nvSpPr>
          <p:spPr bwMode="auto">
            <a:xfrm>
              <a:off x="1567" y="451"/>
              <a:ext cx="191" cy="1321"/>
            </a:xfrm>
            <a:prstGeom prst="rect">
              <a:avLst/>
            </a:prstGeom>
            <a:gradFill rotWithShape="1">
              <a:gsLst>
                <a:gs pos="0">
                  <a:srgbClr val="333333"/>
                </a:gs>
                <a:gs pos="50000">
                  <a:srgbClr val="DDDDDD"/>
                </a:gs>
                <a:gs pos="100000">
                  <a:srgbClr val="333333"/>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3044" name="Group 884"/>
            <p:cNvGrpSpPr>
              <a:grpSpLocks/>
            </p:cNvGrpSpPr>
            <p:nvPr/>
          </p:nvGrpSpPr>
          <p:grpSpPr bwMode="auto">
            <a:xfrm>
              <a:off x="1580" y="1631"/>
              <a:ext cx="166" cy="80"/>
              <a:chOff x="63" y="428"/>
              <a:chExt cx="36" cy="19"/>
            </a:xfrm>
          </p:grpSpPr>
          <p:sp>
            <p:nvSpPr>
              <p:cNvPr id="93045" name="AutoShape 885"/>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046" name="AutoShape 886"/>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047" name="AutoShape 887"/>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3048" name="Group 888"/>
            <p:cNvGrpSpPr>
              <a:grpSpLocks/>
            </p:cNvGrpSpPr>
            <p:nvPr/>
          </p:nvGrpSpPr>
          <p:grpSpPr bwMode="auto">
            <a:xfrm>
              <a:off x="1580" y="1563"/>
              <a:ext cx="166" cy="85"/>
              <a:chOff x="220" y="413"/>
              <a:chExt cx="36" cy="20"/>
            </a:xfrm>
          </p:grpSpPr>
          <p:sp>
            <p:nvSpPr>
              <p:cNvPr id="93049" name="AutoShape 889"/>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050" name="AutoShape 890"/>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051" name="AutoShape 891"/>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3053" name="Group 893"/>
            <p:cNvGrpSpPr>
              <a:grpSpLocks/>
            </p:cNvGrpSpPr>
            <p:nvPr/>
          </p:nvGrpSpPr>
          <p:grpSpPr bwMode="auto">
            <a:xfrm>
              <a:off x="1582" y="863"/>
              <a:ext cx="166" cy="93"/>
              <a:chOff x="63" y="428"/>
              <a:chExt cx="36" cy="19"/>
            </a:xfrm>
          </p:grpSpPr>
          <p:sp>
            <p:nvSpPr>
              <p:cNvPr id="93054" name="AutoShape 894"/>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055" name="AutoShape 895"/>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056" name="AutoShape 896"/>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3057" name="Group 897"/>
            <p:cNvGrpSpPr>
              <a:grpSpLocks/>
            </p:cNvGrpSpPr>
            <p:nvPr/>
          </p:nvGrpSpPr>
          <p:grpSpPr bwMode="auto">
            <a:xfrm>
              <a:off x="1582" y="626"/>
              <a:ext cx="166" cy="94"/>
              <a:chOff x="220" y="413"/>
              <a:chExt cx="36" cy="20"/>
            </a:xfrm>
          </p:grpSpPr>
          <p:sp>
            <p:nvSpPr>
              <p:cNvPr id="93058" name="AutoShape 898"/>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059" name="AutoShape 899"/>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060" name="AutoShape 900"/>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3061" name="Group 901"/>
            <p:cNvGrpSpPr>
              <a:grpSpLocks/>
            </p:cNvGrpSpPr>
            <p:nvPr/>
          </p:nvGrpSpPr>
          <p:grpSpPr bwMode="auto">
            <a:xfrm>
              <a:off x="1582" y="705"/>
              <a:ext cx="166" cy="99"/>
              <a:chOff x="220" y="413"/>
              <a:chExt cx="36" cy="20"/>
            </a:xfrm>
          </p:grpSpPr>
          <p:sp>
            <p:nvSpPr>
              <p:cNvPr id="93062" name="AutoShape 902"/>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063" name="AutoShape 903"/>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064" name="AutoShape 904"/>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3065" name="Group 905"/>
            <p:cNvGrpSpPr>
              <a:grpSpLocks/>
            </p:cNvGrpSpPr>
            <p:nvPr/>
          </p:nvGrpSpPr>
          <p:grpSpPr bwMode="auto">
            <a:xfrm>
              <a:off x="1582" y="784"/>
              <a:ext cx="166" cy="99"/>
              <a:chOff x="220" y="413"/>
              <a:chExt cx="36" cy="20"/>
            </a:xfrm>
          </p:grpSpPr>
          <p:sp>
            <p:nvSpPr>
              <p:cNvPr id="93066" name="AutoShape 906"/>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067" name="AutoShape 907"/>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068" name="AutoShape 908"/>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3069" name="Group 909"/>
            <p:cNvGrpSpPr>
              <a:grpSpLocks/>
            </p:cNvGrpSpPr>
            <p:nvPr/>
          </p:nvGrpSpPr>
          <p:grpSpPr bwMode="auto">
            <a:xfrm>
              <a:off x="1582" y="936"/>
              <a:ext cx="166" cy="94"/>
              <a:chOff x="220" y="413"/>
              <a:chExt cx="36" cy="20"/>
            </a:xfrm>
          </p:grpSpPr>
          <p:sp>
            <p:nvSpPr>
              <p:cNvPr id="93070" name="AutoShape 910"/>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071" name="AutoShape 911"/>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072" name="AutoShape 912"/>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3073" name="Group 913"/>
            <p:cNvGrpSpPr>
              <a:grpSpLocks/>
            </p:cNvGrpSpPr>
            <p:nvPr/>
          </p:nvGrpSpPr>
          <p:grpSpPr bwMode="auto">
            <a:xfrm>
              <a:off x="1584" y="1017"/>
              <a:ext cx="166" cy="562"/>
              <a:chOff x="3277" y="3248"/>
              <a:chExt cx="166" cy="484"/>
            </a:xfrm>
          </p:grpSpPr>
          <p:grpSp>
            <p:nvGrpSpPr>
              <p:cNvPr id="93074" name="Group 914"/>
              <p:cNvGrpSpPr>
                <a:grpSpLocks/>
              </p:cNvGrpSpPr>
              <p:nvPr/>
            </p:nvGrpSpPr>
            <p:grpSpPr bwMode="auto">
              <a:xfrm>
                <a:off x="3277" y="3248"/>
                <a:ext cx="166" cy="81"/>
                <a:chOff x="220" y="413"/>
                <a:chExt cx="36" cy="20"/>
              </a:xfrm>
            </p:grpSpPr>
            <p:sp>
              <p:nvSpPr>
                <p:cNvPr id="93075" name="AutoShape 915"/>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076" name="AutoShape 916"/>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077" name="AutoShape 917"/>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3078" name="Group 918"/>
              <p:cNvGrpSpPr>
                <a:grpSpLocks/>
              </p:cNvGrpSpPr>
              <p:nvPr/>
            </p:nvGrpSpPr>
            <p:grpSpPr bwMode="auto">
              <a:xfrm>
                <a:off x="3277" y="3588"/>
                <a:ext cx="166" cy="80"/>
                <a:chOff x="63" y="428"/>
                <a:chExt cx="36" cy="19"/>
              </a:xfrm>
            </p:grpSpPr>
            <p:sp>
              <p:nvSpPr>
                <p:cNvPr id="93079" name="AutoShape 919"/>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080" name="AutoShape 920"/>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081" name="AutoShape 921"/>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3082" name="Group 922"/>
              <p:cNvGrpSpPr>
                <a:grpSpLocks/>
              </p:cNvGrpSpPr>
              <p:nvPr/>
            </p:nvGrpSpPr>
            <p:grpSpPr bwMode="auto">
              <a:xfrm>
                <a:off x="3277" y="3316"/>
                <a:ext cx="166" cy="85"/>
                <a:chOff x="220" y="413"/>
                <a:chExt cx="36" cy="20"/>
              </a:xfrm>
            </p:grpSpPr>
            <p:sp>
              <p:nvSpPr>
                <p:cNvPr id="93083" name="AutoShape 923"/>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084" name="AutoShape 924"/>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085" name="AutoShape 925"/>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3086" name="Group 926"/>
              <p:cNvGrpSpPr>
                <a:grpSpLocks/>
              </p:cNvGrpSpPr>
              <p:nvPr/>
            </p:nvGrpSpPr>
            <p:grpSpPr bwMode="auto">
              <a:xfrm>
                <a:off x="3277" y="3384"/>
                <a:ext cx="166" cy="81"/>
                <a:chOff x="220" y="413"/>
                <a:chExt cx="36" cy="20"/>
              </a:xfrm>
            </p:grpSpPr>
            <p:sp>
              <p:nvSpPr>
                <p:cNvPr id="93087" name="AutoShape 927"/>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088" name="AutoShape 928"/>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089" name="AutoShape 929"/>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3090" name="Group 930"/>
              <p:cNvGrpSpPr>
                <a:grpSpLocks/>
              </p:cNvGrpSpPr>
              <p:nvPr/>
            </p:nvGrpSpPr>
            <p:grpSpPr bwMode="auto">
              <a:xfrm>
                <a:off x="3277" y="3452"/>
                <a:ext cx="166" cy="85"/>
                <a:chOff x="220" y="413"/>
                <a:chExt cx="36" cy="20"/>
              </a:xfrm>
            </p:grpSpPr>
            <p:sp>
              <p:nvSpPr>
                <p:cNvPr id="93091" name="AutoShape 931"/>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092" name="AutoShape 932"/>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093" name="AutoShape 933"/>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3094" name="Group 934"/>
              <p:cNvGrpSpPr>
                <a:grpSpLocks/>
              </p:cNvGrpSpPr>
              <p:nvPr/>
            </p:nvGrpSpPr>
            <p:grpSpPr bwMode="auto">
              <a:xfrm>
                <a:off x="3277" y="3520"/>
                <a:ext cx="166" cy="85"/>
                <a:chOff x="220" y="413"/>
                <a:chExt cx="36" cy="20"/>
              </a:xfrm>
            </p:grpSpPr>
            <p:sp>
              <p:nvSpPr>
                <p:cNvPr id="93095" name="AutoShape 935"/>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096" name="AutoShape 936"/>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097" name="AutoShape 937"/>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3098" name="Group 938"/>
              <p:cNvGrpSpPr>
                <a:grpSpLocks/>
              </p:cNvGrpSpPr>
              <p:nvPr/>
            </p:nvGrpSpPr>
            <p:grpSpPr bwMode="auto">
              <a:xfrm>
                <a:off x="3277" y="3651"/>
                <a:ext cx="166" cy="81"/>
                <a:chOff x="220" y="413"/>
                <a:chExt cx="36" cy="20"/>
              </a:xfrm>
            </p:grpSpPr>
            <p:sp>
              <p:nvSpPr>
                <p:cNvPr id="93099" name="AutoShape 939"/>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100" name="AutoShape 940"/>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101" name="AutoShape 941"/>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93103" name="Group 943"/>
            <p:cNvGrpSpPr>
              <a:grpSpLocks/>
            </p:cNvGrpSpPr>
            <p:nvPr/>
          </p:nvGrpSpPr>
          <p:grpSpPr bwMode="auto">
            <a:xfrm>
              <a:off x="1587" y="541"/>
              <a:ext cx="166" cy="94"/>
              <a:chOff x="220" y="413"/>
              <a:chExt cx="36" cy="20"/>
            </a:xfrm>
          </p:grpSpPr>
          <p:sp>
            <p:nvSpPr>
              <p:cNvPr id="93104" name="AutoShape 944"/>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105" name="AutoShape 945"/>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106" name="AutoShape 946"/>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3107" name="Group 947"/>
            <p:cNvGrpSpPr>
              <a:grpSpLocks/>
            </p:cNvGrpSpPr>
            <p:nvPr/>
          </p:nvGrpSpPr>
          <p:grpSpPr bwMode="auto">
            <a:xfrm>
              <a:off x="1587" y="463"/>
              <a:ext cx="166" cy="94"/>
              <a:chOff x="220" y="413"/>
              <a:chExt cx="36" cy="20"/>
            </a:xfrm>
          </p:grpSpPr>
          <p:sp>
            <p:nvSpPr>
              <p:cNvPr id="93108" name="AutoShape 948"/>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109" name="AutoShape 949"/>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110" name="AutoShape 950"/>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3159" name="Group 999"/>
            <p:cNvGrpSpPr>
              <a:grpSpLocks/>
            </p:cNvGrpSpPr>
            <p:nvPr/>
          </p:nvGrpSpPr>
          <p:grpSpPr bwMode="auto">
            <a:xfrm>
              <a:off x="1568" y="3070"/>
              <a:ext cx="191" cy="1068"/>
              <a:chOff x="1568" y="3070"/>
              <a:chExt cx="191" cy="1068"/>
            </a:xfrm>
          </p:grpSpPr>
          <p:sp>
            <p:nvSpPr>
              <p:cNvPr id="93112" name="Rectangle 952"/>
              <p:cNvSpPr>
                <a:spLocks noChangeArrowheads="1"/>
              </p:cNvSpPr>
              <p:nvPr/>
            </p:nvSpPr>
            <p:spPr bwMode="auto">
              <a:xfrm>
                <a:off x="1568" y="3070"/>
                <a:ext cx="191" cy="1068"/>
              </a:xfrm>
              <a:prstGeom prst="rect">
                <a:avLst/>
              </a:prstGeom>
              <a:gradFill rotWithShape="1">
                <a:gsLst>
                  <a:gs pos="0">
                    <a:srgbClr val="333333"/>
                  </a:gs>
                  <a:gs pos="50000">
                    <a:srgbClr val="DDDDDD"/>
                  </a:gs>
                  <a:gs pos="100000">
                    <a:srgbClr val="333333"/>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3113" name="Group 953"/>
              <p:cNvGrpSpPr>
                <a:grpSpLocks/>
              </p:cNvGrpSpPr>
              <p:nvPr/>
            </p:nvGrpSpPr>
            <p:grpSpPr bwMode="auto">
              <a:xfrm>
                <a:off x="1580" y="3277"/>
                <a:ext cx="166" cy="98"/>
                <a:chOff x="63" y="428"/>
                <a:chExt cx="36" cy="19"/>
              </a:xfrm>
            </p:grpSpPr>
            <p:sp>
              <p:nvSpPr>
                <p:cNvPr id="93114" name="AutoShape 954"/>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115" name="AutoShape 955"/>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116" name="AutoShape 956"/>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3117" name="Group 957"/>
              <p:cNvGrpSpPr>
                <a:grpSpLocks/>
              </p:cNvGrpSpPr>
              <p:nvPr/>
            </p:nvGrpSpPr>
            <p:grpSpPr bwMode="auto">
              <a:xfrm>
                <a:off x="1580" y="3182"/>
                <a:ext cx="166" cy="104"/>
                <a:chOff x="1580" y="3290"/>
                <a:chExt cx="166" cy="104"/>
              </a:xfrm>
            </p:grpSpPr>
            <p:sp>
              <p:nvSpPr>
                <p:cNvPr id="93118" name="AutoShape 958"/>
                <p:cNvSpPr>
                  <a:spLocks noChangeAspect="1" noChangeArrowheads="1"/>
                </p:cNvSpPr>
                <p:nvPr/>
              </p:nvSpPr>
              <p:spPr bwMode="auto">
                <a:xfrm>
                  <a:off x="1645" y="3321"/>
                  <a:ext cx="36" cy="42"/>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119" name="AutoShape 959"/>
                <p:cNvSpPr>
                  <a:spLocks noChangeAspect="1" noChangeArrowheads="1"/>
                </p:cNvSpPr>
                <p:nvPr/>
              </p:nvSpPr>
              <p:spPr bwMode="auto">
                <a:xfrm>
                  <a:off x="1580" y="3290"/>
                  <a:ext cx="37" cy="42"/>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120" name="AutoShape 960"/>
                <p:cNvSpPr>
                  <a:spLocks noChangeAspect="1" noChangeArrowheads="1"/>
                </p:cNvSpPr>
                <p:nvPr/>
              </p:nvSpPr>
              <p:spPr bwMode="auto">
                <a:xfrm>
                  <a:off x="1709" y="3352"/>
                  <a:ext cx="37" cy="42"/>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3121" name="Group 961"/>
              <p:cNvGrpSpPr>
                <a:grpSpLocks/>
              </p:cNvGrpSpPr>
              <p:nvPr/>
            </p:nvGrpSpPr>
            <p:grpSpPr bwMode="auto">
              <a:xfrm>
                <a:off x="1580" y="3355"/>
                <a:ext cx="166" cy="98"/>
                <a:chOff x="220" y="413"/>
                <a:chExt cx="36" cy="20"/>
              </a:xfrm>
            </p:grpSpPr>
            <p:sp>
              <p:nvSpPr>
                <p:cNvPr id="93122" name="AutoShape 962"/>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123" name="AutoShape 963"/>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124" name="AutoShape 964"/>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3158" name="Group 998"/>
              <p:cNvGrpSpPr>
                <a:grpSpLocks/>
              </p:cNvGrpSpPr>
              <p:nvPr/>
            </p:nvGrpSpPr>
            <p:grpSpPr bwMode="auto">
              <a:xfrm>
                <a:off x="1583" y="3430"/>
                <a:ext cx="166" cy="589"/>
                <a:chOff x="1583" y="3430"/>
                <a:chExt cx="166" cy="589"/>
              </a:xfrm>
            </p:grpSpPr>
            <p:grpSp>
              <p:nvGrpSpPr>
                <p:cNvPr id="93126" name="Group 966"/>
                <p:cNvGrpSpPr>
                  <a:grpSpLocks/>
                </p:cNvGrpSpPr>
                <p:nvPr/>
              </p:nvGrpSpPr>
              <p:grpSpPr bwMode="auto">
                <a:xfrm>
                  <a:off x="1583" y="3430"/>
                  <a:ext cx="166" cy="98"/>
                  <a:chOff x="220" y="413"/>
                  <a:chExt cx="36" cy="20"/>
                </a:xfrm>
              </p:grpSpPr>
              <p:sp>
                <p:nvSpPr>
                  <p:cNvPr id="93127" name="AutoShape 967"/>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128" name="AutoShape 968"/>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129" name="AutoShape 969"/>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3130" name="Group 970"/>
                <p:cNvGrpSpPr>
                  <a:grpSpLocks/>
                </p:cNvGrpSpPr>
                <p:nvPr/>
              </p:nvGrpSpPr>
              <p:grpSpPr bwMode="auto">
                <a:xfrm>
                  <a:off x="1583" y="3843"/>
                  <a:ext cx="166" cy="99"/>
                  <a:chOff x="63" y="428"/>
                  <a:chExt cx="36" cy="19"/>
                </a:xfrm>
              </p:grpSpPr>
              <p:sp>
                <p:nvSpPr>
                  <p:cNvPr id="93131" name="AutoShape 971"/>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132" name="AutoShape 972"/>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133" name="AutoShape 973"/>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3134" name="Group 974"/>
                <p:cNvGrpSpPr>
                  <a:grpSpLocks/>
                </p:cNvGrpSpPr>
                <p:nvPr/>
              </p:nvGrpSpPr>
              <p:grpSpPr bwMode="auto">
                <a:xfrm>
                  <a:off x="1583" y="3513"/>
                  <a:ext cx="166" cy="103"/>
                  <a:chOff x="220" y="413"/>
                  <a:chExt cx="36" cy="20"/>
                </a:xfrm>
              </p:grpSpPr>
              <p:sp>
                <p:nvSpPr>
                  <p:cNvPr id="93135" name="AutoShape 975"/>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136" name="AutoShape 976"/>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137" name="AutoShape 977"/>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3138" name="Group 978"/>
                <p:cNvGrpSpPr>
                  <a:grpSpLocks/>
                </p:cNvGrpSpPr>
                <p:nvPr/>
              </p:nvGrpSpPr>
              <p:grpSpPr bwMode="auto">
                <a:xfrm>
                  <a:off x="1583" y="3595"/>
                  <a:ext cx="166" cy="99"/>
                  <a:chOff x="220" y="413"/>
                  <a:chExt cx="36" cy="20"/>
                </a:xfrm>
              </p:grpSpPr>
              <p:sp>
                <p:nvSpPr>
                  <p:cNvPr id="93139" name="AutoShape 979"/>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140" name="AutoShape 980"/>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141" name="AutoShape 981"/>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3142" name="Group 982"/>
                <p:cNvGrpSpPr>
                  <a:grpSpLocks/>
                </p:cNvGrpSpPr>
                <p:nvPr/>
              </p:nvGrpSpPr>
              <p:grpSpPr bwMode="auto">
                <a:xfrm>
                  <a:off x="1583" y="3678"/>
                  <a:ext cx="166" cy="103"/>
                  <a:chOff x="220" y="413"/>
                  <a:chExt cx="36" cy="20"/>
                </a:xfrm>
              </p:grpSpPr>
              <p:sp>
                <p:nvSpPr>
                  <p:cNvPr id="93143" name="AutoShape 983"/>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144" name="AutoShape 984"/>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145" name="AutoShape 985"/>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3146" name="Group 986"/>
                <p:cNvGrpSpPr>
                  <a:grpSpLocks/>
                </p:cNvGrpSpPr>
                <p:nvPr/>
              </p:nvGrpSpPr>
              <p:grpSpPr bwMode="auto">
                <a:xfrm>
                  <a:off x="1583" y="3761"/>
                  <a:ext cx="166" cy="103"/>
                  <a:chOff x="220" y="413"/>
                  <a:chExt cx="36" cy="20"/>
                </a:xfrm>
              </p:grpSpPr>
              <p:sp>
                <p:nvSpPr>
                  <p:cNvPr id="93147" name="AutoShape 987"/>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148" name="AutoShape 988"/>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149" name="AutoShape 989"/>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3150" name="Group 990"/>
                <p:cNvGrpSpPr>
                  <a:grpSpLocks/>
                </p:cNvGrpSpPr>
                <p:nvPr/>
              </p:nvGrpSpPr>
              <p:grpSpPr bwMode="auto">
                <a:xfrm>
                  <a:off x="1583" y="3921"/>
                  <a:ext cx="166" cy="98"/>
                  <a:chOff x="220" y="413"/>
                  <a:chExt cx="36" cy="20"/>
                </a:xfrm>
              </p:grpSpPr>
              <p:sp>
                <p:nvSpPr>
                  <p:cNvPr id="93151" name="AutoShape 991"/>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152" name="AutoShape 992"/>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153" name="AutoShape 993"/>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grpSp>
          <p:nvGrpSpPr>
            <p:cNvPr id="93154" name="Group 994"/>
            <p:cNvGrpSpPr>
              <a:grpSpLocks/>
            </p:cNvGrpSpPr>
            <p:nvPr/>
          </p:nvGrpSpPr>
          <p:grpSpPr bwMode="auto">
            <a:xfrm>
              <a:off x="1585" y="4009"/>
              <a:ext cx="166" cy="104"/>
              <a:chOff x="1580" y="3290"/>
              <a:chExt cx="166" cy="104"/>
            </a:xfrm>
          </p:grpSpPr>
          <p:sp>
            <p:nvSpPr>
              <p:cNvPr id="93155" name="AutoShape 995"/>
              <p:cNvSpPr>
                <a:spLocks noChangeAspect="1" noChangeArrowheads="1"/>
              </p:cNvSpPr>
              <p:nvPr/>
            </p:nvSpPr>
            <p:spPr bwMode="auto">
              <a:xfrm>
                <a:off x="1645" y="3321"/>
                <a:ext cx="36" cy="42"/>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156" name="AutoShape 996"/>
              <p:cNvSpPr>
                <a:spLocks noChangeAspect="1" noChangeArrowheads="1"/>
              </p:cNvSpPr>
              <p:nvPr/>
            </p:nvSpPr>
            <p:spPr bwMode="auto">
              <a:xfrm>
                <a:off x="1580" y="3290"/>
                <a:ext cx="37" cy="42"/>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157" name="AutoShape 997"/>
              <p:cNvSpPr>
                <a:spLocks noChangeAspect="1" noChangeArrowheads="1"/>
              </p:cNvSpPr>
              <p:nvPr/>
            </p:nvSpPr>
            <p:spPr bwMode="auto">
              <a:xfrm>
                <a:off x="1709" y="3352"/>
                <a:ext cx="37" cy="42"/>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Tree>
    <p:extLst>
      <p:ext uri="{BB962C8B-B14F-4D97-AF65-F5344CB8AC3E}">
        <p14:creationId xmlns:p14="http://schemas.microsoft.com/office/powerpoint/2010/main" val="21326864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162"/>
                                        </p:tgtEl>
                                        <p:attrNameLst>
                                          <p:attrName>style.visibility</p:attrName>
                                        </p:attrNameLst>
                                      </p:cBhvr>
                                      <p:to>
                                        <p:strVal val="visible"/>
                                      </p:to>
                                    </p:set>
                                    <p:animEffect transition="in" filter="fade">
                                      <p:cBhvr>
                                        <p:cTn id="7" dur="2000"/>
                                        <p:tgtEl>
                                          <p:spTgt spid="921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9216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2163">
                                            <p:txEl>
                                              <p:pRg st="0" end="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P spid="9216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Objective</a:t>
            </a:r>
            <a:endParaRPr lang="en-US" dirty="0">
              <a:solidFill>
                <a:schemeClr val="tx2"/>
              </a:solidFill>
            </a:endParaRPr>
          </a:p>
        </p:txBody>
      </p:sp>
      <p:sp>
        <p:nvSpPr>
          <p:cNvPr id="3" name="Content Placeholder 2"/>
          <p:cNvSpPr>
            <a:spLocks noGrp="1"/>
          </p:cNvSpPr>
          <p:nvPr>
            <p:ph idx="1"/>
          </p:nvPr>
        </p:nvSpPr>
        <p:spPr/>
        <p:txBody>
          <a:bodyPr/>
          <a:lstStyle/>
          <a:p>
            <a:r>
              <a:rPr lang="en-US" dirty="0" smtClean="0">
                <a:solidFill>
                  <a:schemeClr val="tx2"/>
                </a:solidFill>
              </a:rPr>
              <a:t>Perforate an upper interval behind the 5 ½” production tubing and 7 ⅝” liner using 2.00” Intelligent coiled tubing</a:t>
            </a:r>
          </a:p>
          <a:p>
            <a:r>
              <a:rPr lang="en-US" dirty="0" smtClean="0">
                <a:solidFill>
                  <a:schemeClr val="tx2"/>
                </a:solidFill>
              </a:rPr>
              <a:t>Perforate the well with base oil as the completion fluid, holding back pressure to control the underbalance.</a:t>
            </a:r>
          </a:p>
          <a:p>
            <a:r>
              <a:rPr lang="en-US" dirty="0" smtClean="0">
                <a:solidFill>
                  <a:schemeClr val="tx2"/>
                </a:solidFill>
              </a:rPr>
              <a:t> Recover the gun system without killing the well.</a:t>
            </a:r>
            <a:endParaRPr lang="en-US" dirty="0">
              <a:solidFill>
                <a:schemeClr val="tx2"/>
              </a:solidFill>
            </a:endParaRPr>
          </a:p>
        </p:txBody>
      </p:sp>
    </p:spTree>
    <p:extLst>
      <p:ext uri="{BB962C8B-B14F-4D97-AF65-F5344CB8AC3E}">
        <p14:creationId xmlns:p14="http://schemas.microsoft.com/office/powerpoint/2010/main" val="16335794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a:xfrm>
            <a:off x="76200" y="0"/>
            <a:ext cx="6629400" cy="684213"/>
          </a:xfrm>
          <a:noFill/>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GB" b="1" u="sng" dirty="0" smtClean="0">
                <a:solidFill>
                  <a:schemeClr val="tx2"/>
                </a:solidFill>
                <a:ea typeface="ＭＳ Ｐゴシック" pitchFamily="34" charset="-128"/>
              </a:rPr>
              <a:t>Deployment Sequence</a:t>
            </a:r>
          </a:p>
        </p:txBody>
      </p:sp>
      <p:sp>
        <p:nvSpPr>
          <p:cNvPr id="91139" name="Rectangle 3"/>
          <p:cNvSpPr>
            <a:spLocks noChangeArrowheads="1"/>
          </p:cNvSpPr>
          <p:nvPr/>
        </p:nvSpPr>
        <p:spPr bwMode="auto">
          <a:xfrm>
            <a:off x="5181600" y="1714500"/>
            <a:ext cx="388620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171450" indent="-171450" eaLnBrk="0" hangingPunct="0">
              <a:spcBef>
                <a:spcPct val="20000"/>
              </a:spcBef>
              <a:buClr>
                <a:srgbClr val="003EA3"/>
              </a:buClr>
              <a:buSzPct val="95000"/>
              <a:buFontTx/>
              <a:buChar char="•"/>
            </a:pPr>
            <a:r>
              <a:rPr lang="en-US" sz="2400" dirty="0">
                <a:solidFill>
                  <a:schemeClr val="tx2"/>
                </a:solidFill>
                <a:latin typeface="Tahoma" pitchFamily="34" charset="0"/>
              </a:rPr>
              <a:t>Confirm successful latch by picking up &amp; performing a pull test against the No-Go Rams. Check CT depth tallies with pre-calculated deployment depth.</a:t>
            </a:r>
          </a:p>
          <a:p>
            <a:pPr marL="171450" indent="-171450" eaLnBrk="0" hangingPunct="0">
              <a:spcBef>
                <a:spcPct val="20000"/>
              </a:spcBef>
              <a:buClr>
                <a:srgbClr val="003EA3"/>
              </a:buClr>
              <a:buSzPct val="95000"/>
              <a:buFontTx/>
              <a:buChar char="•"/>
            </a:pPr>
            <a:endParaRPr lang="en-US" sz="2400" dirty="0">
              <a:solidFill>
                <a:schemeClr val="tx2"/>
              </a:solidFill>
              <a:latin typeface="Tahoma" pitchFamily="34" charset="0"/>
            </a:endParaRPr>
          </a:p>
        </p:txBody>
      </p:sp>
      <p:grpSp>
        <p:nvGrpSpPr>
          <p:cNvPr id="92014" name="Group 878"/>
          <p:cNvGrpSpPr>
            <a:grpSpLocks/>
          </p:cNvGrpSpPr>
          <p:nvPr/>
        </p:nvGrpSpPr>
        <p:grpSpPr bwMode="auto">
          <a:xfrm>
            <a:off x="434975" y="596900"/>
            <a:ext cx="4424363" cy="5981700"/>
            <a:chOff x="274" y="376"/>
            <a:chExt cx="2787" cy="3768"/>
          </a:xfrm>
        </p:grpSpPr>
        <p:grpSp>
          <p:nvGrpSpPr>
            <p:cNvPr id="91140" name="Group 4"/>
            <p:cNvGrpSpPr>
              <a:grpSpLocks/>
            </p:cNvGrpSpPr>
            <p:nvPr/>
          </p:nvGrpSpPr>
          <p:grpSpPr bwMode="auto">
            <a:xfrm>
              <a:off x="274" y="3132"/>
              <a:ext cx="2787" cy="805"/>
              <a:chOff x="244" y="910"/>
              <a:chExt cx="118" cy="40"/>
            </a:xfrm>
          </p:grpSpPr>
          <p:sp>
            <p:nvSpPr>
              <p:cNvPr id="91141" name="Rectangle 5"/>
              <p:cNvSpPr>
                <a:spLocks noChangeArrowheads="1"/>
              </p:cNvSpPr>
              <p:nvPr/>
            </p:nvSpPr>
            <p:spPr bwMode="auto">
              <a:xfrm>
                <a:off x="297" y="914"/>
                <a:ext cx="12" cy="3"/>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1142" name="Group 6"/>
              <p:cNvGrpSpPr>
                <a:grpSpLocks/>
              </p:cNvGrpSpPr>
              <p:nvPr/>
            </p:nvGrpSpPr>
            <p:grpSpPr bwMode="auto">
              <a:xfrm>
                <a:off x="244" y="915"/>
                <a:ext cx="118" cy="32"/>
                <a:chOff x="118" y="899"/>
                <a:chExt cx="126" cy="36"/>
              </a:xfrm>
            </p:grpSpPr>
            <p:sp>
              <p:nvSpPr>
                <p:cNvPr id="91143" name="Rectangle 7"/>
                <p:cNvSpPr>
                  <a:spLocks noChangeArrowheads="1"/>
                </p:cNvSpPr>
                <p:nvPr/>
              </p:nvSpPr>
              <p:spPr bwMode="auto">
                <a:xfrm>
                  <a:off x="172" y="901"/>
                  <a:ext cx="18" cy="29"/>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44" name="Freeform 8"/>
                <p:cNvSpPr>
                  <a:spLocks/>
                </p:cNvSpPr>
                <p:nvPr/>
              </p:nvSpPr>
              <p:spPr bwMode="auto">
                <a:xfrm>
                  <a:off x="186" y="930"/>
                  <a:ext cx="1" cy="1"/>
                </a:xfrm>
                <a:custGeom>
                  <a:avLst/>
                  <a:gdLst>
                    <a:gd name="T0" fmla="*/ 0 h 1"/>
                    <a:gd name="T1" fmla="*/ 1 h 1"/>
                    <a:gd name="T2" fmla="*/ 1 h 1"/>
                    <a:gd name="T3" fmla="*/ 1 h 1"/>
                  </a:gdLst>
                  <a:ahLst/>
                  <a:cxnLst>
                    <a:cxn ang="0">
                      <a:pos x="0" y="T0"/>
                    </a:cxn>
                    <a:cxn ang="0">
                      <a:pos x="0" y="T1"/>
                    </a:cxn>
                    <a:cxn ang="0">
                      <a:pos x="0" y="T2"/>
                    </a:cxn>
                    <a:cxn ang="0">
                      <a:pos x="0" y="T3"/>
                    </a:cxn>
                  </a:cxnLst>
                  <a:rect l="0" t="0" r="r" b="b"/>
                  <a:pathLst>
                    <a:path h="1">
                      <a:moveTo>
                        <a:pt x="0" y="0"/>
                      </a:moveTo>
                      <a:lnTo>
                        <a:pt x="0" y="1"/>
                      </a:lnTo>
                      <a:lnTo>
                        <a:pt x="0" y="1"/>
                      </a:lnTo>
                      <a:lnTo>
                        <a:pt x="0" y="1"/>
                      </a:lnTo>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45" name="Freeform 9"/>
                <p:cNvSpPr>
                  <a:spLocks/>
                </p:cNvSpPr>
                <p:nvPr/>
              </p:nvSpPr>
              <p:spPr bwMode="auto">
                <a:xfrm>
                  <a:off x="174" y="930"/>
                  <a:ext cx="2" cy="1"/>
                </a:xfrm>
                <a:custGeom>
                  <a:avLst/>
                  <a:gdLst>
                    <a:gd name="T0" fmla="*/ 0 h 1"/>
                    <a:gd name="T1" fmla="*/ 1 h 1"/>
                    <a:gd name="T2" fmla="*/ 1 h 1"/>
                    <a:gd name="T3" fmla="*/ 1 h 1"/>
                  </a:gdLst>
                  <a:ahLst/>
                  <a:cxnLst>
                    <a:cxn ang="0">
                      <a:pos x="0" y="T0"/>
                    </a:cxn>
                    <a:cxn ang="0">
                      <a:pos x="0" y="T1"/>
                    </a:cxn>
                    <a:cxn ang="0">
                      <a:pos x="0" y="T2"/>
                    </a:cxn>
                    <a:cxn ang="0">
                      <a:pos x="0" y="T3"/>
                    </a:cxn>
                  </a:cxnLst>
                  <a:rect l="0" t="0" r="r" b="b"/>
                  <a:pathLst>
                    <a:path h="1">
                      <a:moveTo>
                        <a:pt x="0" y="0"/>
                      </a:moveTo>
                      <a:lnTo>
                        <a:pt x="0" y="1"/>
                      </a:lnTo>
                      <a:lnTo>
                        <a:pt x="0" y="1"/>
                      </a:lnTo>
                      <a:lnTo>
                        <a:pt x="0" y="1"/>
                      </a:lnTo>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46" name="Rectangle 10"/>
                <p:cNvSpPr>
                  <a:spLocks noChangeArrowheads="1"/>
                </p:cNvSpPr>
                <p:nvPr/>
              </p:nvSpPr>
              <p:spPr bwMode="auto">
                <a:xfrm>
                  <a:off x="172" y="930"/>
                  <a:ext cx="18" cy="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47" name="Rectangle 11"/>
                <p:cNvSpPr>
                  <a:spLocks noChangeArrowheads="1"/>
                </p:cNvSpPr>
                <p:nvPr/>
              </p:nvSpPr>
              <p:spPr bwMode="auto">
                <a:xfrm>
                  <a:off x="172" y="900"/>
                  <a:ext cx="18" cy="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48" name="Rectangle 12"/>
                <p:cNvSpPr>
                  <a:spLocks noChangeArrowheads="1"/>
                </p:cNvSpPr>
                <p:nvPr/>
              </p:nvSpPr>
              <p:spPr bwMode="auto">
                <a:xfrm>
                  <a:off x="174" y="931"/>
                  <a:ext cx="14" cy="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1149" name="Group 13"/>
                <p:cNvGrpSpPr>
                  <a:grpSpLocks/>
                </p:cNvGrpSpPr>
                <p:nvPr/>
              </p:nvGrpSpPr>
              <p:grpSpPr bwMode="auto">
                <a:xfrm>
                  <a:off x="118" y="899"/>
                  <a:ext cx="54" cy="35"/>
                  <a:chOff x="118" y="899"/>
                  <a:chExt cx="54" cy="35"/>
                </a:xfrm>
              </p:grpSpPr>
              <p:grpSp>
                <p:nvGrpSpPr>
                  <p:cNvPr id="91150" name="Group 14"/>
                  <p:cNvGrpSpPr>
                    <a:grpSpLocks/>
                  </p:cNvGrpSpPr>
                  <p:nvPr/>
                </p:nvGrpSpPr>
                <p:grpSpPr bwMode="auto">
                  <a:xfrm>
                    <a:off x="118" y="899"/>
                    <a:ext cx="10" cy="35"/>
                    <a:chOff x="119" y="899"/>
                    <a:chExt cx="10" cy="35"/>
                  </a:xfrm>
                </p:grpSpPr>
                <p:sp>
                  <p:nvSpPr>
                    <p:cNvPr id="91151" name="Rectangle 15"/>
                    <p:cNvSpPr>
                      <a:spLocks noChangeArrowheads="1"/>
                    </p:cNvSpPr>
                    <p:nvPr/>
                  </p:nvSpPr>
                  <p:spPr bwMode="auto">
                    <a:xfrm rot="10800000">
                      <a:off x="125" y="914"/>
                      <a:ext cx="4"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52" name="Freeform 16"/>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53" name="Line 17"/>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54" name="Line 18"/>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55" name="Freeform 19"/>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56" name="Line 20"/>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57" name="Line 21"/>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58" name="Freeform 22"/>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59" name="Line 23"/>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60" name="Line 24"/>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61" name="Freeform 25"/>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62" name="Line 26"/>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63" name="Line 27"/>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64" name="Rectangle 28"/>
                    <p:cNvSpPr>
                      <a:spLocks noChangeArrowheads="1"/>
                    </p:cNvSpPr>
                    <p:nvPr/>
                  </p:nvSpPr>
                  <p:spPr bwMode="auto">
                    <a:xfrm rot="10800000">
                      <a:off x="123" y="914"/>
                      <a:ext cx="2"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65" name="Rectangle 29"/>
                    <p:cNvSpPr>
                      <a:spLocks noChangeArrowheads="1"/>
                    </p:cNvSpPr>
                    <p:nvPr/>
                  </p:nvSpPr>
                  <p:spPr bwMode="auto">
                    <a:xfrm rot="10800000">
                      <a:off x="119" y="899"/>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66" name="Freeform 30"/>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1167" name="Rectangle 31"/>
                  <p:cNvSpPr>
                    <a:spLocks noChangeArrowheads="1"/>
                  </p:cNvSpPr>
                  <p:nvPr/>
                </p:nvSpPr>
                <p:spPr bwMode="auto">
                  <a:xfrm rot="10800000">
                    <a:off x="139"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68" name="Freeform 32"/>
                  <p:cNvSpPr>
                    <a:spLocks/>
                  </p:cNvSpPr>
                  <p:nvPr/>
                </p:nvSpPr>
                <p:spPr bwMode="auto">
                  <a:xfrm rot="10800000">
                    <a:off x="136" y="923"/>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69" name="Line 33"/>
                  <p:cNvSpPr>
                    <a:spLocks noChangeShapeType="1"/>
                  </p:cNvSpPr>
                  <p:nvPr/>
                </p:nvSpPr>
                <p:spPr bwMode="auto">
                  <a:xfrm rot="10800000" flipH="1">
                    <a:off x="136" y="923"/>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70" name="Freeform 34"/>
                  <p:cNvSpPr>
                    <a:spLocks/>
                  </p:cNvSpPr>
                  <p:nvPr/>
                </p:nvSpPr>
                <p:spPr bwMode="auto">
                  <a:xfrm rot="10800000">
                    <a:off x="136" y="923"/>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71" name="Line 35"/>
                  <p:cNvSpPr>
                    <a:spLocks noChangeShapeType="1"/>
                  </p:cNvSpPr>
                  <p:nvPr/>
                </p:nvSpPr>
                <p:spPr bwMode="auto">
                  <a:xfrm rot="10800000">
                    <a:off x="136" y="923"/>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72" name="Freeform 36"/>
                  <p:cNvSpPr>
                    <a:spLocks/>
                  </p:cNvSpPr>
                  <p:nvPr/>
                </p:nvSpPr>
                <p:spPr bwMode="auto">
                  <a:xfrm rot="10800000">
                    <a:off x="135" y="905"/>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73" name="Freeform 37"/>
                  <p:cNvSpPr>
                    <a:spLocks/>
                  </p:cNvSpPr>
                  <p:nvPr/>
                </p:nvSpPr>
                <p:spPr bwMode="auto">
                  <a:xfrm rot="10800000">
                    <a:off x="128" y="910"/>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74" name="Freeform 38"/>
                  <p:cNvSpPr>
                    <a:spLocks/>
                  </p:cNvSpPr>
                  <p:nvPr/>
                </p:nvSpPr>
                <p:spPr bwMode="auto">
                  <a:xfrm rot="10800000">
                    <a:off x="148" y="911"/>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75" name="Rectangle 39"/>
                  <p:cNvSpPr>
                    <a:spLocks noChangeArrowheads="1"/>
                  </p:cNvSpPr>
                  <p:nvPr/>
                </p:nvSpPr>
                <p:spPr bwMode="auto">
                  <a:xfrm rot="10800000">
                    <a:off x="135"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76" name="Rectangle 40"/>
                  <p:cNvSpPr>
                    <a:spLocks noChangeArrowheads="1"/>
                  </p:cNvSpPr>
                  <p:nvPr/>
                </p:nvSpPr>
                <p:spPr bwMode="auto">
                  <a:xfrm rot="10800000">
                    <a:off x="151"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77" name="Rectangle 41"/>
                  <p:cNvSpPr>
                    <a:spLocks noChangeArrowheads="1"/>
                  </p:cNvSpPr>
                  <p:nvPr/>
                </p:nvSpPr>
                <p:spPr bwMode="auto">
                  <a:xfrm rot="10800000">
                    <a:off x="168"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78" name="Rectangle 42"/>
                  <p:cNvSpPr>
                    <a:spLocks noChangeArrowheads="1"/>
                  </p:cNvSpPr>
                  <p:nvPr/>
                </p:nvSpPr>
                <p:spPr bwMode="auto">
                  <a:xfrm rot="10800000">
                    <a:off x="151"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79" name="Rectangle 43"/>
                  <p:cNvSpPr>
                    <a:spLocks noChangeArrowheads="1"/>
                  </p:cNvSpPr>
                  <p:nvPr/>
                </p:nvSpPr>
                <p:spPr bwMode="auto">
                  <a:xfrm rot="10800000">
                    <a:off x="156"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1180" name="Group 44"/>
                <p:cNvGrpSpPr>
                  <a:grpSpLocks/>
                </p:cNvGrpSpPr>
                <p:nvPr/>
              </p:nvGrpSpPr>
              <p:grpSpPr bwMode="auto">
                <a:xfrm>
                  <a:off x="190" y="900"/>
                  <a:ext cx="54" cy="35"/>
                  <a:chOff x="190" y="900"/>
                  <a:chExt cx="54" cy="35"/>
                </a:xfrm>
              </p:grpSpPr>
              <p:sp>
                <p:nvSpPr>
                  <p:cNvPr id="91181" name="Rectangle 45"/>
                  <p:cNvSpPr>
                    <a:spLocks noChangeArrowheads="1"/>
                  </p:cNvSpPr>
                  <p:nvPr/>
                </p:nvSpPr>
                <p:spPr bwMode="auto">
                  <a:xfrm>
                    <a:off x="206"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82" name="Freeform 46"/>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83" name="Line 47"/>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84" name="Freeform 48"/>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85" name="Line 49"/>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86" name="Freeform 50"/>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87" name="Freeform 51"/>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88" name="Freeform 52"/>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1189" name="Group 53"/>
                  <p:cNvGrpSpPr>
                    <a:grpSpLocks/>
                  </p:cNvGrpSpPr>
                  <p:nvPr/>
                </p:nvGrpSpPr>
                <p:grpSpPr bwMode="auto">
                  <a:xfrm>
                    <a:off x="232" y="900"/>
                    <a:ext cx="12" cy="35"/>
                    <a:chOff x="232" y="900"/>
                    <a:chExt cx="12" cy="35"/>
                  </a:xfrm>
                </p:grpSpPr>
                <p:sp>
                  <p:nvSpPr>
                    <p:cNvPr id="91190" name="Rectangle 54"/>
                    <p:cNvSpPr>
                      <a:spLocks noChangeArrowheads="1"/>
                    </p:cNvSpPr>
                    <p:nvPr/>
                  </p:nvSpPr>
                  <p:spPr bwMode="auto">
                    <a:xfrm>
                      <a:off x="233" y="915"/>
                      <a:ext cx="5"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91" name="Freeform 55"/>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92" name="Line 56"/>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93" name="Line 57"/>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94" name="Freeform 58"/>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95" name="Line 59"/>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96" name="Line 60"/>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97" name="Freeform 61"/>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98" name="Line 62"/>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199" name="Line 63"/>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00" name="Freeform 64"/>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01" name="Line 65"/>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02" name="Line 66"/>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03" name="Rectangle 67"/>
                    <p:cNvSpPr>
                      <a:spLocks noChangeArrowheads="1"/>
                    </p:cNvSpPr>
                    <p:nvPr/>
                  </p:nvSpPr>
                  <p:spPr bwMode="auto">
                    <a:xfrm>
                      <a:off x="238" y="915"/>
                      <a:ext cx="3"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04" name="Rectangle 68"/>
                    <p:cNvSpPr>
                      <a:spLocks noChangeArrowheads="1"/>
                    </p:cNvSpPr>
                    <p:nvPr/>
                  </p:nvSpPr>
                  <p:spPr bwMode="auto">
                    <a:xfrm>
                      <a:off x="241" y="900"/>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05" name="Freeform 69"/>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1206" name="Freeform 70"/>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07" name="Line 71"/>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08" name="Line 72"/>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09" name="Rectangle 73"/>
                  <p:cNvSpPr>
                    <a:spLocks noChangeArrowheads="1"/>
                  </p:cNvSpPr>
                  <p:nvPr/>
                </p:nvSpPr>
                <p:spPr bwMode="auto">
                  <a:xfrm>
                    <a:off x="206"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10" name="Rectangle 74"/>
                  <p:cNvSpPr>
                    <a:spLocks noChangeArrowheads="1"/>
                  </p:cNvSpPr>
                  <p:nvPr/>
                </p:nvSpPr>
                <p:spPr bwMode="auto">
                  <a:xfrm>
                    <a:off x="205"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11" name="Rectangle 75"/>
                  <p:cNvSpPr>
                    <a:spLocks noChangeArrowheads="1"/>
                  </p:cNvSpPr>
                  <p:nvPr/>
                </p:nvSpPr>
                <p:spPr bwMode="auto">
                  <a:xfrm>
                    <a:off x="190"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12" name="Rectangle 76"/>
                  <p:cNvSpPr>
                    <a:spLocks noChangeArrowheads="1"/>
                  </p:cNvSpPr>
                  <p:nvPr/>
                </p:nvSpPr>
                <p:spPr bwMode="auto">
                  <a:xfrm>
                    <a:off x="205"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13" name="Rectangle 77"/>
                  <p:cNvSpPr>
                    <a:spLocks noChangeArrowheads="1"/>
                  </p:cNvSpPr>
                  <p:nvPr/>
                </p:nvSpPr>
                <p:spPr bwMode="auto">
                  <a:xfrm>
                    <a:off x="194"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91214" name="Rectangle 78"/>
              <p:cNvSpPr>
                <a:spLocks noChangeArrowheads="1"/>
              </p:cNvSpPr>
              <p:nvPr/>
            </p:nvSpPr>
            <p:spPr bwMode="auto">
              <a:xfrm>
                <a:off x="293" y="910"/>
                <a:ext cx="20" cy="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15" name="Freeform 79"/>
              <p:cNvSpPr>
                <a:spLocks/>
              </p:cNvSpPr>
              <p:nvPr/>
            </p:nvSpPr>
            <p:spPr bwMode="auto">
              <a:xfrm rot="10800000">
                <a:off x="292" y="946"/>
                <a:ext cx="23" cy="4"/>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16" name="Oval 80"/>
              <p:cNvSpPr>
                <a:spLocks noChangeArrowheads="1"/>
              </p:cNvSpPr>
              <p:nvPr/>
            </p:nvSpPr>
            <p:spPr bwMode="auto">
              <a:xfrm>
                <a:off x="302" y="934"/>
                <a:ext cx="3" cy="3"/>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1217" name="Group 81"/>
              <p:cNvGrpSpPr>
                <a:grpSpLocks noChangeAspect="1"/>
              </p:cNvGrpSpPr>
              <p:nvPr/>
            </p:nvGrpSpPr>
            <p:grpSpPr bwMode="auto">
              <a:xfrm>
                <a:off x="298" y="922"/>
                <a:ext cx="10" cy="9"/>
                <a:chOff x="564" y="1431"/>
                <a:chExt cx="18" cy="18"/>
              </a:xfrm>
            </p:grpSpPr>
            <p:sp>
              <p:nvSpPr>
                <p:cNvPr id="91218" name="Oval 82"/>
                <p:cNvSpPr>
                  <a:spLocks noChangeAspect="1" noChangeArrowheads="1"/>
                </p:cNvSpPr>
                <p:nvPr/>
              </p:nvSpPr>
              <p:spPr bwMode="auto">
                <a:xfrm>
                  <a:off x="564" y="1431"/>
                  <a:ext cx="18" cy="18"/>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19" name="Oval 83"/>
                <p:cNvSpPr>
                  <a:spLocks noChangeAspect="1" noChangeArrowheads="1"/>
                </p:cNvSpPr>
                <p:nvPr/>
              </p:nvSpPr>
              <p:spPr bwMode="auto">
                <a:xfrm>
                  <a:off x="569" y="1436"/>
                  <a:ext cx="8" cy="8"/>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20" name="AutoShape 84"/>
                <p:cNvSpPr>
                  <a:spLocks noChangeAspect="1" noChangeArrowheads="1"/>
                </p:cNvSpPr>
                <p:nvPr/>
              </p:nvSpPr>
              <p:spPr bwMode="auto">
                <a:xfrm>
                  <a:off x="572" y="143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21" name="AutoShape 85"/>
                <p:cNvSpPr>
                  <a:spLocks noChangeAspect="1" noChangeArrowheads="1"/>
                </p:cNvSpPr>
                <p:nvPr/>
              </p:nvSpPr>
              <p:spPr bwMode="auto">
                <a:xfrm>
                  <a:off x="578" y="1439"/>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22" name="AutoShape 86"/>
                <p:cNvSpPr>
                  <a:spLocks noChangeAspect="1" noChangeArrowheads="1"/>
                </p:cNvSpPr>
                <p:nvPr/>
              </p:nvSpPr>
              <p:spPr bwMode="auto">
                <a:xfrm>
                  <a:off x="576" y="144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23" name="AutoShape 87"/>
                <p:cNvSpPr>
                  <a:spLocks noChangeAspect="1" noChangeArrowheads="1"/>
                </p:cNvSpPr>
                <p:nvPr/>
              </p:nvSpPr>
              <p:spPr bwMode="auto">
                <a:xfrm>
                  <a:off x="566" y="1439"/>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24" name="AutoShape 88"/>
                <p:cNvSpPr>
                  <a:spLocks noChangeAspect="1" noChangeArrowheads="1"/>
                </p:cNvSpPr>
                <p:nvPr/>
              </p:nvSpPr>
              <p:spPr bwMode="auto">
                <a:xfrm>
                  <a:off x="572" y="144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25" name="AutoShape 89"/>
                <p:cNvSpPr>
                  <a:spLocks noChangeAspect="1" noChangeArrowheads="1"/>
                </p:cNvSpPr>
                <p:nvPr/>
              </p:nvSpPr>
              <p:spPr bwMode="auto">
                <a:xfrm>
                  <a:off x="568" y="143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26" name="AutoShape 90"/>
                <p:cNvSpPr>
                  <a:spLocks noChangeAspect="1" noChangeArrowheads="1"/>
                </p:cNvSpPr>
                <p:nvPr/>
              </p:nvSpPr>
              <p:spPr bwMode="auto">
                <a:xfrm>
                  <a:off x="576" y="143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27" name="AutoShape 91"/>
                <p:cNvSpPr>
                  <a:spLocks noChangeAspect="1" noChangeArrowheads="1"/>
                </p:cNvSpPr>
                <p:nvPr/>
              </p:nvSpPr>
              <p:spPr bwMode="auto">
                <a:xfrm>
                  <a:off x="568" y="144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28" name="Oval 92"/>
                <p:cNvSpPr>
                  <a:spLocks noChangeAspect="1" noChangeArrowheads="1"/>
                </p:cNvSpPr>
                <p:nvPr/>
              </p:nvSpPr>
              <p:spPr bwMode="auto">
                <a:xfrm>
                  <a:off x="572" y="1439"/>
                  <a:ext cx="2" cy="2"/>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91229" name="Rectangle 93"/>
            <p:cNvSpPr>
              <a:spLocks noChangeArrowheads="1"/>
            </p:cNvSpPr>
            <p:nvPr/>
          </p:nvSpPr>
          <p:spPr bwMode="auto">
            <a:xfrm>
              <a:off x="1430" y="735"/>
              <a:ext cx="473" cy="54"/>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91230" name="AutoShape 94"/>
            <p:cNvSpPr>
              <a:spLocks noChangeArrowheads="1"/>
            </p:cNvSpPr>
            <p:nvPr/>
          </p:nvSpPr>
          <p:spPr bwMode="auto">
            <a:xfrm>
              <a:off x="1453" y="467"/>
              <a:ext cx="429" cy="224"/>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32" name="Rectangle 96"/>
            <p:cNvSpPr>
              <a:spLocks noChangeArrowheads="1"/>
            </p:cNvSpPr>
            <p:nvPr/>
          </p:nvSpPr>
          <p:spPr bwMode="auto">
            <a:xfrm>
              <a:off x="1432" y="3043"/>
              <a:ext cx="472" cy="8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1233" name="Group 97"/>
            <p:cNvGrpSpPr>
              <a:grpSpLocks/>
            </p:cNvGrpSpPr>
            <p:nvPr/>
          </p:nvGrpSpPr>
          <p:grpSpPr bwMode="auto">
            <a:xfrm>
              <a:off x="512" y="1901"/>
              <a:ext cx="944" cy="527"/>
              <a:chOff x="454" y="281"/>
              <a:chExt cx="54" cy="35"/>
            </a:xfrm>
          </p:grpSpPr>
          <p:grpSp>
            <p:nvGrpSpPr>
              <p:cNvPr id="91234" name="Group 98"/>
              <p:cNvGrpSpPr>
                <a:grpSpLocks/>
              </p:cNvGrpSpPr>
              <p:nvPr/>
            </p:nvGrpSpPr>
            <p:grpSpPr bwMode="auto">
              <a:xfrm>
                <a:off x="454" y="281"/>
                <a:ext cx="10" cy="35"/>
                <a:chOff x="119" y="899"/>
                <a:chExt cx="10" cy="35"/>
              </a:xfrm>
            </p:grpSpPr>
            <p:sp>
              <p:nvSpPr>
                <p:cNvPr id="91235" name="Rectangle 99"/>
                <p:cNvSpPr>
                  <a:spLocks noChangeArrowheads="1"/>
                </p:cNvSpPr>
                <p:nvPr/>
              </p:nvSpPr>
              <p:spPr bwMode="auto">
                <a:xfrm rot="10800000">
                  <a:off x="125" y="914"/>
                  <a:ext cx="4"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36" name="Freeform 100"/>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37" name="Line 101"/>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38" name="Line 102"/>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39" name="Freeform 103"/>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40" name="Line 104"/>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41" name="Line 105"/>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42" name="Freeform 106"/>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43" name="Line 107"/>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44" name="Line 108"/>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45" name="Freeform 109"/>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46" name="Line 110"/>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47" name="Line 111"/>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48" name="Rectangle 112"/>
                <p:cNvSpPr>
                  <a:spLocks noChangeArrowheads="1"/>
                </p:cNvSpPr>
                <p:nvPr/>
              </p:nvSpPr>
              <p:spPr bwMode="auto">
                <a:xfrm rot="10800000">
                  <a:off x="123" y="914"/>
                  <a:ext cx="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49" name="Rectangle 113"/>
                <p:cNvSpPr>
                  <a:spLocks noChangeArrowheads="1"/>
                </p:cNvSpPr>
                <p:nvPr/>
              </p:nvSpPr>
              <p:spPr bwMode="auto">
                <a:xfrm rot="10800000">
                  <a:off x="119" y="899"/>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50" name="Freeform 114"/>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1251" name="Rectangle 115"/>
              <p:cNvSpPr>
                <a:spLocks noChangeArrowheads="1"/>
              </p:cNvSpPr>
              <p:nvPr/>
            </p:nvSpPr>
            <p:spPr bwMode="auto">
              <a:xfrm rot="10800000">
                <a:off x="475" y="286"/>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52" name="Freeform 116"/>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53" name="Line 117"/>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54" name="Freeform 118"/>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55" name="Line 119"/>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56" name="Freeform 120"/>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57" name="Freeform 121"/>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58" name="Rectangle 122"/>
              <p:cNvSpPr>
                <a:spLocks noChangeArrowheads="1"/>
              </p:cNvSpPr>
              <p:nvPr/>
            </p:nvSpPr>
            <p:spPr bwMode="auto">
              <a:xfrm rot="10800000">
                <a:off x="471" y="288"/>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59" name="Rectangle 123"/>
              <p:cNvSpPr>
                <a:spLocks noChangeArrowheads="1"/>
              </p:cNvSpPr>
              <p:nvPr/>
            </p:nvSpPr>
            <p:spPr bwMode="auto">
              <a:xfrm rot="10800000">
                <a:off x="487" y="302"/>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60" name="Rectangle 124"/>
              <p:cNvSpPr>
                <a:spLocks noChangeArrowheads="1"/>
              </p:cNvSpPr>
              <p:nvPr/>
            </p:nvSpPr>
            <p:spPr bwMode="auto">
              <a:xfrm rot="10800000">
                <a:off x="504" y="286"/>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61" name="Rectangle 125"/>
              <p:cNvSpPr>
                <a:spLocks noChangeArrowheads="1"/>
              </p:cNvSpPr>
              <p:nvPr/>
            </p:nvSpPr>
            <p:spPr bwMode="auto">
              <a:xfrm rot="10800000">
                <a:off x="487" y="289"/>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62" name="Rectangle 126"/>
              <p:cNvSpPr>
                <a:spLocks noChangeArrowheads="1"/>
              </p:cNvSpPr>
              <p:nvPr/>
            </p:nvSpPr>
            <p:spPr bwMode="auto">
              <a:xfrm rot="10800000">
                <a:off x="492" y="286"/>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1263" name="Rectangle 127"/>
            <p:cNvSpPr>
              <a:spLocks noChangeArrowheads="1"/>
            </p:cNvSpPr>
            <p:nvPr/>
          </p:nvSpPr>
          <p:spPr bwMode="auto">
            <a:xfrm>
              <a:off x="2160" y="1967"/>
              <a:ext cx="297" cy="3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64" name="Freeform 128"/>
            <p:cNvSpPr>
              <a:spLocks/>
            </p:cNvSpPr>
            <p:nvPr/>
          </p:nvSpPr>
          <p:spPr bwMode="auto">
            <a:xfrm>
              <a:off x="2474" y="2014"/>
              <a:ext cx="18" cy="62"/>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65" name="Line 129"/>
            <p:cNvSpPr>
              <a:spLocks noChangeShapeType="1"/>
            </p:cNvSpPr>
            <p:nvPr/>
          </p:nvSpPr>
          <p:spPr bwMode="auto">
            <a:xfrm flipH="1">
              <a:off x="2474" y="2014"/>
              <a:ext cx="18" cy="62"/>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66" name="Freeform 130"/>
            <p:cNvSpPr>
              <a:spLocks/>
            </p:cNvSpPr>
            <p:nvPr/>
          </p:nvSpPr>
          <p:spPr bwMode="auto">
            <a:xfrm>
              <a:off x="2474" y="2014"/>
              <a:ext cx="18" cy="62"/>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67" name="Line 131"/>
            <p:cNvSpPr>
              <a:spLocks noChangeShapeType="1"/>
            </p:cNvSpPr>
            <p:nvPr/>
          </p:nvSpPr>
          <p:spPr bwMode="auto">
            <a:xfrm>
              <a:off x="2474" y="2014"/>
              <a:ext cx="18" cy="62"/>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68" name="Freeform 132"/>
            <p:cNvSpPr>
              <a:spLocks/>
            </p:cNvSpPr>
            <p:nvPr/>
          </p:nvSpPr>
          <p:spPr bwMode="auto">
            <a:xfrm>
              <a:off x="2492" y="2014"/>
              <a:ext cx="35" cy="328"/>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69" name="Freeform 133"/>
            <p:cNvSpPr>
              <a:spLocks/>
            </p:cNvSpPr>
            <p:nvPr/>
          </p:nvSpPr>
          <p:spPr bwMode="auto">
            <a:xfrm>
              <a:off x="2492" y="2076"/>
              <a:ext cx="140" cy="204"/>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70" name="Freeform 134"/>
            <p:cNvSpPr>
              <a:spLocks/>
            </p:cNvSpPr>
            <p:nvPr/>
          </p:nvSpPr>
          <p:spPr bwMode="auto">
            <a:xfrm>
              <a:off x="2492" y="2076"/>
              <a:ext cx="140" cy="204"/>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1271" name="Group 135"/>
            <p:cNvGrpSpPr>
              <a:grpSpLocks/>
            </p:cNvGrpSpPr>
            <p:nvPr/>
          </p:nvGrpSpPr>
          <p:grpSpPr bwMode="auto">
            <a:xfrm>
              <a:off x="2614" y="1904"/>
              <a:ext cx="210" cy="548"/>
              <a:chOff x="232" y="900"/>
              <a:chExt cx="12" cy="35"/>
            </a:xfrm>
          </p:grpSpPr>
          <p:sp>
            <p:nvSpPr>
              <p:cNvPr id="91272" name="Rectangle 136"/>
              <p:cNvSpPr>
                <a:spLocks noChangeArrowheads="1"/>
              </p:cNvSpPr>
              <p:nvPr/>
            </p:nvSpPr>
            <p:spPr bwMode="auto">
              <a:xfrm>
                <a:off x="233" y="915"/>
                <a:ext cx="5"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73" name="Freeform 137"/>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74" name="Line 138"/>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75" name="Line 139"/>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76" name="Freeform 140"/>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77" name="Line 141"/>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78" name="Line 142"/>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79" name="Freeform 143"/>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80" name="Line 144"/>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81" name="Line 145"/>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82" name="Freeform 146"/>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83" name="Line 147"/>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84" name="Line 148"/>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85" name="Rectangle 149"/>
              <p:cNvSpPr>
                <a:spLocks noChangeArrowheads="1"/>
              </p:cNvSpPr>
              <p:nvPr/>
            </p:nvSpPr>
            <p:spPr bwMode="auto">
              <a:xfrm>
                <a:off x="238" y="915"/>
                <a:ext cx="3"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86" name="Rectangle 150"/>
              <p:cNvSpPr>
                <a:spLocks noChangeArrowheads="1"/>
              </p:cNvSpPr>
              <p:nvPr/>
            </p:nvSpPr>
            <p:spPr bwMode="auto">
              <a:xfrm>
                <a:off x="241" y="900"/>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87" name="Freeform 151"/>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1288" name="Freeform 152"/>
            <p:cNvSpPr>
              <a:spLocks/>
            </p:cNvSpPr>
            <p:nvPr/>
          </p:nvSpPr>
          <p:spPr bwMode="auto">
            <a:xfrm>
              <a:off x="2265" y="2092"/>
              <a:ext cx="17" cy="141"/>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89" name="Line 153"/>
            <p:cNvSpPr>
              <a:spLocks noChangeShapeType="1"/>
            </p:cNvSpPr>
            <p:nvPr/>
          </p:nvSpPr>
          <p:spPr bwMode="auto">
            <a:xfrm flipV="1">
              <a:off x="2265" y="2092"/>
              <a:ext cx="17" cy="14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90" name="Line 154"/>
            <p:cNvSpPr>
              <a:spLocks noChangeShapeType="1"/>
            </p:cNvSpPr>
            <p:nvPr/>
          </p:nvSpPr>
          <p:spPr bwMode="auto">
            <a:xfrm>
              <a:off x="2265" y="2092"/>
              <a:ext cx="17" cy="14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91" name="Rectangle 155"/>
            <p:cNvSpPr>
              <a:spLocks noChangeArrowheads="1"/>
            </p:cNvSpPr>
            <p:nvPr/>
          </p:nvSpPr>
          <p:spPr bwMode="auto">
            <a:xfrm>
              <a:off x="2160" y="1998"/>
              <a:ext cx="367" cy="329"/>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92" name="Rectangle 156"/>
            <p:cNvSpPr>
              <a:spLocks noChangeArrowheads="1"/>
            </p:cNvSpPr>
            <p:nvPr/>
          </p:nvSpPr>
          <p:spPr bwMode="auto">
            <a:xfrm>
              <a:off x="2142" y="2014"/>
              <a:ext cx="105" cy="9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93" name="Rectangle 157"/>
            <p:cNvSpPr>
              <a:spLocks noChangeArrowheads="1"/>
            </p:cNvSpPr>
            <p:nvPr/>
          </p:nvSpPr>
          <p:spPr bwMode="auto">
            <a:xfrm>
              <a:off x="1880" y="1967"/>
              <a:ext cx="70" cy="37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94" name="Rectangle 158"/>
            <p:cNvSpPr>
              <a:spLocks noChangeArrowheads="1"/>
            </p:cNvSpPr>
            <p:nvPr/>
          </p:nvSpPr>
          <p:spPr bwMode="auto">
            <a:xfrm>
              <a:off x="2142" y="2217"/>
              <a:ext cx="105" cy="9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95" name="Rectangle 159"/>
            <p:cNvSpPr>
              <a:spLocks noChangeArrowheads="1"/>
            </p:cNvSpPr>
            <p:nvPr/>
          </p:nvSpPr>
          <p:spPr bwMode="auto">
            <a:xfrm>
              <a:off x="1950" y="1967"/>
              <a:ext cx="210" cy="37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296" name="Rectangle 160"/>
            <p:cNvSpPr>
              <a:spLocks noChangeArrowheads="1"/>
            </p:cNvSpPr>
            <p:nvPr/>
          </p:nvSpPr>
          <p:spPr bwMode="auto">
            <a:xfrm>
              <a:off x="1456" y="1883"/>
              <a:ext cx="424" cy="1033"/>
            </a:xfrm>
            <a:prstGeom prst="rect">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1297" name="Group 161"/>
            <p:cNvGrpSpPr>
              <a:grpSpLocks/>
            </p:cNvGrpSpPr>
            <p:nvPr/>
          </p:nvGrpSpPr>
          <p:grpSpPr bwMode="auto">
            <a:xfrm>
              <a:off x="512" y="2431"/>
              <a:ext cx="944" cy="527"/>
              <a:chOff x="454" y="281"/>
              <a:chExt cx="54" cy="35"/>
            </a:xfrm>
          </p:grpSpPr>
          <p:grpSp>
            <p:nvGrpSpPr>
              <p:cNvPr id="91298" name="Group 162"/>
              <p:cNvGrpSpPr>
                <a:grpSpLocks/>
              </p:cNvGrpSpPr>
              <p:nvPr/>
            </p:nvGrpSpPr>
            <p:grpSpPr bwMode="auto">
              <a:xfrm>
                <a:off x="454" y="281"/>
                <a:ext cx="10" cy="35"/>
                <a:chOff x="119" y="899"/>
                <a:chExt cx="10" cy="35"/>
              </a:xfrm>
            </p:grpSpPr>
            <p:sp>
              <p:nvSpPr>
                <p:cNvPr id="91299" name="Rectangle 163"/>
                <p:cNvSpPr>
                  <a:spLocks noChangeArrowheads="1"/>
                </p:cNvSpPr>
                <p:nvPr/>
              </p:nvSpPr>
              <p:spPr bwMode="auto">
                <a:xfrm rot="10800000">
                  <a:off x="125" y="914"/>
                  <a:ext cx="4"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00" name="Freeform 164"/>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01" name="Line 165"/>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02" name="Line 166"/>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03" name="Freeform 167"/>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04" name="Line 168"/>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05" name="Line 169"/>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06" name="Freeform 170"/>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07" name="Line 171"/>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08" name="Line 172"/>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09" name="Freeform 173"/>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10" name="Line 174"/>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11" name="Line 175"/>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12" name="Rectangle 176"/>
                <p:cNvSpPr>
                  <a:spLocks noChangeArrowheads="1"/>
                </p:cNvSpPr>
                <p:nvPr/>
              </p:nvSpPr>
              <p:spPr bwMode="auto">
                <a:xfrm rot="10800000">
                  <a:off x="123" y="914"/>
                  <a:ext cx="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13" name="Rectangle 177"/>
                <p:cNvSpPr>
                  <a:spLocks noChangeArrowheads="1"/>
                </p:cNvSpPr>
                <p:nvPr/>
              </p:nvSpPr>
              <p:spPr bwMode="auto">
                <a:xfrm rot="10800000">
                  <a:off x="119" y="899"/>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14" name="Freeform 178"/>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1315" name="Rectangle 179"/>
              <p:cNvSpPr>
                <a:spLocks noChangeArrowheads="1"/>
              </p:cNvSpPr>
              <p:nvPr/>
            </p:nvSpPr>
            <p:spPr bwMode="auto">
              <a:xfrm rot="10800000">
                <a:off x="475" y="286"/>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16" name="Freeform 180"/>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17" name="Line 181"/>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18" name="Freeform 182"/>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19" name="Line 183"/>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20" name="Freeform 184"/>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21" name="Freeform 185"/>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22" name="Rectangle 186"/>
              <p:cNvSpPr>
                <a:spLocks noChangeArrowheads="1"/>
              </p:cNvSpPr>
              <p:nvPr/>
            </p:nvSpPr>
            <p:spPr bwMode="auto">
              <a:xfrm rot="10800000">
                <a:off x="471" y="288"/>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23" name="Rectangle 187"/>
              <p:cNvSpPr>
                <a:spLocks noChangeArrowheads="1"/>
              </p:cNvSpPr>
              <p:nvPr/>
            </p:nvSpPr>
            <p:spPr bwMode="auto">
              <a:xfrm rot="10800000">
                <a:off x="487" y="302"/>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24" name="Rectangle 188"/>
              <p:cNvSpPr>
                <a:spLocks noChangeArrowheads="1"/>
              </p:cNvSpPr>
              <p:nvPr/>
            </p:nvSpPr>
            <p:spPr bwMode="auto">
              <a:xfrm rot="10800000">
                <a:off x="504" y="286"/>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25" name="Rectangle 189"/>
              <p:cNvSpPr>
                <a:spLocks noChangeArrowheads="1"/>
              </p:cNvSpPr>
              <p:nvPr/>
            </p:nvSpPr>
            <p:spPr bwMode="auto">
              <a:xfrm rot="10800000">
                <a:off x="487" y="289"/>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26" name="Rectangle 190"/>
              <p:cNvSpPr>
                <a:spLocks noChangeArrowheads="1"/>
              </p:cNvSpPr>
              <p:nvPr/>
            </p:nvSpPr>
            <p:spPr bwMode="auto">
              <a:xfrm rot="10800000">
                <a:off x="492" y="286"/>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1327" name="Group 191"/>
            <p:cNvGrpSpPr>
              <a:grpSpLocks/>
            </p:cNvGrpSpPr>
            <p:nvPr/>
          </p:nvGrpSpPr>
          <p:grpSpPr bwMode="auto">
            <a:xfrm>
              <a:off x="1880" y="2431"/>
              <a:ext cx="944" cy="527"/>
              <a:chOff x="190" y="900"/>
              <a:chExt cx="54" cy="35"/>
            </a:xfrm>
          </p:grpSpPr>
          <p:sp>
            <p:nvSpPr>
              <p:cNvPr id="91328" name="Rectangle 192"/>
              <p:cNvSpPr>
                <a:spLocks noChangeArrowheads="1"/>
              </p:cNvSpPr>
              <p:nvPr/>
            </p:nvSpPr>
            <p:spPr bwMode="auto">
              <a:xfrm>
                <a:off x="206" y="904"/>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29" name="Freeform 193"/>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30" name="Line 194"/>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31" name="Freeform 195"/>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32" name="Line 196"/>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33" name="Freeform 197"/>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34" name="Freeform 198"/>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35" name="Freeform 199"/>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1336" name="Group 200"/>
              <p:cNvGrpSpPr>
                <a:grpSpLocks/>
              </p:cNvGrpSpPr>
              <p:nvPr/>
            </p:nvGrpSpPr>
            <p:grpSpPr bwMode="auto">
              <a:xfrm>
                <a:off x="232" y="900"/>
                <a:ext cx="12" cy="35"/>
                <a:chOff x="232" y="900"/>
                <a:chExt cx="12" cy="35"/>
              </a:xfrm>
            </p:grpSpPr>
            <p:sp>
              <p:nvSpPr>
                <p:cNvPr id="91337" name="Rectangle 201"/>
                <p:cNvSpPr>
                  <a:spLocks noChangeArrowheads="1"/>
                </p:cNvSpPr>
                <p:nvPr/>
              </p:nvSpPr>
              <p:spPr bwMode="auto">
                <a:xfrm>
                  <a:off x="233" y="915"/>
                  <a:ext cx="5"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38" name="Freeform 202"/>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39" name="Line 203"/>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40" name="Line 204"/>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41" name="Freeform 205"/>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42" name="Line 206"/>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43" name="Line 207"/>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44" name="Freeform 208"/>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45" name="Line 209"/>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46" name="Line 210"/>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47" name="Freeform 211"/>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48" name="Line 212"/>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49" name="Line 213"/>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50" name="Rectangle 214"/>
                <p:cNvSpPr>
                  <a:spLocks noChangeArrowheads="1"/>
                </p:cNvSpPr>
                <p:nvPr/>
              </p:nvSpPr>
              <p:spPr bwMode="auto">
                <a:xfrm>
                  <a:off x="238" y="915"/>
                  <a:ext cx="3"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51" name="Rectangle 215"/>
                <p:cNvSpPr>
                  <a:spLocks noChangeArrowheads="1"/>
                </p:cNvSpPr>
                <p:nvPr/>
              </p:nvSpPr>
              <p:spPr bwMode="auto">
                <a:xfrm>
                  <a:off x="241" y="900"/>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52" name="Freeform 216"/>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1353" name="Freeform 217"/>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54" name="Line 218"/>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55" name="Line 219"/>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56" name="Rectangle 220"/>
              <p:cNvSpPr>
                <a:spLocks noChangeArrowheads="1"/>
              </p:cNvSpPr>
              <p:nvPr/>
            </p:nvSpPr>
            <p:spPr bwMode="auto">
              <a:xfrm>
                <a:off x="206" y="906"/>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57" name="Rectangle 221"/>
              <p:cNvSpPr>
                <a:spLocks noChangeArrowheads="1"/>
              </p:cNvSpPr>
              <p:nvPr/>
            </p:nvSpPr>
            <p:spPr bwMode="auto">
              <a:xfrm>
                <a:off x="205" y="907"/>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58" name="Rectangle 222"/>
              <p:cNvSpPr>
                <a:spLocks noChangeArrowheads="1"/>
              </p:cNvSpPr>
              <p:nvPr/>
            </p:nvSpPr>
            <p:spPr bwMode="auto">
              <a:xfrm>
                <a:off x="190" y="904"/>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59" name="Rectangle 223"/>
              <p:cNvSpPr>
                <a:spLocks noChangeArrowheads="1"/>
              </p:cNvSpPr>
              <p:nvPr/>
            </p:nvSpPr>
            <p:spPr bwMode="auto">
              <a:xfrm>
                <a:off x="205" y="920"/>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60" name="Rectangle 224"/>
              <p:cNvSpPr>
                <a:spLocks noChangeArrowheads="1"/>
              </p:cNvSpPr>
              <p:nvPr/>
            </p:nvSpPr>
            <p:spPr bwMode="auto">
              <a:xfrm>
                <a:off x="194" y="904"/>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1361" name="Group 225"/>
            <p:cNvGrpSpPr>
              <a:grpSpLocks/>
            </p:cNvGrpSpPr>
            <p:nvPr/>
          </p:nvGrpSpPr>
          <p:grpSpPr bwMode="auto">
            <a:xfrm>
              <a:off x="1432" y="1672"/>
              <a:ext cx="475" cy="211"/>
              <a:chOff x="105" y="804"/>
              <a:chExt cx="20" cy="9"/>
            </a:xfrm>
          </p:grpSpPr>
          <p:sp>
            <p:nvSpPr>
              <p:cNvPr id="91362" name="Rectangle 226"/>
              <p:cNvSpPr>
                <a:spLocks noChangeArrowheads="1"/>
              </p:cNvSpPr>
              <p:nvPr/>
            </p:nvSpPr>
            <p:spPr bwMode="auto">
              <a:xfrm>
                <a:off x="105" y="804"/>
                <a:ext cx="20" cy="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63" name="Rectangle 227"/>
              <p:cNvSpPr>
                <a:spLocks noChangeArrowheads="1"/>
              </p:cNvSpPr>
              <p:nvPr/>
            </p:nvSpPr>
            <p:spPr bwMode="auto">
              <a:xfrm>
                <a:off x="109" y="808"/>
                <a:ext cx="1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1364" name="Text Box 228"/>
            <p:cNvSpPr txBox="1">
              <a:spLocks noChangeArrowheads="1"/>
            </p:cNvSpPr>
            <p:nvPr/>
          </p:nvSpPr>
          <p:spPr bwMode="auto">
            <a:xfrm>
              <a:off x="1491" y="1677"/>
              <a:ext cx="352" cy="1451"/>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91367" name="Rectangle 231"/>
            <p:cNvSpPr>
              <a:spLocks noChangeArrowheads="1"/>
            </p:cNvSpPr>
            <p:nvPr/>
          </p:nvSpPr>
          <p:spPr bwMode="auto">
            <a:xfrm>
              <a:off x="1432" y="774"/>
              <a:ext cx="473" cy="53"/>
            </a:xfrm>
            <a:prstGeom prst="rect">
              <a:avLst/>
            </a:prstGeom>
            <a:gradFill rotWithShape="0">
              <a:gsLst>
                <a:gs pos="0">
                  <a:srgbClr val="FF0000"/>
                </a:gs>
                <a:gs pos="50000">
                  <a:srgbClr val="FF0000">
                    <a:gamma/>
                    <a:tint val="34902"/>
                    <a:invGamma/>
                  </a:srgbClr>
                </a:gs>
                <a:gs pos="100000">
                  <a:srgbClr val="FF0000"/>
                </a:gs>
              </a:gsLst>
              <a:lin ang="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91368" name="Rectangle 232"/>
            <p:cNvSpPr>
              <a:spLocks noChangeArrowheads="1"/>
            </p:cNvSpPr>
            <p:nvPr/>
          </p:nvSpPr>
          <p:spPr bwMode="auto">
            <a:xfrm>
              <a:off x="1535" y="1309"/>
              <a:ext cx="267" cy="299"/>
            </a:xfrm>
            <a:prstGeom prst="rect">
              <a:avLst/>
            </a:prstGeom>
            <a:gradFill rotWithShape="1">
              <a:gsLst>
                <a:gs pos="0">
                  <a:srgbClr val="FF0000"/>
                </a:gs>
                <a:gs pos="50000">
                  <a:srgbClr val="FFFFFF"/>
                </a:gs>
                <a:gs pos="100000">
                  <a:srgbClr val="FF0000"/>
                </a:gs>
              </a:gsLst>
              <a:lin ang="0" scaled="1"/>
            </a:gradFill>
            <a:ln w="0">
              <a:solidFill>
                <a:srgbClr val="000000"/>
              </a:solidFill>
              <a:miter lim="800000"/>
              <a:headEnd/>
              <a:tailEnd/>
            </a:ln>
          </p:spPr>
          <p:txBody>
            <a:bodyPr/>
            <a:lstStyle/>
            <a:p>
              <a:endParaRPr lang="en-US" dirty="0"/>
            </a:p>
          </p:txBody>
        </p:sp>
        <p:sp>
          <p:nvSpPr>
            <p:cNvPr id="91369" name="AutoShape 233"/>
            <p:cNvSpPr>
              <a:spLocks noChangeArrowheads="1"/>
            </p:cNvSpPr>
            <p:nvPr/>
          </p:nvSpPr>
          <p:spPr bwMode="auto">
            <a:xfrm>
              <a:off x="1461" y="1352"/>
              <a:ext cx="423" cy="224"/>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70" name="Rectangle 234"/>
            <p:cNvSpPr>
              <a:spLocks noChangeArrowheads="1"/>
            </p:cNvSpPr>
            <p:nvPr/>
          </p:nvSpPr>
          <p:spPr bwMode="auto">
            <a:xfrm>
              <a:off x="1432" y="1266"/>
              <a:ext cx="473" cy="54"/>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91371" name="Rectangle 235"/>
            <p:cNvSpPr>
              <a:spLocks noChangeArrowheads="1"/>
            </p:cNvSpPr>
            <p:nvPr/>
          </p:nvSpPr>
          <p:spPr bwMode="auto">
            <a:xfrm>
              <a:off x="1432" y="1608"/>
              <a:ext cx="473" cy="54"/>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91372" name="Rectangle 236"/>
            <p:cNvSpPr>
              <a:spLocks noChangeArrowheads="1"/>
            </p:cNvSpPr>
            <p:nvPr/>
          </p:nvSpPr>
          <p:spPr bwMode="auto">
            <a:xfrm>
              <a:off x="1535" y="870"/>
              <a:ext cx="267" cy="299"/>
            </a:xfrm>
            <a:prstGeom prst="rect">
              <a:avLst/>
            </a:prstGeom>
            <a:gradFill rotWithShape="1">
              <a:gsLst>
                <a:gs pos="0">
                  <a:srgbClr val="FF0000"/>
                </a:gs>
                <a:gs pos="50000">
                  <a:srgbClr val="FFFFFF"/>
                </a:gs>
                <a:gs pos="100000">
                  <a:srgbClr val="FF0000"/>
                </a:gs>
              </a:gsLst>
              <a:lin ang="0" scaled="1"/>
            </a:gradFill>
            <a:ln w="0">
              <a:solidFill>
                <a:srgbClr val="000000"/>
              </a:solidFill>
              <a:miter lim="800000"/>
              <a:headEnd/>
              <a:tailEnd/>
            </a:ln>
          </p:spPr>
          <p:txBody>
            <a:bodyPr/>
            <a:lstStyle/>
            <a:p>
              <a:endParaRPr lang="en-US" dirty="0"/>
            </a:p>
          </p:txBody>
        </p:sp>
        <p:sp>
          <p:nvSpPr>
            <p:cNvPr id="91373" name="AutoShape 237"/>
            <p:cNvSpPr>
              <a:spLocks noChangeArrowheads="1"/>
            </p:cNvSpPr>
            <p:nvPr/>
          </p:nvSpPr>
          <p:spPr bwMode="auto">
            <a:xfrm>
              <a:off x="1461" y="913"/>
              <a:ext cx="423" cy="224"/>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74" name="Rectangle 238"/>
            <p:cNvSpPr>
              <a:spLocks noChangeArrowheads="1"/>
            </p:cNvSpPr>
            <p:nvPr/>
          </p:nvSpPr>
          <p:spPr bwMode="auto">
            <a:xfrm>
              <a:off x="1432" y="827"/>
              <a:ext cx="473" cy="54"/>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91375" name="Rectangle 239"/>
            <p:cNvSpPr>
              <a:spLocks noChangeArrowheads="1"/>
            </p:cNvSpPr>
            <p:nvPr/>
          </p:nvSpPr>
          <p:spPr bwMode="auto">
            <a:xfrm>
              <a:off x="1432" y="1169"/>
              <a:ext cx="473" cy="54"/>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91376" name="Rectangle 240"/>
            <p:cNvSpPr>
              <a:spLocks noChangeArrowheads="1"/>
            </p:cNvSpPr>
            <p:nvPr/>
          </p:nvSpPr>
          <p:spPr bwMode="auto">
            <a:xfrm>
              <a:off x="1432" y="1212"/>
              <a:ext cx="473" cy="54"/>
            </a:xfrm>
            <a:prstGeom prst="rect">
              <a:avLst/>
            </a:prstGeom>
            <a:gradFill rotWithShape="0">
              <a:gsLst>
                <a:gs pos="0">
                  <a:srgbClr val="FF0000"/>
                </a:gs>
                <a:gs pos="50000">
                  <a:srgbClr val="FF0000">
                    <a:gamma/>
                    <a:tint val="34902"/>
                    <a:invGamma/>
                  </a:srgbClr>
                </a:gs>
                <a:gs pos="100000">
                  <a:srgbClr val="FF0000"/>
                </a:gs>
              </a:gsLst>
              <a:lin ang="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91377" name="Text Box 241"/>
            <p:cNvSpPr txBox="1">
              <a:spLocks noChangeArrowheads="1"/>
            </p:cNvSpPr>
            <p:nvPr/>
          </p:nvSpPr>
          <p:spPr bwMode="auto">
            <a:xfrm>
              <a:off x="1489" y="457"/>
              <a:ext cx="358" cy="1247"/>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nvGrpSpPr>
            <p:cNvPr id="91378" name="Group 242"/>
            <p:cNvGrpSpPr>
              <a:grpSpLocks/>
            </p:cNvGrpSpPr>
            <p:nvPr/>
          </p:nvGrpSpPr>
          <p:grpSpPr bwMode="auto">
            <a:xfrm>
              <a:off x="1862" y="816"/>
              <a:ext cx="210" cy="422"/>
              <a:chOff x="232" y="900"/>
              <a:chExt cx="12" cy="35"/>
            </a:xfrm>
          </p:grpSpPr>
          <p:sp>
            <p:nvSpPr>
              <p:cNvPr id="91379" name="Rectangle 243"/>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80" name="Freeform 244"/>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81" name="Line 245"/>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82" name="Line 246"/>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83" name="Freeform 247"/>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84" name="Line 248"/>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85" name="Line 249"/>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86" name="Freeform 250"/>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87" name="Line 251"/>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88" name="Line 252"/>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89" name="Freeform 253"/>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90" name="Line 254"/>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91" name="Line 255"/>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92" name="Rectangle 256"/>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93" name="Rectangle 257"/>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94" name="Freeform 258"/>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1395" name="Group 259"/>
            <p:cNvGrpSpPr>
              <a:grpSpLocks/>
            </p:cNvGrpSpPr>
            <p:nvPr/>
          </p:nvGrpSpPr>
          <p:grpSpPr bwMode="auto">
            <a:xfrm>
              <a:off x="1868" y="1266"/>
              <a:ext cx="210" cy="398"/>
              <a:chOff x="232" y="900"/>
              <a:chExt cx="12" cy="35"/>
            </a:xfrm>
          </p:grpSpPr>
          <p:sp>
            <p:nvSpPr>
              <p:cNvPr id="91396" name="Rectangle 260"/>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97" name="Freeform 261"/>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98" name="Line 262"/>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399" name="Line 263"/>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400" name="Freeform 264"/>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401" name="Line 265"/>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402" name="Line 266"/>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403" name="Freeform 267"/>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404" name="Line 268"/>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405" name="Line 269"/>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406" name="Freeform 270"/>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407" name="Line 271"/>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408" name="Line 272"/>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409" name="Rectangle 273"/>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410" name="Rectangle 274"/>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411" name="Freeform 275"/>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1412" name="Text Box 276"/>
            <p:cNvSpPr txBox="1">
              <a:spLocks noChangeArrowheads="1"/>
            </p:cNvSpPr>
            <p:nvPr/>
          </p:nvSpPr>
          <p:spPr bwMode="auto">
            <a:xfrm>
              <a:off x="1487" y="3101"/>
              <a:ext cx="352" cy="1043"/>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nvGrpSpPr>
            <p:cNvPr id="91413" name="Group 277"/>
            <p:cNvGrpSpPr>
              <a:grpSpLocks/>
            </p:cNvGrpSpPr>
            <p:nvPr/>
          </p:nvGrpSpPr>
          <p:grpSpPr bwMode="auto">
            <a:xfrm>
              <a:off x="1860" y="376"/>
              <a:ext cx="210" cy="416"/>
              <a:chOff x="232" y="900"/>
              <a:chExt cx="12" cy="35"/>
            </a:xfrm>
          </p:grpSpPr>
          <p:sp>
            <p:nvSpPr>
              <p:cNvPr id="91414" name="Rectangle 278"/>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415" name="Freeform 279"/>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416" name="Line 280"/>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417" name="Line 281"/>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418" name="Freeform 282"/>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419" name="Line 283"/>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420" name="Line 284"/>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421" name="Freeform 285"/>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422" name="Line 286"/>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423" name="Line 287"/>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424" name="Freeform 288"/>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425" name="Line 289"/>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426" name="Line 290"/>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427" name="Rectangle 291"/>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428" name="Rectangle 292"/>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429" name="Freeform 293"/>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1430" name="Group 294"/>
            <p:cNvGrpSpPr>
              <a:grpSpLocks/>
            </p:cNvGrpSpPr>
            <p:nvPr/>
          </p:nvGrpSpPr>
          <p:grpSpPr bwMode="auto">
            <a:xfrm>
              <a:off x="1254" y="387"/>
              <a:ext cx="174" cy="1326"/>
              <a:chOff x="1254" y="483"/>
              <a:chExt cx="174" cy="1326"/>
            </a:xfrm>
          </p:grpSpPr>
          <p:grpSp>
            <p:nvGrpSpPr>
              <p:cNvPr id="91431" name="Group 295"/>
              <p:cNvGrpSpPr>
                <a:grpSpLocks/>
              </p:cNvGrpSpPr>
              <p:nvPr/>
            </p:nvGrpSpPr>
            <p:grpSpPr bwMode="auto">
              <a:xfrm>
                <a:off x="1254" y="811"/>
                <a:ext cx="174" cy="118"/>
                <a:chOff x="313" y="743"/>
                <a:chExt cx="29" cy="10"/>
              </a:xfrm>
            </p:grpSpPr>
            <p:grpSp>
              <p:nvGrpSpPr>
                <p:cNvPr id="91432" name="Group 296"/>
                <p:cNvGrpSpPr>
                  <a:grpSpLocks/>
                </p:cNvGrpSpPr>
                <p:nvPr/>
              </p:nvGrpSpPr>
              <p:grpSpPr bwMode="auto">
                <a:xfrm>
                  <a:off x="322" y="743"/>
                  <a:ext cx="8" cy="10"/>
                  <a:chOff x="248" y="952"/>
                  <a:chExt cx="6" cy="7"/>
                </a:xfrm>
              </p:grpSpPr>
              <p:sp>
                <p:nvSpPr>
                  <p:cNvPr id="91433" name="Rectangle 297"/>
                  <p:cNvSpPr>
                    <a:spLocks noChangeArrowheads="1"/>
                  </p:cNvSpPr>
                  <p:nvPr/>
                </p:nvSpPr>
                <p:spPr bwMode="auto">
                  <a:xfrm>
                    <a:off x="248" y="955"/>
                    <a:ext cx="6" cy="4"/>
                  </a:xfrm>
                  <a:prstGeom prst="rect">
                    <a:avLst/>
                  </a:prstGeom>
                  <a:solidFill>
                    <a:srgbClr val="FF0000"/>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434" name="Line 298"/>
                  <p:cNvSpPr>
                    <a:spLocks noChangeShapeType="1"/>
                  </p:cNvSpPr>
                  <p:nvPr/>
                </p:nvSpPr>
                <p:spPr bwMode="auto">
                  <a:xfrm flipV="1">
                    <a:off x="251" y="952"/>
                    <a:ext cx="0" cy="3"/>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435" name="Line 299"/>
                  <p:cNvSpPr>
                    <a:spLocks noChangeShapeType="1"/>
                  </p:cNvSpPr>
                  <p:nvPr/>
                </p:nvSpPr>
                <p:spPr bwMode="auto">
                  <a:xfrm>
                    <a:off x="249" y="952"/>
                    <a:ext cx="4"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1436" name="Line 300"/>
                <p:cNvSpPr>
                  <a:spLocks noChangeShapeType="1"/>
                </p:cNvSpPr>
                <p:nvPr/>
              </p:nvSpPr>
              <p:spPr bwMode="auto">
                <a:xfrm>
                  <a:off x="330" y="750"/>
                  <a:ext cx="12"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437" name="Line 301"/>
                <p:cNvSpPr>
                  <a:spLocks noChangeShapeType="1"/>
                </p:cNvSpPr>
                <p:nvPr/>
              </p:nvSpPr>
              <p:spPr bwMode="auto">
                <a:xfrm>
                  <a:off x="313" y="750"/>
                  <a:ext cx="9"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1438" name="Line 302"/>
              <p:cNvSpPr>
                <a:spLocks noChangeShapeType="1"/>
              </p:cNvSpPr>
              <p:nvPr/>
            </p:nvSpPr>
            <p:spPr bwMode="auto">
              <a:xfrm flipV="1">
                <a:off x="1254" y="1791"/>
                <a:ext cx="174" cy="6"/>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1439" name="Group 303"/>
              <p:cNvGrpSpPr>
                <a:grpSpLocks/>
              </p:cNvGrpSpPr>
              <p:nvPr/>
            </p:nvGrpSpPr>
            <p:grpSpPr bwMode="auto">
              <a:xfrm>
                <a:off x="1254" y="483"/>
                <a:ext cx="0" cy="1326"/>
                <a:chOff x="342" y="715"/>
                <a:chExt cx="0" cy="113"/>
              </a:xfrm>
            </p:grpSpPr>
            <p:sp>
              <p:nvSpPr>
                <p:cNvPr id="91440" name="Line 304"/>
                <p:cNvSpPr>
                  <a:spLocks noChangeShapeType="1"/>
                </p:cNvSpPr>
                <p:nvPr/>
              </p:nvSpPr>
              <p:spPr bwMode="auto">
                <a:xfrm>
                  <a:off x="342" y="715"/>
                  <a:ext cx="0" cy="43"/>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441" name="Line 305"/>
                <p:cNvSpPr>
                  <a:spLocks noChangeShapeType="1"/>
                </p:cNvSpPr>
                <p:nvPr/>
              </p:nvSpPr>
              <p:spPr bwMode="auto">
                <a:xfrm>
                  <a:off x="342" y="791"/>
                  <a:ext cx="0" cy="37"/>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442" name="Line 306"/>
                <p:cNvSpPr>
                  <a:spLocks noChangeShapeType="1"/>
                </p:cNvSpPr>
                <p:nvPr/>
              </p:nvSpPr>
              <p:spPr bwMode="auto">
                <a:xfrm flipV="1">
                  <a:off x="342" y="758"/>
                  <a:ext cx="0" cy="3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1443" name="Group 307"/>
              <p:cNvGrpSpPr>
                <a:grpSpLocks/>
              </p:cNvGrpSpPr>
              <p:nvPr/>
            </p:nvGrpSpPr>
            <p:grpSpPr bwMode="auto">
              <a:xfrm>
                <a:off x="1254" y="1257"/>
                <a:ext cx="174" cy="117"/>
                <a:chOff x="313" y="784"/>
                <a:chExt cx="29" cy="10"/>
              </a:xfrm>
            </p:grpSpPr>
            <p:grpSp>
              <p:nvGrpSpPr>
                <p:cNvPr id="91444" name="Group 308"/>
                <p:cNvGrpSpPr>
                  <a:grpSpLocks/>
                </p:cNvGrpSpPr>
                <p:nvPr/>
              </p:nvGrpSpPr>
              <p:grpSpPr bwMode="auto">
                <a:xfrm>
                  <a:off x="322" y="784"/>
                  <a:ext cx="8" cy="10"/>
                  <a:chOff x="248" y="952"/>
                  <a:chExt cx="6" cy="7"/>
                </a:xfrm>
              </p:grpSpPr>
              <p:sp>
                <p:nvSpPr>
                  <p:cNvPr id="91445" name="Rectangle 309"/>
                  <p:cNvSpPr>
                    <a:spLocks noChangeArrowheads="1"/>
                  </p:cNvSpPr>
                  <p:nvPr/>
                </p:nvSpPr>
                <p:spPr bwMode="auto">
                  <a:xfrm>
                    <a:off x="248" y="955"/>
                    <a:ext cx="6" cy="4"/>
                  </a:xfrm>
                  <a:prstGeom prst="rect">
                    <a:avLst/>
                  </a:prstGeom>
                  <a:solidFill>
                    <a:srgbClr val="FF0000"/>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446" name="Line 310"/>
                  <p:cNvSpPr>
                    <a:spLocks noChangeShapeType="1"/>
                  </p:cNvSpPr>
                  <p:nvPr/>
                </p:nvSpPr>
                <p:spPr bwMode="auto">
                  <a:xfrm flipV="1">
                    <a:off x="251" y="952"/>
                    <a:ext cx="0" cy="3"/>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447" name="Line 311"/>
                  <p:cNvSpPr>
                    <a:spLocks noChangeShapeType="1"/>
                  </p:cNvSpPr>
                  <p:nvPr/>
                </p:nvSpPr>
                <p:spPr bwMode="auto">
                  <a:xfrm>
                    <a:off x="249" y="952"/>
                    <a:ext cx="4"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1448" name="Line 312"/>
                <p:cNvSpPr>
                  <a:spLocks noChangeShapeType="1"/>
                </p:cNvSpPr>
                <p:nvPr/>
              </p:nvSpPr>
              <p:spPr bwMode="auto">
                <a:xfrm>
                  <a:off x="330" y="791"/>
                  <a:ext cx="12"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449" name="Line 313"/>
                <p:cNvSpPr>
                  <a:spLocks noChangeShapeType="1"/>
                </p:cNvSpPr>
                <p:nvPr/>
              </p:nvSpPr>
              <p:spPr bwMode="auto">
                <a:xfrm>
                  <a:off x="313" y="791"/>
                  <a:ext cx="9"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91544" name="Group 408"/>
            <p:cNvGrpSpPr>
              <a:grpSpLocks/>
            </p:cNvGrpSpPr>
            <p:nvPr/>
          </p:nvGrpSpPr>
          <p:grpSpPr bwMode="auto">
            <a:xfrm>
              <a:off x="1721" y="1811"/>
              <a:ext cx="33" cy="79"/>
              <a:chOff x="939" y="1683"/>
              <a:chExt cx="19" cy="49"/>
            </a:xfrm>
          </p:grpSpPr>
          <p:sp>
            <p:nvSpPr>
              <p:cNvPr id="91545" name="AutoShape 409"/>
              <p:cNvSpPr>
                <a:spLocks noChangeArrowheads="1"/>
              </p:cNvSpPr>
              <p:nvPr/>
            </p:nvSpPr>
            <p:spPr bwMode="auto">
              <a:xfrm rot="16200000">
                <a:off x="934" y="1708"/>
                <a:ext cx="29" cy="19"/>
              </a:xfrm>
              <a:prstGeom prst="rtTriangle">
                <a:avLst/>
              </a:prstGeom>
              <a:gradFill rotWithShape="1">
                <a:gsLst>
                  <a:gs pos="0">
                    <a:srgbClr val="808080">
                      <a:gamma/>
                      <a:shade val="46275"/>
                      <a:invGamma/>
                    </a:srgbClr>
                  </a:gs>
                  <a:gs pos="50000">
                    <a:srgbClr val="808080"/>
                  </a:gs>
                  <a:gs pos="100000">
                    <a:srgbClr val="808080">
                      <a:gamma/>
                      <a:shade val="46275"/>
                      <a:invGamma/>
                    </a:srgbClr>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546" name="Rectangle 410"/>
              <p:cNvSpPr>
                <a:spLocks noChangeArrowheads="1"/>
              </p:cNvSpPr>
              <p:nvPr/>
            </p:nvSpPr>
            <p:spPr bwMode="auto">
              <a:xfrm>
                <a:off x="947" y="1683"/>
                <a:ext cx="11" cy="37"/>
              </a:xfrm>
              <a:prstGeom prst="rect">
                <a:avLst/>
              </a:prstGeom>
              <a:gradFill rotWithShape="1">
                <a:gsLst>
                  <a:gs pos="0">
                    <a:srgbClr val="808080">
                      <a:gamma/>
                      <a:shade val="46275"/>
                      <a:invGamma/>
                    </a:srgbClr>
                  </a:gs>
                  <a:gs pos="50000">
                    <a:srgbClr val="808080"/>
                  </a:gs>
                  <a:gs pos="100000">
                    <a:srgbClr val="808080">
                      <a:gamma/>
                      <a:shade val="46275"/>
                      <a:invGamma/>
                    </a:srgbClr>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1547" name="AutoShape 411"/>
            <p:cNvSpPr>
              <a:spLocks noChangeArrowheads="1"/>
            </p:cNvSpPr>
            <p:nvPr/>
          </p:nvSpPr>
          <p:spPr bwMode="auto">
            <a:xfrm rot="16200000">
              <a:off x="1723" y="1779"/>
              <a:ext cx="44" cy="19"/>
            </a:xfrm>
            <a:prstGeom prst="rtTriangle">
              <a:avLst/>
            </a:prstGeom>
            <a:gradFill rotWithShape="1">
              <a:gsLst>
                <a:gs pos="0">
                  <a:srgbClr val="808080">
                    <a:gamma/>
                    <a:shade val="46275"/>
                    <a:invGamma/>
                  </a:srgbClr>
                </a:gs>
                <a:gs pos="50000">
                  <a:srgbClr val="808080"/>
                </a:gs>
                <a:gs pos="100000">
                  <a:srgbClr val="808080">
                    <a:gamma/>
                    <a:shade val="46275"/>
                    <a:invGamma/>
                  </a:srgbClr>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1659" name="Group 523"/>
            <p:cNvGrpSpPr>
              <a:grpSpLocks/>
            </p:cNvGrpSpPr>
            <p:nvPr/>
          </p:nvGrpSpPr>
          <p:grpSpPr bwMode="auto">
            <a:xfrm>
              <a:off x="1492" y="2050"/>
              <a:ext cx="51" cy="206"/>
              <a:chOff x="1492" y="2134"/>
              <a:chExt cx="51" cy="206"/>
            </a:xfrm>
          </p:grpSpPr>
          <p:sp>
            <p:nvSpPr>
              <p:cNvPr id="91660" name="Text Box 524"/>
              <p:cNvSpPr txBox="1">
                <a:spLocks noChangeArrowheads="1"/>
              </p:cNvSpPr>
              <p:nvPr/>
            </p:nvSpPr>
            <p:spPr bwMode="auto">
              <a:xfrm rot="10800000">
                <a:off x="1492" y="2134"/>
                <a:ext cx="34" cy="206"/>
              </a:xfrm>
              <a:prstGeom prst="rect">
                <a:avLst/>
              </a:prstGeom>
              <a:solidFill>
                <a:srgbClr val="DDDDDD"/>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0" hangingPunct="0">
                  <a:lnSpc>
                    <a:spcPct val="125000"/>
                  </a:lnSpc>
                </a:pPr>
                <a:endParaRPr lang="en-US" sz="1200" b="1" dirty="0">
                  <a:latin typeface="Arial Narrow" pitchFamily="34" charset="0"/>
                </a:endParaRPr>
              </a:p>
            </p:txBody>
          </p:sp>
          <p:sp>
            <p:nvSpPr>
              <p:cNvPr id="91661" name="Text Box 525"/>
              <p:cNvSpPr txBox="1">
                <a:spLocks noChangeArrowheads="1"/>
              </p:cNvSpPr>
              <p:nvPr/>
            </p:nvSpPr>
            <p:spPr bwMode="auto">
              <a:xfrm rot="10800000">
                <a:off x="1510" y="2216"/>
                <a:ext cx="33" cy="55"/>
              </a:xfrm>
              <a:prstGeom prst="rect">
                <a:avLst/>
              </a:prstGeom>
              <a:solidFill>
                <a:srgbClr val="808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0" hangingPunct="0">
                  <a:lnSpc>
                    <a:spcPct val="125000"/>
                  </a:lnSpc>
                </a:pPr>
                <a:endParaRPr lang="en-US" sz="1200" b="1" dirty="0">
                  <a:latin typeface="Arial Narrow" pitchFamily="34" charset="0"/>
                </a:endParaRPr>
              </a:p>
            </p:txBody>
          </p:sp>
        </p:grpSp>
        <p:grpSp>
          <p:nvGrpSpPr>
            <p:cNvPr id="91663" name="Group 527"/>
            <p:cNvGrpSpPr>
              <a:grpSpLocks/>
            </p:cNvGrpSpPr>
            <p:nvPr/>
          </p:nvGrpSpPr>
          <p:grpSpPr bwMode="auto">
            <a:xfrm>
              <a:off x="1790" y="2052"/>
              <a:ext cx="56" cy="200"/>
              <a:chOff x="1790" y="2148"/>
              <a:chExt cx="56" cy="200"/>
            </a:xfrm>
          </p:grpSpPr>
          <p:sp>
            <p:nvSpPr>
              <p:cNvPr id="91664" name="Text Box 528"/>
              <p:cNvSpPr txBox="1">
                <a:spLocks noChangeArrowheads="1"/>
              </p:cNvSpPr>
              <p:nvPr/>
            </p:nvSpPr>
            <p:spPr bwMode="auto">
              <a:xfrm>
                <a:off x="1812" y="2148"/>
                <a:ext cx="34" cy="200"/>
              </a:xfrm>
              <a:prstGeom prst="rect">
                <a:avLst/>
              </a:prstGeom>
              <a:solidFill>
                <a:srgbClr val="DDDDDD"/>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91665" name="Text Box 529"/>
              <p:cNvSpPr txBox="1">
                <a:spLocks noChangeArrowheads="1"/>
              </p:cNvSpPr>
              <p:nvPr/>
            </p:nvSpPr>
            <p:spPr bwMode="auto">
              <a:xfrm>
                <a:off x="1790" y="2223"/>
                <a:ext cx="36" cy="53"/>
              </a:xfrm>
              <a:prstGeom prst="rect">
                <a:avLst/>
              </a:prstGeom>
              <a:solidFill>
                <a:srgbClr val="808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grpSp>
      <p:sp>
        <p:nvSpPr>
          <p:cNvPr id="91668" name="Rectangle 532"/>
          <p:cNvSpPr>
            <a:spLocks noChangeArrowheads="1"/>
          </p:cNvSpPr>
          <p:nvPr/>
        </p:nvSpPr>
        <p:spPr bwMode="auto">
          <a:xfrm>
            <a:off x="2487613" y="706438"/>
            <a:ext cx="303212" cy="1897062"/>
          </a:xfrm>
          <a:prstGeom prst="rect">
            <a:avLst/>
          </a:prstGeom>
          <a:gradFill rotWithShape="1">
            <a:gsLst>
              <a:gs pos="0">
                <a:srgbClr val="333333"/>
              </a:gs>
              <a:gs pos="50000">
                <a:srgbClr val="DDDDDD"/>
              </a:gs>
              <a:gs pos="100000">
                <a:srgbClr val="333333"/>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1953" name="Group 817"/>
          <p:cNvGrpSpPr>
            <a:grpSpLocks/>
          </p:cNvGrpSpPr>
          <p:nvPr/>
        </p:nvGrpSpPr>
        <p:grpSpPr bwMode="auto">
          <a:xfrm>
            <a:off x="2508250" y="793750"/>
            <a:ext cx="269875" cy="1722438"/>
            <a:chOff x="1580" y="500"/>
            <a:chExt cx="170" cy="1085"/>
          </a:xfrm>
        </p:grpSpPr>
        <p:grpSp>
          <p:nvGrpSpPr>
            <p:cNvPr id="91674" name="Group 538"/>
            <p:cNvGrpSpPr>
              <a:grpSpLocks/>
            </p:cNvGrpSpPr>
            <p:nvPr/>
          </p:nvGrpSpPr>
          <p:grpSpPr bwMode="auto">
            <a:xfrm>
              <a:off x="1580" y="1505"/>
              <a:ext cx="166" cy="80"/>
              <a:chOff x="63" y="428"/>
              <a:chExt cx="36" cy="19"/>
            </a:xfrm>
          </p:grpSpPr>
          <p:sp>
            <p:nvSpPr>
              <p:cNvPr id="91675" name="AutoShape 539"/>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676" name="AutoShape 540"/>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677" name="AutoShape 541"/>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1690" name="Group 554"/>
            <p:cNvGrpSpPr>
              <a:grpSpLocks/>
            </p:cNvGrpSpPr>
            <p:nvPr/>
          </p:nvGrpSpPr>
          <p:grpSpPr bwMode="auto">
            <a:xfrm>
              <a:off x="1580" y="1437"/>
              <a:ext cx="166" cy="85"/>
              <a:chOff x="220" y="413"/>
              <a:chExt cx="36" cy="20"/>
            </a:xfrm>
          </p:grpSpPr>
          <p:sp>
            <p:nvSpPr>
              <p:cNvPr id="91691" name="AutoShape 555"/>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692" name="AutoShape 556"/>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693" name="AutoShape 557"/>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1952" name="Group 816"/>
            <p:cNvGrpSpPr>
              <a:grpSpLocks/>
            </p:cNvGrpSpPr>
            <p:nvPr/>
          </p:nvGrpSpPr>
          <p:grpSpPr bwMode="auto">
            <a:xfrm>
              <a:off x="1582" y="500"/>
              <a:ext cx="166" cy="404"/>
              <a:chOff x="1582" y="500"/>
              <a:chExt cx="166" cy="404"/>
            </a:xfrm>
          </p:grpSpPr>
          <p:grpSp>
            <p:nvGrpSpPr>
              <p:cNvPr id="91703" name="Group 567"/>
              <p:cNvGrpSpPr>
                <a:grpSpLocks/>
              </p:cNvGrpSpPr>
              <p:nvPr/>
            </p:nvGrpSpPr>
            <p:grpSpPr bwMode="auto">
              <a:xfrm>
                <a:off x="1582" y="737"/>
                <a:ext cx="166" cy="93"/>
                <a:chOff x="63" y="428"/>
                <a:chExt cx="36" cy="19"/>
              </a:xfrm>
            </p:grpSpPr>
            <p:sp>
              <p:nvSpPr>
                <p:cNvPr id="91704" name="AutoShape 568"/>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705" name="AutoShape 569"/>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706" name="AutoShape 570"/>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1711" name="Group 575"/>
              <p:cNvGrpSpPr>
                <a:grpSpLocks/>
              </p:cNvGrpSpPr>
              <p:nvPr/>
            </p:nvGrpSpPr>
            <p:grpSpPr bwMode="auto">
              <a:xfrm>
                <a:off x="1582" y="500"/>
                <a:ext cx="166" cy="94"/>
                <a:chOff x="220" y="413"/>
                <a:chExt cx="36" cy="20"/>
              </a:xfrm>
            </p:grpSpPr>
            <p:sp>
              <p:nvSpPr>
                <p:cNvPr id="91712" name="AutoShape 576"/>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713" name="AutoShape 577"/>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714" name="AutoShape 578"/>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1715" name="Group 579"/>
              <p:cNvGrpSpPr>
                <a:grpSpLocks/>
              </p:cNvGrpSpPr>
              <p:nvPr/>
            </p:nvGrpSpPr>
            <p:grpSpPr bwMode="auto">
              <a:xfrm>
                <a:off x="1582" y="579"/>
                <a:ext cx="166" cy="99"/>
                <a:chOff x="220" y="413"/>
                <a:chExt cx="36" cy="20"/>
              </a:xfrm>
            </p:grpSpPr>
            <p:sp>
              <p:nvSpPr>
                <p:cNvPr id="91716" name="AutoShape 580"/>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717" name="AutoShape 581"/>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718" name="AutoShape 582"/>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1719" name="Group 583"/>
              <p:cNvGrpSpPr>
                <a:grpSpLocks/>
              </p:cNvGrpSpPr>
              <p:nvPr/>
            </p:nvGrpSpPr>
            <p:grpSpPr bwMode="auto">
              <a:xfrm>
                <a:off x="1582" y="658"/>
                <a:ext cx="166" cy="99"/>
                <a:chOff x="220" y="413"/>
                <a:chExt cx="36" cy="20"/>
              </a:xfrm>
            </p:grpSpPr>
            <p:sp>
              <p:nvSpPr>
                <p:cNvPr id="91720" name="AutoShape 584"/>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721" name="AutoShape 585"/>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722" name="AutoShape 586"/>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1723" name="Group 587"/>
              <p:cNvGrpSpPr>
                <a:grpSpLocks/>
              </p:cNvGrpSpPr>
              <p:nvPr/>
            </p:nvGrpSpPr>
            <p:grpSpPr bwMode="auto">
              <a:xfrm>
                <a:off x="1582" y="810"/>
                <a:ext cx="166" cy="94"/>
                <a:chOff x="220" y="413"/>
                <a:chExt cx="36" cy="20"/>
              </a:xfrm>
            </p:grpSpPr>
            <p:sp>
              <p:nvSpPr>
                <p:cNvPr id="91724" name="AutoShape 588"/>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725" name="AutoShape 589"/>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726" name="AutoShape 590"/>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91789" name="Group 653"/>
            <p:cNvGrpSpPr>
              <a:grpSpLocks/>
            </p:cNvGrpSpPr>
            <p:nvPr/>
          </p:nvGrpSpPr>
          <p:grpSpPr bwMode="auto">
            <a:xfrm>
              <a:off x="1584" y="891"/>
              <a:ext cx="166" cy="562"/>
              <a:chOff x="3277" y="3248"/>
              <a:chExt cx="166" cy="484"/>
            </a:xfrm>
          </p:grpSpPr>
          <p:grpSp>
            <p:nvGrpSpPr>
              <p:cNvPr id="91790" name="Group 654"/>
              <p:cNvGrpSpPr>
                <a:grpSpLocks/>
              </p:cNvGrpSpPr>
              <p:nvPr/>
            </p:nvGrpSpPr>
            <p:grpSpPr bwMode="auto">
              <a:xfrm>
                <a:off x="3277" y="3248"/>
                <a:ext cx="166" cy="81"/>
                <a:chOff x="220" y="413"/>
                <a:chExt cx="36" cy="20"/>
              </a:xfrm>
            </p:grpSpPr>
            <p:sp>
              <p:nvSpPr>
                <p:cNvPr id="91791" name="AutoShape 655"/>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792" name="AutoShape 656"/>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793" name="AutoShape 657"/>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1794" name="Group 658"/>
              <p:cNvGrpSpPr>
                <a:grpSpLocks/>
              </p:cNvGrpSpPr>
              <p:nvPr/>
            </p:nvGrpSpPr>
            <p:grpSpPr bwMode="auto">
              <a:xfrm>
                <a:off x="3277" y="3588"/>
                <a:ext cx="166" cy="80"/>
                <a:chOff x="63" y="428"/>
                <a:chExt cx="36" cy="19"/>
              </a:xfrm>
            </p:grpSpPr>
            <p:sp>
              <p:nvSpPr>
                <p:cNvPr id="91795" name="AutoShape 659"/>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796" name="AutoShape 660"/>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797" name="AutoShape 661"/>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1798" name="Group 662"/>
              <p:cNvGrpSpPr>
                <a:grpSpLocks/>
              </p:cNvGrpSpPr>
              <p:nvPr/>
            </p:nvGrpSpPr>
            <p:grpSpPr bwMode="auto">
              <a:xfrm>
                <a:off x="3277" y="3316"/>
                <a:ext cx="166" cy="85"/>
                <a:chOff x="220" y="413"/>
                <a:chExt cx="36" cy="20"/>
              </a:xfrm>
            </p:grpSpPr>
            <p:sp>
              <p:nvSpPr>
                <p:cNvPr id="91799" name="AutoShape 663"/>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00" name="AutoShape 664"/>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01" name="AutoShape 665"/>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1802" name="Group 666"/>
              <p:cNvGrpSpPr>
                <a:grpSpLocks/>
              </p:cNvGrpSpPr>
              <p:nvPr/>
            </p:nvGrpSpPr>
            <p:grpSpPr bwMode="auto">
              <a:xfrm>
                <a:off x="3277" y="3384"/>
                <a:ext cx="166" cy="81"/>
                <a:chOff x="220" y="413"/>
                <a:chExt cx="36" cy="20"/>
              </a:xfrm>
            </p:grpSpPr>
            <p:sp>
              <p:nvSpPr>
                <p:cNvPr id="91803" name="AutoShape 667"/>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04" name="AutoShape 668"/>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05" name="AutoShape 669"/>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1806" name="Group 670"/>
              <p:cNvGrpSpPr>
                <a:grpSpLocks/>
              </p:cNvGrpSpPr>
              <p:nvPr/>
            </p:nvGrpSpPr>
            <p:grpSpPr bwMode="auto">
              <a:xfrm>
                <a:off x="3277" y="3452"/>
                <a:ext cx="166" cy="85"/>
                <a:chOff x="220" y="413"/>
                <a:chExt cx="36" cy="20"/>
              </a:xfrm>
            </p:grpSpPr>
            <p:sp>
              <p:nvSpPr>
                <p:cNvPr id="91807" name="AutoShape 671"/>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08" name="AutoShape 672"/>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09" name="AutoShape 673"/>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1810" name="Group 674"/>
              <p:cNvGrpSpPr>
                <a:grpSpLocks/>
              </p:cNvGrpSpPr>
              <p:nvPr/>
            </p:nvGrpSpPr>
            <p:grpSpPr bwMode="auto">
              <a:xfrm>
                <a:off x="3277" y="3520"/>
                <a:ext cx="166" cy="85"/>
                <a:chOff x="220" y="413"/>
                <a:chExt cx="36" cy="20"/>
              </a:xfrm>
            </p:grpSpPr>
            <p:sp>
              <p:nvSpPr>
                <p:cNvPr id="91811" name="AutoShape 675"/>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12" name="AutoShape 676"/>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13" name="AutoShape 677"/>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1814" name="Group 678"/>
              <p:cNvGrpSpPr>
                <a:grpSpLocks/>
              </p:cNvGrpSpPr>
              <p:nvPr/>
            </p:nvGrpSpPr>
            <p:grpSpPr bwMode="auto">
              <a:xfrm>
                <a:off x="3277" y="3651"/>
                <a:ext cx="166" cy="81"/>
                <a:chOff x="220" y="413"/>
                <a:chExt cx="36" cy="20"/>
              </a:xfrm>
            </p:grpSpPr>
            <p:sp>
              <p:nvSpPr>
                <p:cNvPr id="91815" name="AutoShape 679"/>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16" name="AutoShape 680"/>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17" name="AutoShape 681"/>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grpSp>
        <p:nvGrpSpPr>
          <p:cNvPr id="91820" name="Group 684"/>
          <p:cNvGrpSpPr>
            <a:grpSpLocks/>
          </p:cNvGrpSpPr>
          <p:nvPr/>
        </p:nvGrpSpPr>
        <p:grpSpPr bwMode="auto">
          <a:xfrm>
            <a:off x="2492375" y="2600325"/>
            <a:ext cx="300038" cy="2057400"/>
            <a:chOff x="905" y="601"/>
            <a:chExt cx="43" cy="216"/>
          </a:xfrm>
        </p:grpSpPr>
        <p:sp>
          <p:nvSpPr>
            <p:cNvPr id="91821" name="Oval 685"/>
            <p:cNvSpPr>
              <a:spLocks noChangeArrowheads="1"/>
            </p:cNvSpPr>
            <p:nvPr/>
          </p:nvSpPr>
          <p:spPr bwMode="auto">
            <a:xfrm>
              <a:off x="919" y="644"/>
              <a:ext cx="16" cy="11"/>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22" name="Oval 686"/>
            <p:cNvSpPr>
              <a:spLocks noChangeArrowheads="1"/>
            </p:cNvSpPr>
            <p:nvPr/>
          </p:nvSpPr>
          <p:spPr bwMode="auto">
            <a:xfrm>
              <a:off x="919" y="733"/>
              <a:ext cx="16" cy="14"/>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23" name="Oval 687"/>
            <p:cNvSpPr>
              <a:spLocks noChangeArrowheads="1"/>
            </p:cNvSpPr>
            <p:nvPr/>
          </p:nvSpPr>
          <p:spPr bwMode="auto">
            <a:xfrm>
              <a:off x="919" y="704"/>
              <a:ext cx="16" cy="11"/>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24" name="Oval 688"/>
            <p:cNvSpPr>
              <a:spLocks noChangeArrowheads="1"/>
            </p:cNvSpPr>
            <p:nvPr/>
          </p:nvSpPr>
          <p:spPr bwMode="auto">
            <a:xfrm>
              <a:off x="919" y="609"/>
              <a:ext cx="16" cy="11"/>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25" name="Oval 689"/>
            <p:cNvSpPr>
              <a:spLocks noChangeAspect="1" noChangeArrowheads="1"/>
            </p:cNvSpPr>
            <p:nvPr/>
          </p:nvSpPr>
          <p:spPr bwMode="auto">
            <a:xfrm>
              <a:off x="907" y="659"/>
              <a:ext cx="40" cy="31"/>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26" name="Oval 690"/>
            <p:cNvSpPr>
              <a:spLocks noChangeAspect="1" noChangeArrowheads="1"/>
            </p:cNvSpPr>
            <p:nvPr/>
          </p:nvSpPr>
          <p:spPr bwMode="auto">
            <a:xfrm>
              <a:off x="918" y="668"/>
              <a:ext cx="18" cy="13"/>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27" name="AutoShape 691"/>
            <p:cNvSpPr>
              <a:spLocks noChangeAspect="1" noChangeArrowheads="1"/>
            </p:cNvSpPr>
            <p:nvPr/>
          </p:nvSpPr>
          <p:spPr bwMode="auto">
            <a:xfrm>
              <a:off x="925" y="662"/>
              <a:ext cx="4" cy="4"/>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28" name="AutoShape 692"/>
            <p:cNvSpPr>
              <a:spLocks noChangeAspect="1" noChangeArrowheads="1"/>
            </p:cNvSpPr>
            <p:nvPr/>
          </p:nvSpPr>
          <p:spPr bwMode="auto">
            <a:xfrm>
              <a:off x="938" y="673"/>
              <a:ext cx="5"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29" name="AutoShape 693"/>
            <p:cNvSpPr>
              <a:spLocks noChangeAspect="1" noChangeArrowheads="1"/>
            </p:cNvSpPr>
            <p:nvPr/>
          </p:nvSpPr>
          <p:spPr bwMode="auto">
            <a:xfrm>
              <a:off x="934" y="680"/>
              <a:ext cx="4"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30" name="AutoShape 694"/>
            <p:cNvSpPr>
              <a:spLocks noChangeAspect="1" noChangeArrowheads="1"/>
            </p:cNvSpPr>
            <p:nvPr/>
          </p:nvSpPr>
          <p:spPr bwMode="auto">
            <a:xfrm>
              <a:off x="911" y="673"/>
              <a:ext cx="5"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31" name="AutoShape 695"/>
            <p:cNvSpPr>
              <a:spLocks noChangeAspect="1" noChangeArrowheads="1"/>
            </p:cNvSpPr>
            <p:nvPr/>
          </p:nvSpPr>
          <p:spPr bwMode="auto">
            <a:xfrm>
              <a:off x="925" y="683"/>
              <a:ext cx="4" cy="4"/>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32" name="AutoShape 696"/>
            <p:cNvSpPr>
              <a:spLocks noChangeAspect="1" noChangeArrowheads="1"/>
            </p:cNvSpPr>
            <p:nvPr/>
          </p:nvSpPr>
          <p:spPr bwMode="auto">
            <a:xfrm>
              <a:off x="916" y="666"/>
              <a:ext cx="4"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33" name="AutoShape 697"/>
            <p:cNvSpPr>
              <a:spLocks noChangeAspect="1" noChangeArrowheads="1"/>
            </p:cNvSpPr>
            <p:nvPr/>
          </p:nvSpPr>
          <p:spPr bwMode="auto">
            <a:xfrm>
              <a:off x="934" y="666"/>
              <a:ext cx="4"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34" name="AutoShape 698"/>
            <p:cNvSpPr>
              <a:spLocks noChangeAspect="1" noChangeArrowheads="1"/>
            </p:cNvSpPr>
            <p:nvPr/>
          </p:nvSpPr>
          <p:spPr bwMode="auto">
            <a:xfrm>
              <a:off x="916" y="680"/>
              <a:ext cx="4"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35" name="Oval 699"/>
            <p:cNvSpPr>
              <a:spLocks noChangeAspect="1" noChangeArrowheads="1"/>
            </p:cNvSpPr>
            <p:nvPr/>
          </p:nvSpPr>
          <p:spPr bwMode="auto">
            <a:xfrm>
              <a:off x="925" y="673"/>
              <a:ext cx="4" cy="3"/>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1836" name="Group 700"/>
            <p:cNvGrpSpPr>
              <a:grpSpLocks/>
            </p:cNvGrpSpPr>
            <p:nvPr/>
          </p:nvGrpSpPr>
          <p:grpSpPr bwMode="auto">
            <a:xfrm>
              <a:off x="905" y="601"/>
              <a:ext cx="43" cy="20"/>
              <a:chOff x="504" y="778"/>
              <a:chExt cx="43" cy="29"/>
            </a:xfrm>
          </p:grpSpPr>
          <p:sp>
            <p:nvSpPr>
              <p:cNvPr id="91837" name="AutoShape 701"/>
              <p:cNvSpPr>
                <a:spLocks noChangeArrowheads="1"/>
              </p:cNvSpPr>
              <p:nvPr/>
            </p:nvSpPr>
            <p:spPr bwMode="auto">
              <a:xfrm>
                <a:off x="504" y="799"/>
                <a:ext cx="43" cy="8"/>
              </a:xfrm>
              <a:custGeom>
                <a:avLst/>
                <a:gdLst>
                  <a:gd name="G0" fmla="+- 2298 0 0"/>
                  <a:gd name="G1" fmla="+- 21600 0 2298"/>
                  <a:gd name="G2" fmla="*/ 2298 1 2"/>
                  <a:gd name="G3" fmla="+- 21600 0 G2"/>
                  <a:gd name="G4" fmla="+/ 2298 21600 2"/>
                  <a:gd name="G5" fmla="+/ G1 0 2"/>
                  <a:gd name="G6" fmla="*/ 21600 21600 2298"/>
                  <a:gd name="G7" fmla="*/ G6 1 2"/>
                  <a:gd name="G8" fmla="+- 21600 0 G7"/>
                  <a:gd name="G9" fmla="*/ 21600 1 2"/>
                  <a:gd name="G10" fmla="+- 2298 0 G9"/>
                  <a:gd name="G11" fmla="?: G10 G8 0"/>
                  <a:gd name="G12" fmla="?: G10 G7 21600"/>
                  <a:gd name="T0" fmla="*/ 20451 w 21600"/>
                  <a:gd name="T1" fmla="*/ 10800 h 21600"/>
                  <a:gd name="T2" fmla="*/ 10800 w 21600"/>
                  <a:gd name="T3" fmla="*/ 21600 h 21600"/>
                  <a:gd name="T4" fmla="*/ 1149 w 21600"/>
                  <a:gd name="T5" fmla="*/ 10800 h 21600"/>
                  <a:gd name="T6" fmla="*/ 10800 w 21600"/>
                  <a:gd name="T7" fmla="*/ 0 h 21600"/>
                  <a:gd name="T8" fmla="*/ 2949 w 21600"/>
                  <a:gd name="T9" fmla="*/ 2949 h 21600"/>
                  <a:gd name="T10" fmla="*/ 18651 w 21600"/>
                  <a:gd name="T11" fmla="*/ 18651 h 21600"/>
                </a:gdLst>
                <a:ahLst/>
                <a:cxnLst>
                  <a:cxn ang="0">
                    <a:pos x="T0" y="T1"/>
                  </a:cxn>
                  <a:cxn ang="0">
                    <a:pos x="T2" y="T3"/>
                  </a:cxn>
                  <a:cxn ang="0">
                    <a:pos x="T4" y="T5"/>
                  </a:cxn>
                  <a:cxn ang="0">
                    <a:pos x="T6" y="T7"/>
                  </a:cxn>
                </a:cxnLst>
                <a:rect l="T8" t="T9" r="T10" b="T11"/>
                <a:pathLst>
                  <a:path w="21600" h="21600">
                    <a:moveTo>
                      <a:pt x="0" y="0"/>
                    </a:moveTo>
                    <a:lnTo>
                      <a:pt x="2298" y="21600"/>
                    </a:lnTo>
                    <a:lnTo>
                      <a:pt x="19302"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91838" name="Rectangle 702"/>
              <p:cNvSpPr>
                <a:spLocks noChangeAspect="1" noChangeArrowheads="1"/>
              </p:cNvSpPr>
              <p:nvPr/>
            </p:nvSpPr>
            <p:spPr bwMode="auto">
              <a:xfrm flipH="1">
                <a:off x="504" y="778"/>
                <a:ext cx="43" cy="2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grpSp>
            <p:nvGrpSpPr>
              <p:cNvPr id="91839" name="Group 703"/>
              <p:cNvGrpSpPr>
                <a:grpSpLocks/>
              </p:cNvGrpSpPr>
              <p:nvPr/>
            </p:nvGrpSpPr>
            <p:grpSpPr bwMode="auto">
              <a:xfrm>
                <a:off x="504" y="779"/>
                <a:ext cx="43" cy="19"/>
                <a:chOff x="298" y="230"/>
                <a:chExt cx="51" cy="39"/>
              </a:xfrm>
            </p:grpSpPr>
            <p:grpSp>
              <p:nvGrpSpPr>
                <p:cNvPr id="91840" name="Group 704"/>
                <p:cNvGrpSpPr>
                  <a:grpSpLocks/>
                </p:cNvGrpSpPr>
                <p:nvPr/>
              </p:nvGrpSpPr>
              <p:grpSpPr bwMode="auto">
                <a:xfrm>
                  <a:off x="298" y="249"/>
                  <a:ext cx="26" cy="20"/>
                  <a:chOff x="420" y="48"/>
                  <a:chExt cx="70" cy="71"/>
                </a:xfrm>
              </p:grpSpPr>
              <p:grpSp>
                <p:nvGrpSpPr>
                  <p:cNvPr id="91841" name="Group 705"/>
                  <p:cNvGrpSpPr>
                    <a:grpSpLocks/>
                  </p:cNvGrpSpPr>
                  <p:nvPr/>
                </p:nvGrpSpPr>
                <p:grpSpPr bwMode="auto">
                  <a:xfrm>
                    <a:off x="420" y="48"/>
                    <a:ext cx="70" cy="69"/>
                    <a:chOff x="420" y="48"/>
                    <a:chExt cx="70" cy="69"/>
                  </a:xfrm>
                </p:grpSpPr>
                <p:sp>
                  <p:nvSpPr>
                    <p:cNvPr id="91842" name="Line 706"/>
                    <p:cNvSpPr>
                      <a:spLocks noChangeShapeType="1"/>
                    </p:cNvSpPr>
                    <p:nvPr/>
                  </p:nvSpPr>
                  <p:spPr bwMode="auto">
                    <a:xfrm flipV="1">
                      <a:off x="428" y="56"/>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43" name="Line 707"/>
                    <p:cNvSpPr>
                      <a:spLocks noChangeShapeType="1"/>
                    </p:cNvSpPr>
                    <p:nvPr/>
                  </p:nvSpPr>
                  <p:spPr bwMode="auto">
                    <a:xfrm flipV="1">
                      <a:off x="420" y="48"/>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44" name="Line 708"/>
                    <p:cNvSpPr>
                      <a:spLocks noChangeShapeType="1"/>
                    </p:cNvSpPr>
                    <p:nvPr/>
                  </p:nvSpPr>
                  <p:spPr bwMode="auto">
                    <a:xfrm flipV="1">
                      <a:off x="445" y="73"/>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45" name="Line 709"/>
                    <p:cNvSpPr>
                      <a:spLocks noChangeShapeType="1"/>
                    </p:cNvSpPr>
                    <p:nvPr/>
                  </p:nvSpPr>
                  <p:spPr bwMode="auto">
                    <a:xfrm flipV="1">
                      <a:off x="420" y="48"/>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46" name="Line 710"/>
                    <p:cNvSpPr>
                      <a:spLocks noChangeShapeType="1"/>
                    </p:cNvSpPr>
                    <p:nvPr/>
                  </p:nvSpPr>
                  <p:spPr bwMode="auto">
                    <a:xfrm flipV="1">
                      <a:off x="462" y="90"/>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47" name="Line 711"/>
                    <p:cNvSpPr>
                      <a:spLocks noChangeShapeType="1"/>
                    </p:cNvSpPr>
                    <p:nvPr/>
                  </p:nvSpPr>
                  <p:spPr bwMode="auto">
                    <a:xfrm flipV="1">
                      <a:off x="420" y="48"/>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48" name="Line 712"/>
                    <p:cNvSpPr>
                      <a:spLocks noChangeShapeType="1"/>
                    </p:cNvSpPr>
                    <p:nvPr/>
                  </p:nvSpPr>
                  <p:spPr bwMode="auto">
                    <a:xfrm flipV="1">
                      <a:off x="480" y="107"/>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49" name="Line 713"/>
                    <p:cNvSpPr>
                      <a:spLocks noChangeShapeType="1"/>
                    </p:cNvSpPr>
                    <p:nvPr/>
                  </p:nvSpPr>
                  <p:spPr bwMode="auto">
                    <a:xfrm flipV="1">
                      <a:off x="422" y="48"/>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1850" name="Group 714"/>
                  <p:cNvGrpSpPr>
                    <a:grpSpLocks/>
                  </p:cNvGrpSpPr>
                  <p:nvPr/>
                </p:nvGrpSpPr>
                <p:grpSpPr bwMode="auto">
                  <a:xfrm>
                    <a:off x="421" y="48"/>
                    <a:ext cx="69" cy="71"/>
                    <a:chOff x="421" y="48"/>
                    <a:chExt cx="69" cy="71"/>
                  </a:xfrm>
                </p:grpSpPr>
                <p:sp>
                  <p:nvSpPr>
                    <p:cNvPr id="91851" name="Line 715"/>
                    <p:cNvSpPr>
                      <a:spLocks noChangeShapeType="1"/>
                    </p:cNvSpPr>
                    <p:nvPr/>
                  </p:nvSpPr>
                  <p:spPr bwMode="auto">
                    <a:xfrm rot="5400000" flipV="1">
                      <a:off x="420" y="58"/>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52" name="Line 716"/>
                    <p:cNvSpPr>
                      <a:spLocks noChangeShapeType="1"/>
                    </p:cNvSpPr>
                    <p:nvPr/>
                  </p:nvSpPr>
                  <p:spPr bwMode="auto">
                    <a:xfrm rot="5400000" flipV="1">
                      <a:off x="428" y="50"/>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53" name="Line 717"/>
                    <p:cNvSpPr>
                      <a:spLocks noChangeShapeType="1"/>
                    </p:cNvSpPr>
                    <p:nvPr/>
                  </p:nvSpPr>
                  <p:spPr bwMode="auto">
                    <a:xfrm rot="5400000" flipV="1">
                      <a:off x="420" y="74"/>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54" name="Line 718"/>
                    <p:cNvSpPr>
                      <a:spLocks noChangeShapeType="1"/>
                    </p:cNvSpPr>
                    <p:nvPr/>
                  </p:nvSpPr>
                  <p:spPr bwMode="auto">
                    <a:xfrm rot="5400000" flipV="1">
                      <a:off x="445" y="49"/>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55" name="Line 719"/>
                    <p:cNvSpPr>
                      <a:spLocks noChangeShapeType="1"/>
                    </p:cNvSpPr>
                    <p:nvPr/>
                  </p:nvSpPr>
                  <p:spPr bwMode="auto">
                    <a:xfrm rot="5400000" flipV="1">
                      <a:off x="420" y="91"/>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56" name="Line 720"/>
                    <p:cNvSpPr>
                      <a:spLocks noChangeShapeType="1"/>
                    </p:cNvSpPr>
                    <p:nvPr/>
                  </p:nvSpPr>
                  <p:spPr bwMode="auto">
                    <a:xfrm rot="5400000" flipV="1">
                      <a:off x="461" y="49"/>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57" name="Line 721"/>
                    <p:cNvSpPr>
                      <a:spLocks noChangeShapeType="1"/>
                    </p:cNvSpPr>
                    <p:nvPr/>
                  </p:nvSpPr>
                  <p:spPr bwMode="auto">
                    <a:xfrm rot="5400000" flipV="1">
                      <a:off x="422" y="109"/>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58" name="Line 722"/>
                    <p:cNvSpPr>
                      <a:spLocks noChangeShapeType="1"/>
                    </p:cNvSpPr>
                    <p:nvPr/>
                  </p:nvSpPr>
                  <p:spPr bwMode="auto">
                    <a:xfrm rot="5400000" flipV="1">
                      <a:off x="480" y="50"/>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91859" name="Group 723"/>
                <p:cNvGrpSpPr>
                  <a:grpSpLocks/>
                </p:cNvGrpSpPr>
                <p:nvPr/>
              </p:nvGrpSpPr>
              <p:grpSpPr bwMode="auto">
                <a:xfrm>
                  <a:off x="298" y="230"/>
                  <a:ext cx="26" cy="20"/>
                  <a:chOff x="420" y="48"/>
                  <a:chExt cx="70" cy="71"/>
                </a:xfrm>
              </p:grpSpPr>
              <p:grpSp>
                <p:nvGrpSpPr>
                  <p:cNvPr id="91860" name="Group 724"/>
                  <p:cNvGrpSpPr>
                    <a:grpSpLocks/>
                  </p:cNvGrpSpPr>
                  <p:nvPr/>
                </p:nvGrpSpPr>
                <p:grpSpPr bwMode="auto">
                  <a:xfrm>
                    <a:off x="420" y="48"/>
                    <a:ext cx="70" cy="69"/>
                    <a:chOff x="420" y="48"/>
                    <a:chExt cx="70" cy="69"/>
                  </a:xfrm>
                </p:grpSpPr>
                <p:sp>
                  <p:nvSpPr>
                    <p:cNvPr id="91861" name="Line 725"/>
                    <p:cNvSpPr>
                      <a:spLocks noChangeShapeType="1"/>
                    </p:cNvSpPr>
                    <p:nvPr/>
                  </p:nvSpPr>
                  <p:spPr bwMode="auto">
                    <a:xfrm flipV="1">
                      <a:off x="428" y="56"/>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62" name="Line 726"/>
                    <p:cNvSpPr>
                      <a:spLocks noChangeShapeType="1"/>
                    </p:cNvSpPr>
                    <p:nvPr/>
                  </p:nvSpPr>
                  <p:spPr bwMode="auto">
                    <a:xfrm flipV="1">
                      <a:off x="420" y="48"/>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63" name="Line 727"/>
                    <p:cNvSpPr>
                      <a:spLocks noChangeShapeType="1"/>
                    </p:cNvSpPr>
                    <p:nvPr/>
                  </p:nvSpPr>
                  <p:spPr bwMode="auto">
                    <a:xfrm flipV="1">
                      <a:off x="445" y="73"/>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64" name="Line 728"/>
                    <p:cNvSpPr>
                      <a:spLocks noChangeShapeType="1"/>
                    </p:cNvSpPr>
                    <p:nvPr/>
                  </p:nvSpPr>
                  <p:spPr bwMode="auto">
                    <a:xfrm flipV="1">
                      <a:off x="420" y="48"/>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65" name="Line 729"/>
                    <p:cNvSpPr>
                      <a:spLocks noChangeShapeType="1"/>
                    </p:cNvSpPr>
                    <p:nvPr/>
                  </p:nvSpPr>
                  <p:spPr bwMode="auto">
                    <a:xfrm flipV="1">
                      <a:off x="462" y="90"/>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66" name="Line 730"/>
                    <p:cNvSpPr>
                      <a:spLocks noChangeShapeType="1"/>
                    </p:cNvSpPr>
                    <p:nvPr/>
                  </p:nvSpPr>
                  <p:spPr bwMode="auto">
                    <a:xfrm flipV="1">
                      <a:off x="420" y="48"/>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67" name="Line 731"/>
                    <p:cNvSpPr>
                      <a:spLocks noChangeShapeType="1"/>
                    </p:cNvSpPr>
                    <p:nvPr/>
                  </p:nvSpPr>
                  <p:spPr bwMode="auto">
                    <a:xfrm flipV="1">
                      <a:off x="480" y="107"/>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68" name="Line 732"/>
                    <p:cNvSpPr>
                      <a:spLocks noChangeShapeType="1"/>
                    </p:cNvSpPr>
                    <p:nvPr/>
                  </p:nvSpPr>
                  <p:spPr bwMode="auto">
                    <a:xfrm flipV="1">
                      <a:off x="422" y="48"/>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1869" name="Group 733"/>
                  <p:cNvGrpSpPr>
                    <a:grpSpLocks/>
                  </p:cNvGrpSpPr>
                  <p:nvPr/>
                </p:nvGrpSpPr>
                <p:grpSpPr bwMode="auto">
                  <a:xfrm>
                    <a:off x="421" y="48"/>
                    <a:ext cx="69" cy="71"/>
                    <a:chOff x="421" y="48"/>
                    <a:chExt cx="69" cy="71"/>
                  </a:xfrm>
                </p:grpSpPr>
                <p:sp>
                  <p:nvSpPr>
                    <p:cNvPr id="91870" name="Line 734"/>
                    <p:cNvSpPr>
                      <a:spLocks noChangeShapeType="1"/>
                    </p:cNvSpPr>
                    <p:nvPr/>
                  </p:nvSpPr>
                  <p:spPr bwMode="auto">
                    <a:xfrm rot="5400000" flipV="1">
                      <a:off x="420" y="58"/>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71" name="Line 735"/>
                    <p:cNvSpPr>
                      <a:spLocks noChangeShapeType="1"/>
                    </p:cNvSpPr>
                    <p:nvPr/>
                  </p:nvSpPr>
                  <p:spPr bwMode="auto">
                    <a:xfrm rot="5400000" flipV="1">
                      <a:off x="428" y="50"/>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72" name="Line 736"/>
                    <p:cNvSpPr>
                      <a:spLocks noChangeShapeType="1"/>
                    </p:cNvSpPr>
                    <p:nvPr/>
                  </p:nvSpPr>
                  <p:spPr bwMode="auto">
                    <a:xfrm rot="5400000" flipV="1">
                      <a:off x="420" y="74"/>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73" name="Line 737"/>
                    <p:cNvSpPr>
                      <a:spLocks noChangeShapeType="1"/>
                    </p:cNvSpPr>
                    <p:nvPr/>
                  </p:nvSpPr>
                  <p:spPr bwMode="auto">
                    <a:xfrm rot="5400000" flipV="1">
                      <a:off x="445" y="49"/>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74" name="Line 738"/>
                    <p:cNvSpPr>
                      <a:spLocks noChangeShapeType="1"/>
                    </p:cNvSpPr>
                    <p:nvPr/>
                  </p:nvSpPr>
                  <p:spPr bwMode="auto">
                    <a:xfrm rot="5400000" flipV="1">
                      <a:off x="420" y="91"/>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75" name="Line 739"/>
                    <p:cNvSpPr>
                      <a:spLocks noChangeShapeType="1"/>
                    </p:cNvSpPr>
                    <p:nvPr/>
                  </p:nvSpPr>
                  <p:spPr bwMode="auto">
                    <a:xfrm rot="5400000" flipV="1">
                      <a:off x="461" y="49"/>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76" name="Line 740"/>
                    <p:cNvSpPr>
                      <a:spLocks noChangeShapeType="1"/>
                    </p:cNvSpPr>
                    <p:nvPr/>
                  </p:nvSpPr>
                  <p:spPr bwMode="auto">
                    <a:xfrm rot="5400000" flipV="1">
                      <a:off x="422" y="109"/>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77" name="Line 741"/>
                    <p:cNvSpPr>
                      <a:spLocks noChangeShapeType="1"/>
                    </p:cNvSpPr>
                    <p:nvPr/>
                  </p:nvSpPr>
                  <p:spPr bwMode="auto">
                    <a:xfrm rot="5400000" flipV="1">
                      <a:off x="480" y="50"/>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91878" name="Group 742"/>
                <p:cNvGrpSpPr>
                  <a:grpSpLocks/>
                </p:cNvGrpSpPr>
                <p:nvPr/>
              </p:nvGrpSpPr>
              <p:grpSpPr bwMode="auto">
                <a:xfrm>
                  <a:off x="323" y="230"/>
                  <a:ext cx="26" cy="20"/>
                  <a:chOff x="420" y="48"/>
                  <a:chExt cx="70" cy="71"/>
                </a:xfrm>
              </p:grpSpPr>
              <p:grpSp>
                <p:nvGrpSpPr>
                  <p:cNvPr id="91879" name="Group 743"/>
                  <p:cNvGrpSpPr>
                    <a:grpSpLocks/>
                  </p:cNvGrpSpPr>
                  <p:nvPr/>
                </p:nvGrpSpPr>
                <p:grpSpPr bwMode="auto">
                  <a:xfrm>
                    <a:off x="420" y="48"/>
                    <a:ext cx="70" cy="69"/>
                    <a:chOff x="420" y="48"/>
                    <a:chExt cx="70" cy="69"/>
                  </a:xfrm>
                </p:grpSpPr>
                <p:sp>
                  <p:nvSpPr>
                    <p:cNvPr id="91880" name="Line 744"/>
                    <p:cNvSpPr>
                      <a:spLocks noChangeShapeType="1"/>
                    </p:cNvSpPr>
                    <p:nvPr/>
                  </p:nvSpPr>
                  <p:spPr bwMode="auto">
                    <a:xfrm flipV="1">
                      <a:off x="428" y="56"/>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81" name="Line 745"/>
                    <p:cNvSpPr>
                      <a:spLocks noChangeShapeType="1"/>
                    </p:cNvSpPr>
                    <p:nvPr/>
                  </p:nvSpPr>
                  <p:spPr bwMode="auto">
                    <a:xfrm flipV="1">
                      <a:off x="420" y="48"/>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82" name="Line 746"/>
                    <p:cNvSpPr>
                      <a:spLocks noChangeShapeType="1"/>
                    </p:cNvSpPr>
                    <p:nvPr/>
                  </p:nvSpPr>
                  <p:spPr bwMode="auto">
                    <a:xfrm flipV="1">
                      <a:off x="445" y="73"/>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83" name="Line 747"/>
                    <p:cNvSpPr>
                      <a:spLocks noChangeShapeType="1"/>
                    </p:cNvSpPr>
                    <p:nvPr/>
                  </p:nvSpPr>
                  <p:spPr bwMode="auto">
                    <a:xfrm flipV="1">
                      <a:off x="420" y="48"/>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84" name="Line 748"/>
                    <p:cNvSpPr>
                      <a:spLocks noChangeShapeType="1"/>
                    </p:cNvSpPr>
                    <p:nvPr/>
                  </p:nvSpPr>
                  <p:spPr bwMode="auto">
                    <a:xfrm flipV="1">
                      <a:off x="462" y="90"/>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85" name="Line 749"/>
                    <p:cNvSpPr>
                      <a:spLocks noChangeShapeType="1"/>
                    </p:cNvSpPr>
                    <p:nvPr/>
                  </p:nvSpPr>
                  <p:spPr bwMode="auto">
                    <a:xfrm flipV="1">
                      <a:off x="420" y="48"/>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86" name="Line 750"/>
                    <p:cNvSpPr>
                      <a:spLocks noChangeShapeType="1"/>
                    </p:cNvSpPr>
                    <p:nvPr/>
                  </p:nvSpPr>
                  <p:spPr bwMode="auto">
                    <a:xfrm flipV="1">
                      <a:off x="480" y="107"/>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87" name="Line 751"/>
                    <p:cNvSpPr>
                      <a:spLocks noChangeShapeType="1"/>
                    </p:cNvSpPr>
                    <p:nvPr/>
                  </p:nvSpPr>
                  <p:spPr bwMode="auto">
                    <a:xfrm flipV="1">
                      <a:off x="422" y="48"/>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1888" name="Group 752"/>
                  <p:cNvGrpSpPr>
                    <a:grpSpLocks/>
                  </p:cNvGrpSpPr>
                  <p:nvPr/>
                </p:nvGrpSpPr>
                <p:grpSpPr bwMode="auto">
                  <a:xfrm>
                    <a:off x="421" y="48"/>
                    <a:ext cx="69" cy="71"/>
                    <a:chOff x="421" y="48"/>
                    <a:chExt cx="69" cy="71"/>
                  </a:xfrm>
                </p:grpSpPr>
                <p:sp>
                  <p:nvSpPr>
                    <p:cNvPr id="91889" name="Line 753"/>
                    <p:cNvSpPr>
                      <a:spLocks noChangeShapeType="1"/>
                    </p:cNvSpPr>
                    <p:nvPr/>
                  </p:nvSpPr>
                  <p:spPr bwMode="auto">
                    <a:xfrm rot="5400000" flipV="1">
                      <a:off x="420" y="58"/>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90" name="Line 754"/>
                    <p:cNvSpPr>
                      <a:spLocks noChangeShapeType="1"/>
                    </p:cNvSpPr>
                    <p:nvPr/>
                  </p:nvSpPr>
                  <p:spPr bwMode="auto">
                    <a:xfrm rot="5400000" flipV="1">
                      <a:off x="428" y="50"/>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91" name="Line 755"/>
                    <p:cNvSpPr>
                      <a:spLocks noChangeShapeType="1"/>
                    </p:cNvSpPr>
                    <p:nvPr/>
                  </p:nvSpPr>
                  <p:spPr bwMode="auto">
                    <a:xfrm rot="5400000" flipV="1">
                      <a:off x="420" y="74"/>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92" name="Line 756"/>
                    <p:cNvSpPr>
                      <a:spLocks noChangeShapeType="1"/>
                    </p:cNvSpPr>
                    <p:nvPr/>
                  </p:nvSpPr>
                  <p:spPr bwMode="auto">
                    <a:xfrm rot="5400000" flipV="1">
                      <a:off x="445" y="49"/>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93" name="Line 757"/>
                    <p:cNvSpPr>
                      <a:spLocks noChangeShapeType="1"/>
                    </p:cNvSpPr>
                    <p:nvPr/>
                  </p:nvSpPr>
                  <p:spPr bwMode="auto">
                    <a:xfrm rot="5400000" flipV="1">
                      <a:off x="420" y="91"/>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94" name="Line 758"/>
                    <p:cNvSpPr>
                      <a:spLocks noChangeShapeType="1"/>
                    </p:cNvSpPr>
                    <p:nvPr/>
                  </p:nvSpPr>
                  <p:spPr bwMode="auto">
                    <a:xfrm rot="5400000" flipV="1">
                      <a:off x="461" y="49"/>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95" name="Line 759"/>
                    <p:cNvSpPr>
                      <a:spLocks noChangeShapeType="1"/>
                    </p:cNvSpPr>
                    <p:nvPr/>
                  </p:nvSpPr>
                  <p:spPr bwMode="auto">
                    <a:xfrm rot="5400000" flipV="1">
                      <a:off x="422" y="109"/>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896" name="Line 760"/>
                    <p:cNvSpPr>
                      <a:spLocks noChangeShapeType="1"/>
                    </p:cNvSpPr>
                    <p:nvPr/>
                  </p:nvSpPr>
                  <p:spPr bwMode="auto">
                    <a:xfrm rot="5400000" flipV="1">
                      <a:off x="480" y="50"/>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91897" name="Group 761"/>
                <p:cNvGrpSpPr>
                  <a:grpSpLocks/>
                </p:cNvGrpSpPr>
                <p:nvPr/>
              </p:nvGrpSpPr>
              <p:grpSpPr bwMode="auto">
                <a:xfrm>
                  <a:off x="323" y="249"/>
                  <a:ext cx="26" cy="20"/>
                  <a:chOff x="420" y="48"/>
                  <a:chExt cx="70" cy="71"/>
                </a:xfrm>
              </p:grpSpPr>
              <p:grpSp>
                <p:nvGrpSpPr>
                  <p:cNvPr id="91898" name="Group 762"/>
                  <p:cNvGrpSpPr>
                    <a:grpSpLocks/>
                  </p:cNvGrpSpPr>
                  <p:nvPr/>
                </p:nvGrpSpPr>
                <p:grpSpPr bwMode="auto">
                  <a:xfrm>
                    <a:off x="420" y="48"/>
                    <a:ext cx="70" cy="69"/>
                    <a:chOff x="420" y="48"/>
                    <a:chExt cx="70" cy="69"/>
                  </a:xfrm>
                </p:grpSpPr>
                <p:sp>
                  <p:nvSpPr>
                    <p:cNvPr id="91899" name="Line 763"/>
                    <p:cNvSpPr>
                      <a:spLocks noChangeShapeType="1"/>
                    </p:cNvSpPr>
                    <p:nvPr/>
                  </p:nvSpPr>
                  <p:spPr bwMode="auto">
                    <a:xfrm flipV="1">
                      <a:off x="428" y="56"/>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900" name="Line 764"/>
                    <p:cNvSpPr>
                      <a:spLocks noChangeShapeType="1"/>
                    </p:cNvSpPr>
                    <p:nvPr/>
                  </p:nvSpPr>
                  <p:spPr bwMode="auto">
                    <a:xfrm flipV="1">
                      <a:off x="420" y="48"/>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901" name="Line 765"/>
                    <p:cNvSpPr>
                      <a:spLocks noChangeShapeType="1"/>
                    </p:cNvSpPr>
                    <p:nvPr/>
                  </p:nvSpPr>
                  <p:spPr bwMode="auto">
                    <a:xfrm flipV="1">
                      <a:off x="445" y="73"/>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902" name="Line 766"/>
                    <p:cNvSpPr>
                      <a:spLocks noChangeShapeType="1"/>
                    </p:cNvSpPr>
                    <p:nvPr/>
                  </p:nvSpPr>
                  <p:spPr bwMode="auto">
                    <a:xfrm flipV="1">
                      <a:off x="420" y="48"/>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903" name="Line 767"/>
                    <p:cNvSpPr>
                      <a:spLocks noChangeShapeType="1"/>
                    </p:cNvSpPr>
                    <p:nvPr/>
                  </p:nvSpPr>
                  <p:spPr bwMode="auto">
                    <a:xfrm flipV="1">
                      <a:off x="462" y="90"/>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904" name="Line 768"/>
                    <p:cNvSpPr>
                      <a:spLocks noChangeShapeType="1"/>
                    </p:cNvSpPr>
                    <p:nvPr/>
                  </p:nvSpPr>
                  <p:spPr bwMode="auto">
                    <a:xfrm flipV="1">
                      <a:off x="420" y="48"/>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905" name="Line 769"/>
                    <p:cNvSpPr>
                      <a:spLocks noChangeShapeType="1"/>
                    </p:cNvSpPr>
                    <p:nvPr/>
                  </p:nvSpPr>
                  <p:spPr bwMode="auto">
                    <a:xfrm flipV="1">
                      <a:off x="480" y="107"/>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906" name="Line 770"/>
                    <p:cNvSpPr>
                      <a:spLocks noChangeShapeType="1"/>
                    </p:cNvSpPr>
                    <p:nvPr/>
                  </p:nvSpPr>
                  <p:spPr bwMode="auto">
                    <a:xfrm flipV="1">
                      <a:off x="422" y="48"/>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1907" name="Group 771"/>
                  <p:cNvGrpSpPr>
                    <a:grpSpLocks/>
                  </p:cNvGrpSpPr>
                  <p:nvPr/>
                </p:nvGrpSpPr>
                <p:grpSpPr bwMode="auto">
                  <a:xfrm>
                    <a:off x="421" y="48"/>
                    <a:ext cx="69" cy="71"/>
                    <a:chOff x="421" y="48"/>
                    <a:chExt cx="69" cy="71"/>
                  </a:xfrm>
                </p:grpSpPr>
                <p:sp>
                  <p:nvSpPr>
                    <p:cNvPr id="91908" name="Line 772"/>
                    <p:cNvSpPr>
                      <a:spLocks noChangeShapeType="1"/>
                    </p:cNvSpPr>
                    <p:nvPr/>
                  </p:nvSpPr>
                  <p:spPr bwMode="auto">
                    <a:xfrm rot="5400000" flipV="1">
                      <a:off x="420" y="58"/>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909" name="Line 773"/>
                    <p:cNvSpPr>
                      <a:spLocks noChangeShapeType="1"/>
                    </p:cNvSpPr>
                    <p:nvPr/>
                  </p:nvSpPr>
                  <p:spPr bwMode="auto">
                    <a:xfrm rot="5400000" flipV="1">
                      <a:off x="428" y="50"/>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910" name="Line 774"/>
                    <p:cNvSpPr>
                      <a:spLocks noChangeShapeType="1"/>
                    </p:cNvSpPr>
                    <p:nvPr/>
                  </p:nvSpPr>
                  <p:spPr bwMode="auto">
                    <a:xfrm rot="5400000" flipV="1">
                      <a:off x="420" y="74"/>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911" name="Line 775"/>
                    <p:cNvSpPr>
                      <a:spLocks noChangeShapeType="1"/>
                    </p:cNvSpPr>
                    <p:nvPr/>
                  </p:nvSpPr>
                  <p:spPr bwMode="auto">
                    <a:xfrm rot="5400000" flipV="1">
                      <a:off x="445" y="49"/>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912" name="Line 776"/>
                    <p:cNvSpPr>
                      <a:spLocks noChangeShapeType="1"/>
                    </p:cNvSpPr>
                    <p:nvPr/>
                  </p:nvSpPr>
                  <p:spPr bwMode="auto">
                    <a:xfrm rot="5400000" flipV="1">
                      <a:off x="420" y="91"/>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913" name="Line 777"/>
                    <p:cNvSpPr>
                      <a:spLocks noChangeShapeType="1"/>
                    </p:cNvSpPr>
                    <p:nvPr/>
                  </p:nvSpPr>
                  <p:spPr bwMode="auto">
                    <a:xfrm rot="5400000" flipV="1">
                      <a:off x="461" y="49"/>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914" name="Line 778"/>
                    <p:cNvSpPr>
                      <a:spLocks noChangeShapeType="1"/>
                    </p:cNvSpPr>
                    <p:nvPr/>
                  </p:nvSpPr>
                  <p:spPr bwMode="auto">
                    <a:xfrm rot="5400000" flipV="1">
                      <a:off x="422" y="109"/>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915" name="Line 779"/>
                    <p:cNvSpPr>
                      <a:spLocks noChangeShapeType="1"/>
                    </p:cNvSpPr>
                    <p:nvPr/>
                  </p:nvSpPr>
                  <p:spPr bwMode="auto">
                    <a:xfrm rot="5400000" flipV="1">
                      <a:off x="480" y="50"/>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91916" name="Line 780"/>
                <p:cNvSpPr>
                  <a:spLocks noChangeShapeType="1"/>
                </p:cNvSpPr>
                <p:nvPr/>
              </p:nvSpPr>
              <p:spPr bwMode="auto">
                <a:xfrm>
                  <a:off x="298" y="230"/>
                  <a:ext cx="51" cy="0"/>
                </a:xfrm>
                <a:prstGeom prst="line">
                  <a:avLst/>
                </a:prstGeom>
                <a:noFill/>
                <a:ln w="6350">
                  <a:solidFill>
                    <a:srgbClr val="000000"/>
                  </a:solidFill>
                  <a:round/>
                  <a:headEnd/>
                  <a:tailEnd/>
                </a:ln>
              </p:spPr>
              <p:txBody>
                <a:bodyPr/>
                <a:lstStyle/>
                <a:p>
                  <a:endParaRPr lang="en-US" dirty="0"/>
                </a:p>
              </p:txBody>
            </p:sp>
            <p:sp>
              <p:nvSpPr>
                <p:cNvPr id="91917" name="Line 781"/>
                <p:cNvSpPr>
                  <a:spLocks noChangeShapeType="1"/>
                </p:cNvSpPr>
                <p:nvPr/>
              </p:nvSpPr>
              <p:spPr bwMode="auto">
                <a:xfrm>
                  <a:off x="349" y="231"/>
                  <a:ext cx="0" cy="38"/>
                </a:xfrm>
                <a:prstGeom prst="line">
                  <a:avLst/>
                </a:prstGeom>
                <a:noFill/>
                <a:ln w="6350">
                  <a:solidFill>
                    <a:srgbClr val="000000"/>
                  </a:solidFill>
                  <a:round/>
                  <a:headEnd/>
                  <a:tailEnd/>
                </a:ln>
              </p:spPr>
              <p:txBody>
                <a:bodyPr/>
                <a:lstStyle/>
                <a:p>
                  <a:endParaRPr lang="en-US" dirty="0"/>
                </a:p>
              </p:txBody>
            </p:sp>
            <p:sp>
              <p:nvSpPr>
                <p:cNvPr id="91918" name="Line 782"/>
                <p:cNvSpPr>
                  <a:spLocks noChangeShapeType="1"/>
                </p:cNvSpPr>
                <p:nvPr/>
              </p:nvSpPr>
              <p:spPr bwMode="auto">
                <a:xfrm flipH="1">
                  <a:off x="298" y="269"/>
                  <a:ext cx="51" cy="0"/>
                </a:xfrm>
                <a:prstGeom prst="line">
                  <a:avLst/>
                </a:prstGeom>
                <a:noFill/>
                <a:ln w="6350">
                  <a:solidFill>
                    <a:srgbClr val="000000"/>
                  </a:solidFill>
                  <a:round/>
                  <a:headEnd/>
                  <a:tailEnd/>
                </a:ln>
              </p:spPr>
              <p:txBody>
                <a:bodyPr/>
                <a:lstStyle/>
                <a:p>
                  <a:endParaRPr lang="en-US" dirty="0"/>
                </a:p>
              </p:txBody>
            </p:sp>
            <p:sp>
              <p:nvSpPr>
                <p:cNvPr id="91919" name="Line 783"/>
                <p:cNvSpPr>
                  <a:spLocks noChangeShapeType="1"/>
                </p:cNvSpPr>
                <p:nvPr/>
              </p:nvSpPr>
              <p:spPr bwMode="auto">
                <a:xfrm>
                  <a:off x="298" y="231"/>
                  <a:ext cx="0" cy="38"/>
                </a:xfrm>
                <a:prstGeom prst="line">
                  <a:avLst/>
                </a:prstGeom>
                <a:noFill/>
                <a:ln w="6350">
                  <a:solidFill>
                    <a:srgbClr val="000000"/>
                  </a:solidFill>
                  <a:round/>
                  <a:headEnd/>
                  <a:tailEnd/>
                </a:ln>
              </p:spPr>
              <p:txBody>
                <a:bodyPr/>
                <a:lstStyle/>
                <a:p>
                  <a:endParaRPr lang="en-US" dirty="0"/>
                </a:p>
              </p:txBody>
            </p:sp>
          </p:grpSp>
        </p:grpSp>
        <p:grpSp>
          <p:nvGrpSpPr>
            <p:cNvPr id="91920" name="Group 784"/>
            <p:cNvGrpSpPr>
              <a:grpSpLocks/>
            </p:cNvGrpSpPr>
            <p:nvPr/>
          </p:nvGrpSpPr>
          <p:grpSpPr bwMode="auto">
            <a:xfrm>
              <a:off x="905" y="631"/>
              <a:ext cx="43" cy="45"/>
              <a:chOff x="332" y="155"/>
              <a:chExt cx="44" cy="91"/>
            </a:xfrm>
          </p:grpSpPr>
          <p:grpSp>
            <p:nvGrpSpPr>
              <p:cNvPr id="91921" name="Group 785"/>
              <p:cNvGrpSpPr>
                <a:grpSpLocks/>
              </p:cNvGrpSpPr>
              <p:nvPr/>
            </p:nvGrpSpPr>
            <p:grpSpPr bwMode="auto">
              <a:xfrm>
                <a:off x="332" y="165"/>
                <a:ext cx="8" cy="30"/>
                <a:chOff x="426" y="168"/>
                <a:chExt cx="7" cy="30"/>
              </a:xfrm>
            </p:grpSpPr>
            <p:sp>
              <p:nvSpPr>
                <p:cNvPr id="91922" name="AutoShape 786"/>
                <p:cNvSpPr>
                  <a:spLocks noChangeArrowheads="1"/>
                </p:cNvSpPr>
                <p:nvPr/>
              </p:nvSpPr>
              <p:spPr bwMode="auto">
                <a:xfrm rot="5400000">
                  <a:off x="420" y="181"/>
                  <a:ext cx="16" cy="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91923" name="Rectangle 787"/>
                <p:cNvSpPr>
                  <a:spLocks noChangeArrowheads="1"/>
                </p:cNvSpPr>
                <p:nvPr/>
              </p:nvSpPr>
              <p:spPr bwMode="auto">
                <a:xfrm>
                  <a:off x="429" y="168"/>
                  <a:ext cx="4" cy="3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grpSp>
          <p:grpSp>
            <p:nvGrpSpPr>
              <p:cNvPr id="91924" name="Group 788"/>
              <p:cNvGrpSpPr>
                <a:grpSpLocks/>
              </p:cNvGrpSpPr>
              <p:nvPr/>
            </p:nvGrpSpPr>
            <p:grpSpPr bwMode="auto">
              <a:xfrm>
                <a:off x="368" y="165"/>
                <a:ext cx="8" cy="30"/>
                <a:chOff x="451" y="168"/>
                <a:chExt cx="7" cy="30"/>
              </a:xfrm>
            </p:grpSpPr>
            <p:sp>
              <p:nvSpPr>
                <p:cNvPr id="91925" name="AutoShape 789"/>
                <p:cNvSpPr>
                  <a:spLocks noChangeArrowheads="1"/>
                </p:cNvSpPr>
                <p:nvPr/>
              </p:nvSpPr>
              <p:spPr bwMode="auto">
                <a:xfrm rot="16200000">
                  <a:off x="447" y="182"/>
                  <a:ext cx="17" cy="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91926" name="Rectangle 790"/>
                <p:cNvSpPr>
                  <a:spLocks noChangeArrowheads="1"/>
                </p:cNvSpPr>
                <p:nvPr/>
              </p:nvSpPr>
              <p:spPr bwMode="auto">
                <a:xfrm rot="10800000">
                  <a:off x="451" y="168"/>
                  <a:ext cx="4" cy="3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grpSp>
          <p:sp>
            <p:nvSpPr>
              <p:cNvPr id="91927" name="Rectangle 791"/>
              <p:cNvSpPr>
                <a:spLocks noChangeAspect="1" noChangeArrowheads="1"/>
              </p:cNvSpPr>
              <p:nvPr/>
            </p:nvSpPr>
            <p:spPr bwMode="auto">
              <a:xfrm flipH="1">
                <a:off x="337" y="155"/>
                <a:ext cx="34" cy="74"/>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91928" name="Rectangle 792"/>
              <p:cNvSpPr>
                <a:spLocks noChangeArrowheads="1"/>
              </p:cNvSpPr>
              <p:nvPr/>
            </p:nvSpPr>
            <p:spPr bwMode="auto">
              <a:xfrm flipV="1">
                <a:off x="340" y="229"/>
                <a:ext cx="27" cy="17"/>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91929" name="Rectangle 793"/>
              <p:cNvSpPr>
                <a:spLocks noChangeArrowheads="1"/>
              </p:cNvSpPr>
              <p:nvPr/>
            </p:nvSpPr>
            <p:spPr bwMode="auto">
              <a:xfrm>
                <a:off x="337" y="158"/>
                <a:ext cx="34" cy="4"/>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91930" name="Rectangle 794"/>
              <p:cNvSpPr>
                <a:spLocks noChangeArrowheads="1"/>
              </p:cNvSpPr>
              <p:nvPr/>
            </p:nvSpPr>
            <p:spPr bwMode="auto">
              <a:xfrm>
                <a:off x="351" y="165"/>
                <a:ext cx="7" cy="3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91931" name="Rectangle 795"/>
              <p:cNvSpPr>
                <a:spLocks noChangeArrowheads="1"/>
              </p:cNvSpPr>
              <p:nvPr/>
            </p:nvSpPr>
            <p:spPr bwMode="auto">
              <a:xfrm>
                <a:off x="351" y="173"/>
                <a:ext cx="7" cy="14"/>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grpSp>
        <p:sp>
          <p:nvSpPr>
            <p:cNvPr id="91932" name="Rectangle 796"/>
            <p:cNvSpPr>
              <a:spLocks noChangeAspect="1" noChangeArrowheads="1"/>
            </p:cNvSpPr>
            <p:nvPr/>
          </p:nvSpPr>
          <p:spPr bwMode="auto">
            <a:xfrm flipH="1">
              <a:off x="905" y="652"/>
              <a:ext cx="43" cy="58"/>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91933" name="AutoShape 797"/>
            <p:cNvSpPr>
              <a:spLocks noChangeArrowheads="1"/>
            </p:cNvSpPr>
            <p:nvPr/>
          </p:nvSpPr>
          <p:spPr bwMode="auto">
            <a:xfrm>
              <a:off x="925" y="708"/>
              <a:ext cx="3" cy="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round/>
              <a:headEnd/>
              <a:tailEnd/>
            </a:ln>
          </p:spPr>
          <p:txBody>
            <a:bodyPr/>
            <a:lstStyle/>
            <a:p>
              <a:endParaRPr lang="en-US" dirty="0"/>
            </a:p>
          </p:txBody>
        </p:sp>
        <p:sp>
          <p:nvSpPr>
            <p:cNvPr id="91934" name="Rectangle 798"/>
            <p:cNvSpPr>
              <a:spLocks noChangeAspect="1" noChangeArrowheads="1"/>
            </p:cNvSpPr>
            <p:nvPr/>
          </p:nvSpPr>
          <p:spPr bwMode="auto">
            <a:xfrm flipH="1">
              <a:off x="905" y="618"/>
              <a:ext cx="43" cy="17"/>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91935" name="Rectangle 799" descr="Dark vertical"/>
            <p:cNvSpPr>
              <a:spLocks noChangeAspect="1" noChangeArrowheads="1"/>
            </p:cNvSpPr>
            <p:nvPr/>
          </p:nvSpPr>
          <p:spPr bwMode="auto">
            <a:xfrm flipH="1">
              <a:off x="912" y="727"/>
              <a:ext cx="30" cy="9"/>
            </a:xfrm>
            <a:prstGeom prst="rect">
              <a:avLst/>
            </a:prstGeom>
            <a:pattFill prst="dkVert">
              <a:fgClr>
                <a:srgbClr val="000000"/>
              </a:fgClr>
              <a:bgClr>
                <a:srgbClr val="808080"/>
              </a:bgClr>
            </a:pattFill>
            <a:ln w="12700">
              <a:solidFill>
                <a:srgbClr val="000000"/>
              </a:solidFill>
              <a:miter lim="800000"/>
              <a:headEnd/>
              <a:tailEnd/>
            </a:ln>
          </p:spPr>
          <p:txBody>
            <a:bodyPr/>
            <a:lstStyle/>
            <a:p>
              <a:endParaRPr lang="en-US" dirty="0"/>
            </a:p>
          </p:txBody>
        </p:sp>
        <p:sp>
          <p:nvSpPr>
            <p:cNvPr id="91936" name="Rectangle 800"/>
            <p:cNvSpPr>
              <a:spLocks noChangeAspect="1" noChangeArrowheads="1"/>
            </p:cNvSpPr>
            <p:nvPr/>
          </p:nvSpPr>
          <p:spPr bwMode="auto">
            <a:xfrm flipH="1">
              <a:off x="909" y="734"/>
              <a:ext cx="36" cy="57"/>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91937" name="Rectangle 801"/>
            <p:cNvSpPr>
              <a:spLocks noChangeAspect="1" noChangeArrowheads="1"/>
            </p:cNvSpPr>
            <p:nvPr/>
          </p:nvSpPr>
          <p:spPr bwMode="auto">
            <a:xfrm flipH="1">
              <a:off x="909" y="712"/>
              <a:ext cx="36" cy="16"/>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91938" name="AutoShape 802"/>
            <p:cNvSpPr>
              <a:spLocks noChangeArrowheads="1"/>
            </p:cNvSpPr>
            <p:nvPr/>
          </p:nvSpPr>
          <p:spPr bwMode="auto">
            <a:xfrm>
              <a:off x="905" y="710"/>
              <a:ext cx="43" cy="2"/>
            </a:xfrm>
            <a:custGeom>
              <a:avLst/>
              <a:gdLst>
                <a:gd name="G0" fmla="+- 1350 0 0"/>
                <a:gd name="G1" fmla="+- 21600 0 1350"/>
                <a:gd name="G2" fmla="*/ 1350 1 2"/>
                <a:gd name="G3" fmla="+- 21600 0 G2"/>
                <a:gd name="G4" fmla="+/ 1350 21600 2"/>
                <a:gd name="G5" fmla="+/ G1 0 2"/>
                <a:gd name="G6" fmla="*/ 21600 21600 1350"/>
                <a:gd name="G7" fmla="*/ G6 1 2"/>
                <a:gd name="G8" fmla="+- 21600 0 G7"/>
                <a:gd name="G9" fmla="*/ 21600 1 2"/>
                <a:gd name="G10" fmla="+- 1350 0 G9"/>
                <a:gd name="G11" fmla="?: G10 G8 0"/>
                <a:gd name="G12" fmla="?: G10 G7 21600"/>
                <a:gd name="T0" fmla="*/ 20925 w 21600"/>
                <a:gd name="T1" fmla="*/ 10800 h 21600"/>
                <a:gd name="T2" fmla="*/ 10800 w 21600"/>
                <a:gd name="T3" fmla="*/ 21600 h 21600"/>
                <a:gd name="T4" fmla="*/ 675 w 21600"/>
                <a:gd name="T5" fmla="*/ 10800 h 21600"/>
                <a:gd name="T6" fmla="*/ 10800 w 21600"/>
                <a:gd name="T7" fmla="*/ 0 h 21600"/>
                <a:gd name="T8" fmla="*/ 2475 w 21600"/>
                <a:gd name="T9" fmla="*/ 2475 h 21600"/>
                <a:gd name="T10" fmla="*/ 19125 w 21600"/>
                <a:gd name="T11" fmla="*/ 19125 h 21600"/>
              </a:gdLst>
              <a:ahLst/>
              <a:cxnLst>
                <a:cxn ang="0">
                  <a:pos x="T0" y="T1"/>
                </a:cxn>
                <a:cxn ang="0">
                  <a:pos x="T2" y="T3"/>
                </a:cxn>
                <a:cxn ang="0">
                  <a:pos x="T4" y="T5"/>
                </a:cxn>
                <a:cxn ang="0">
                  <a:pos x="T6" y="T7"/>
                </a:cxn>
              </a:cxnLst>
              <a:rect l="T8" t="T9" r="T10" b="T11"/>
              <a:pathLst>
                <a:path w="21600" h="21600">
                  <a:moveTo>
                    <a:pt x="0" y="0"/>
                  </a:moveTo>
                  <a:lnTo>
                    <a:pt x="1350" y="21600"/>
                  </a:lnTo>
                  <a:lnTo>
                    <a:pt x="20250"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91939" name="AutoShape 803"/>
            <p:cNvSpPr>
              <a:spLocks noChangeArrowheads="1"/>
            </p:cNvSpPr>
            <p:nvPr/>
          </p:nvSpPr>
          <p:spPr bwMode="auto">
            <a:xfrm rot="10800000">
              <a:off x="905" y="791"/>
              <a:ext cx="43" cy="4"/>
            </a:xfrm>
            <a:custGeom>
              <a:avLst/>
              <a:gdLst>
                <a:gd name="G0" fmla="+- 1694 0 0"/>
                <a:gd name="G1" fmla="+- 21600 0 1694"/>
                <a:gd name="G2" fmla="*/ 1694 1 2"/>
                <a:gd name="G3" fmla="+- 21600 0 G2"/>
                <a:gd name="G4" fmla="+/ 1694 21600 2"/>
                <a:gd name="G5" fmla="+/ G1 0 2"/>
                <a:gd name="G6" fmla="*/ 21600 21600 1694"/>
                <a:gd name="G7" fmla="*/ G6 1 2"/>
                <a:gd name="G8" fmla="+- 21600 0 G7"/>
                <a:gd name="G9" fmla="*/ 21600 1 2"/>
                <a:gd name="G10" fmla="+- 1694 0 G9"/>
                <a:gd name="G11" fmla="?: G10 G8 0"/>
                <a:gd name="G12" fmla="?: G10 G7 21600"/>
                <a:gd name="T0" fmla="*/ 20753 w 21600"/>
                <a:gd name="T1" fmla="*/ 10800 h 21600"/>
                <a:gd name="T2" fmla="*/ 10800 w 21600"/>
                <a:gd name="T3" fmla="*/ 21600 h 21600"/>
                <a:gd name="T4" fmla="*/ 847 w 21600"/>
                <a:gd name="T5" fmla="*/ 10800 h 21600"/>
                <a:gd name="T6" fmla="*/ 10800 w 21600"/>
                <a:gd name="T7" fmla="*/ 0 h 21600"/>
                <a:gd name="T8" fmla="*/ 2647 w 21600"/>
                <a:gd name="T9" fmla="*/ 2647 h 21600"/>
                <a:gd name="T10" fmla="*/ 18953 w 21600"/>
                <a:gd name="T11" fmla="*/ 18953 h 21600"/>
              </a:gdLst>
              <a:ahLst/>
              <a:cxnLst>
                <a:cxn ang="0">
                  <a:pos x="T0" y="T1"/>
                </a:cxn>
                <a:cxn ang="0">
                  <a:pos x="T2" y="T3"/>
                </a:cxn>
                <a:cxn ang="0">
                  <a:pos x="T4" y="T5"/>
                </a:cxn>
                <a:cxn ang="0">
                  <a:pos x="T6" y="T7"/>
                </a:cxn>
              </a:cxnLst>
              <a:rect l="T8" t="T9" r="T10" b="T11"/>
              <a:pathLst>
                <a:path w="21600" h="21600">
                  <a:moveTo>
                    <a:pt x="0" y="0"/>
                  </a:moveTo>
                  <a:lnTo>
                    <a:pt x="1694" y="21600"/>
                  </a:lnTo>
                  <a:lnTo>
                    <a:pt x="19906"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940" name="Rectangle 804"/>
            <p:cNvSpPr>
              <a:spLocks noChangeAspect="1" noChangeArrowheads="1"/>
            </p:cNvSpPr>
            <p:nvPr/>
          </p:nvSpPr>
          <p:spPr bwMode="auto">
            <a:xfrm flipH="1">
              <a:off x="905" y="795"/>
              <a:ext cx="43" cy="22"/>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grpSp>
      <p:grpSp>
        <p:nvGrpSpPr>
          <p:cNvPr id="91942" name="Group 806"/>
          <p:cNvGrpSpPr>
            <a:grpSpLocks/>
          </p:cNvGrpSpPr>
          <p:nvPr/>
        </p:nvGrpSpPr>
        <p:grpSpPr bwMode="auto">
          <a:xfrm>
            <a:off x="2781300" y="4097338"/>
            <a:ext cx="142875" cy="314325"/>
            <a:chOff x="3293" y="3267"/>
            <a:chExt cx="96" cy="144"/>
          </a:xfrm>
        </p:grpSpPr>
        <p:sp>
          <p:nvSpPr>
            <p:cNvPr id="91943" name="Text Box 807"/>
            <p:cNvSpPr txBox="1">
              <a:spLocks noChangeArrowheads="1"/>
            </p:cNvSpPr>
            <p:nvPr/>
          </p:nvSpPr>
          <p:spPr bwMode="auto">
            <a:xfrm>
              <a:off x="3293" y="3267"/>
              <a:ext cx="94" cy="144"/>
            </a:xfrm>
            <a:prstGeom prst="rect">
              <a:avLst/>
            </a:prstGeom>
            <a:solidFill>
              <a:srgbClr val="000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91944" name="Rectangle 808"/>
            <p:cNvSpPr>
              <a:spLocks noChangeArrowheads="1"/>
            </p:cNvSpPr>
            <p:nvPr/>
          </p:nvSpPr>
          <p:spPr bwMode="auto">
            <a:xfrm>
              <a:off x="3293" y="3311"/>
              <a:ext cx="96" cy="6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91947" name="Group 811"/>
          <p:cNvGrpSpPr>
            <a:grpSpLocks/>
          </p:cNvGrpSpPr>
          <p:nvPr/>
        </p:nvGrpSpPr>
        <p:grpSpPr bwMode="auto">
          <a:xfrm>
            <a:off x="2371725" y="4102100"/>
            <a:ext cx="142875" cy="314325"/>
            <a:chOff x="3293" y="3267"/>
            <a:chExt cx="96" cy="144"/>
          </a:xfrm>
        </p:grpSpPr>
        <p:sp>
          <p:nvSpPr>
            <p:cNvPr id="91948" name="Text Box 812"/>
            <p:cNvSpPr txBox="1">
              <a:spLocks noChangeArrowheads="1"/>
            </p:cNvSpPr>
            <p:nvPr/>
          </p:nvSpPr>
          <p:spPr bwMode="auto">
            <a:xfrm>
              <a:off x="3293" y="3267"/>
              <a:ext cx="94" cy="144"/>
            </a:xfrm>
            <a:prstGeom prst="rect">
              <a:avLst/>
            </a:prstGeom>
            <a:solidFill>
              <a:srgbClr val="000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91949" name="Rectangle 813"/>
            <p:cNvSpPr>
              <a:spLocks noChangeArrowheads="1"/>
            </p:cNvSpPr>
            <p:nvPr/>
          </p:nvSpPr>
          <p:spPr bwMode="auto">
            <a:xfrm>
              <a:off x="3293" y="3311"/>
              <a:ext cx="96" cy="6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91954" name="Rectangle 818"/>
          <p:cNvSpPr>
            <a:spLocks noChangeArrowheads="1"/>
          </p:cNvSpPr>
          <p:nvPr/>
        </p:nvSpPr>
        <p:spPr bwMode="auto">
          <a:xfrm>
            <a:off x="2486025" y="4657725"/>
            <a:ext cx="303213" cy="1897063"/>
          </a:xfrm>
          <a:prstGeom prst="rect">
            <a:avLst/>
          </a:prstGeom>
          <a:gradFill rotWithShape="1">
            <a:gsLst>
              <a:gs pos="0">
                <a:srgbClr val="333333"/>
              </a:gs>
              <a:gs pos="50000">
                <a:srgbClr val="DDDDDD"/>
              </a:gs>
              <a:gs pos="100000">
                <a:srgbClr val="333333"/>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1955" name="Group 819"/>
          <p:cNvGrpSpPr>
            <a:grpSpLocks/>
          </p:cNvGrpSpPr>
          <p:nvPr/>
        </p:nvGrpSpPr>
        <p:grpSpPr bwMode="auto">
          <a:xfrm>
            <a:off x="2506663" y="4821238"/>
            <a:ext cx="269875" cy="1722437"/>
            <a:chOff x="1580" y="500"/>
            <a:chExt cx="170" cy="1085"/>
          </a:xfrm>
        </p:grpSpPr>
        <p:grpSp>
          <p:nvGrpSpPr>
            <p:cNvPr id="91956" name="Group 820"/>
            <p:cNvGrpSpPr>
              <a:grpSpLocks/>
            </p:cNvGrpSpPr>
            <p:nvPr/>
          </p:nvGrpSpPr>
          <p:grpSpPr bwMode="auto">
            <a:xfrm>
              <a:off x="1580" y="1505"/>
              <a:ext cx="166" cy="80"/>
              <a:chOff x="63" y="428"/>
              <a:chExt cx="36" cy="19"/>
            </a:xfrm>
          </p:grpSpPr>
          <p:sp>
            <p:nvSpPr>
              <p:cNvPr id="91957" name="AutoShape 821"/>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958" name="AutoShape 822"/>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959" name="AutoShape 823"/>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1960" name="Group 824"/>
            <p:cNvGrpSpPr>
              <a:grpSpLocks/>
            </p:cNvGrpSpPr>
            <p:nvPr/>
          </p:nvGrpSpPr>
          <p:grpSpPr bwMode="auto">
            <a:xfrm>
              <a:off x="1580" y="1437"/>
              <a:ext cx="166" cy="85"/>
              <a:chOff x="220" y="413"/>
              <a:chExt cx="36" cy="20"/>
            </a:xfrm>
          </p:grpSpPr>
          <p:sp>
            <p:nvSpPr>
              <p:cNvPr id="91961" name="AutoShape 825"/>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962" name="AutoShape 826"/>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963" name="AutoShape 827"/>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1964" name="Group 828"/>
            <p:cNvGrpSpPr>
              <a:grpSpLocks/>
            </p:cNvGrpSpPr>
            <p:nvPr/>
          </p:nvGrpSpPr>
          <p:grpSpPr bwMode="auto">
            <a:xfrm>
              <a:off x="1582" y="500"/>
              <a:ext cx="166" cy="404"/>
              <a:chOff x="1582" y="500"/>
              <a:chExt cx="166" cy="404"/>
            </a:xfrm>
          </p:grpSpPr>
          <p:grpSp>
            <p:nvGrpSpPr>
              <p:cNvPr id="91965" name="Group 829"/>
              <p:cNvGrpSpPr>
                <a:grpSpLocks/>
              </p:cNvGrpSpPr>
              <p:nvPr/>
            </p:nvGrpSpPr>
            <p:grpSpPr bwMode="auto">
              <a:xfrm>
                <a:off x="1582" y="737"/>
                <a:ext cx="166" cy="93"/>
                <a:chOff x="63" y="428"/>
                <a:chExt cx="36" cy="19"/>
              </a:xfrm>
            </p:grpSpPr>
            <p:sp>
              <p:nvSpPr>
                <p:cNvPr id="91966" name="AutoShape 830"/>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967" name="AutoShape 831"/>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968" name="AutoShape 832"/>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1969" name="Group 833"/>
              <p:cNvGrpSpPr>
                <a:grpSpLocks/>
              </p:cNvGrpSpPr>
              <p:nvPr/>
            </p:nvGrpSpPr>
            <p:grpSpPr bwMode="auto">
              <a:xfrm>
                <a:off x="1582" y="500"/>
                <a:ext cx="166" cy="94"/>
                <a:chOff x="220" y="413"/>
                <a:chExt cx="36" cy="20"/>
              </a:xfrm>
            </p:grpSpPr>
            <p:sp>
              <p:nvSpPr>
                <p:cNvPr id="91970" name="AutoShape 834"/>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971" name="AutoShape 835"/>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972" name="AutoShape 836"/>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1973" name="Group 837"/>
              <p:cNvGrpSpPr>
                <a:grpSpLocks/>
              </p:cNvGrpSpPr>
              <p:nvPr/>
            </p:nvGrpSpPr>
            <p:grpSpPr bwMode="auto">
              <a:xfrm>
                <a:off x="1582" y="579"/>
                <a:ext cx="166" cy="99"/>
                <a:chOff x="220" y="413"/>
                <a:chExt cx="36" cy="20"/>
              </a:xfrm>
            </p:grpSpPr>
            <p:sp>
              <p:nvSpPr>
                <p:cNvPr id="91974" name="AutoShape 838"/>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975" name="AutoShape 839"/>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976" name="AutoShape 840"/>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1977" name="Group 841"/>
              <p:cNvGrpSpPr>
                <a:grpSpLocks/>
              </p:cNvGrpSpPr>
              <p:nvPr/>
            </p:nvGrpSpPr>
            <p:grpSpPr bwMode="auto">
              <a:xfrm>
                <a:off x="1582" y="658"/>
                <a:ext cx="166" cy="99"/>
                <a:chOff x="220" y="413"/>
                <a:chExt cx="36" cy="20"/>
              </a:xfrm>
            </p:grpSpPr>
            <p:sp>
              <p:nvSpPr>
                <p:cNvPr id="91978" name="AutoShape 842"/>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979" name="AutoShape 843"/>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980" name="AutoShape 844"/>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1981" name="Group 845"/>
              <p:cNvGrpSpPr>
                <a:grpSpLocks/>
              </p:cNvGrpSpPr>
              <p:nvPr/>
            </p:nvGrpSpPr>
            <p:grpSpPr bwMode="auto">
              <a:xfrm>
                <a:off x="1582" y="810"/>
                <a:ext cx="166" cy="94"/>
                <a:chOff x="220" y="413"/>
                <a:chExt cx="36" cy="20"/>
              </a:xfrm>
            </p:grpSpPr>
            <p:sp>
              <p:nvSpPr>
                <p:cNvPr id="91982" name="AutoShape 846"/>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983" name="AutoShape 847"/>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984" name="AutoShape 848"/>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91985" name="Group 849"/>
            <p:cNvGrpSpPr>
              <a:grpSpLocks/>
            </p:cNvGrpSpPr>
            <p:nvPr/>
          </p:nvGrpSpPr>
          <p:grpSpPr bwMode="auto">
            <a:xfrm>
              <a:off x="1584" y="891"/>
              <a:ext cx="166" cy="562"/>
              <a:chOff x="3277" y="3248"/>
              <a:chExt cx="166" cy="484"/>
            </a:xfrm>
          </p:grpSpPr>
          <p:grpSp>
            <p:nvGrpSpPr>
              <p:cNvPr id="91986" name="Group 850"/>
              <p:cNvGrpSpPr>
                <a:grpSpLocks/>
              </p:cNvGrpSpPr>
              <p:nvPr/>
            </p:nvGrpSpPr>
            <p:grpSpPr bwMode="auto">
              <a:xfrm>
                <a:off x="3277" y="3248"/>
                <a:ext cx="166" cy="81"/>
                <a:chOff x="220" y="413"/>
                <a:chExt cx="36" cy="20"/>
              </a:xfrm>
            </p:grpSpPr>
            <p:sp>
              <p:nvSpPr>
                <p:cNvPr id="91987" name="AutoShape 851"/>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988" name="AutoShape 852"/>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989" name="AutoShape 853"/>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1990" name="Group 854"/>
              <p:cNvGrpSpPr>
                <a:grpSpLocks/>
              </p:cNvGrpSpPr>
              <p:nvPr/>
            </p:nvGrpSpPr>
            <p:grpSpPr bwMode="auto">
              <a:xfrm>
                <a:off x="3277" y="3588"/>
                <a:ext cx="166" cy="80"/>
                <a:chOff x="63" y="428"/>
                <a:chExt cx="36" cy="19"/>
              </a:xfrm>
            </p:grpSpPr>
            <p:sp>
              <p:nvSpPr>
                <p:cNvPr id="91991" name="AutoShape 855"/>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992" name="AutoShape 856"/>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993" name="AutoShape 857"/>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1994" name="Group 858"/>
              <p:cNvGrpSpPr>
                <a:grpSpLocks/>
              </p:cNvGrpSpPr>
              <p:nvPr/>
            </p:nvGrpSpPr>
            <p:grpSpPr bwMode="auto">
              <a:xfrm>
                <a:off x="3277" y="3316"/>
                <a:ext cx="166" cy="85"/>
                <a:chOff x="220" y="413"/>
                <a:chExt cx="36" cy="20"/>
              </a:xfrm>
            </p:grpSpPr>
            <p:sp>
              <p:nvSpPr>
                <p:cNvPr id="91995" name="AutoShape 859"/>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996" name="AutoShape 860"/>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1997" name="AutoShape 861"/>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1998" name="Group 862"/>
              <p:cNvGrpSpPr>
                <a:grpSpLocks/>
              </p:cNvGrpSpPr>
              <p:nvPr/>
            </p:nvGrpSpPr>
            <p:grpSpPr bwMode="auto">
              <a:xfrm>
                <a:off x="3277" y="3384"/>
                <a:ext cx="166" cy="81"/>
                <a:chOff x="220" y="413"/>
                <a:chExt cx="36" cy="20"/>
              </a:xfrm>
            </p:grpSpPr>
            <p:sp>
              <p:nvSpPr>
                <p:cNvPr id="91999" name="AutoShape 863"/>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000" name="AutoShape 864"/>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001" name="AutoShape 865"/>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2002" name="Group 866"/>
              <p:cNvGrpSpPr>
                <a:grpSpLocks/>
              </p:cNvGrpSpPr>
              <p:nvPr/>
            </p:nvGrpSpPr>
            <p:grpSpPr bwMode="auto">
              <a:xfrm>
                <a:off x="3277" y="3452"/>
                <a:ext cx="166" cy="85"/>
                <a:chOff x="220" y="413"/>
                <a:chExt cx="36" cy="20"/>
              </a:xfrm>
            </p:grpSpPr>
            <p:sp>
              <p:nvSpPr>
                <p:cNvPr id="92003" name="AutoShape 867"/>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004" name="AutoShape 868"/>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005" name="AutoShape 869"/>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2006" name="Group 870"/>
              <p:cNvGrpSpPr>
                <a:grpSpLocks/>
              </p:cNvGrpSpPr>
              <p:nvPr/>
            </p:nvGrpSpPr>
            <p:grpSpPr bwMode="auto">
              <a:xfrm>
                <a:off x="3277" y="3520"/>
                <a:ext cx="166" cy="85"/>
                <a:chOff x="220" y="413"/>
                <a:chExt cx="36" cy="20"/>
              </a:xfrm>
            </p:grpSpPr>
            <p:sp>
              <p:nvSpPr>
                <p:cNvPr id="92007" name="AutoShape 871"/>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008" name="AutoShape 872"/>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009" name="AutoShape 873"/>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2010" name="Group 874"/>
              <p:cNvGrpSpPr>
                <a:grpSpLocks/>
              </p:cNvGrpSpPr>
              <p:nvPr/>
            </p:nvGrpSpPr>
            <p:grpSpPr bwMode="auto">
              <a:xfrm>
                <a:off x="3277" y="3651"/>
                <a:ext cx="166" cy="81"/>
                <a:chOff x="220" y="413"/>
                <a:chExt cx="36" cy="20"/>
              </a:xfrm>
            </p:grpSpPr>
            <p:sp>
              <p:nvSpPr>
                <p:cNvPr id="92011" name="AutoShape 875"/>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012" name="AutoShape 876"/>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2013" name="AutoShape 877"/>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spTree>
    <p:extLst>
      <p:ext uri="{BB962C8B-B14F-4D97-AF65-F5344CB8AC3E}">
        <p14:creationId xmlns:p14="http://schemas.microsoft.com/office/powerpoint/2010/main" val="27282835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1138"/>
                                        </p:tgtEl>
                                        <p:attrNameLst>
                                          <p:attrName>style.visibility</p:attrName>
                                        </p:attrNameLst>
                                      </p:cBhvr>
                                      <p:to>
                                        <p:strVal val="visible"/>
                                      </p:to>
                                    </p:set>
                                    <p:animEffect transition="in" filter="fade">
                                      <p:cBhvr>
                                        <p:cTn id="7" dur="2000"/>
                                        <p:tgtEl>
                                          <p:spTgt spid="911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9113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1139">
                                            <p:txEl>
                                              <p:pRg st="0" end="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P spid="91139"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idx="4294967295"/>
          </p:nvPr>
        </p:nvSpPr>
        <p:spPr>
          <a:xfrm>
            <a:off x="76200" y="55563"/>
            <a:ext cx="6629400" cy="685800"/>
          </a:xfrm>
        </p:spPr>
        <p:txBody>
          <a:bodyPr/>
          <a:lstStyle/>
          <a:p>
            <a:r>
              <a:rPr lang="en-GB" b="1" u="sng" dirty="0" smtClean="0">
                <a:solidFill>
                  <a:schemeClr val="tx2"/>
                </a:solidFill>
                <a:ea typeface="ＭＳ Ｐゴシック" pitchFamily="34" charset="-128"/>
              </a:rPr>
              <a:t>Deployment Sequence</a:t>
            </a:r>
          </a:p>
        </p:txBody>
      </p:sp>
      <p:sp>
        <p:nvSpPr>
          <p:cNvPr id="93187" name="Rectangle 3"/>
          <p:cNvSpPr>
            <a:spLocks noChangeArrowheads="1"/>
          </p:cNvSpPr>
          <p:nvPr/>
        </p:nvSpPr>
        <p:spPr bwMode="auto">
          <a:xfrm>
            <a:off x="5207000" y="1587500"/>
            <a:ext cx="38862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171450" indent="-171450" eaLnBrk="0" hangingPunct="0">
              <a:spcBef>
                <a:spcPct val="20000"/>
              </a:spcBef>
              <a:buClr>
                <a:srgbClr val="003EA3"/>
              </a:buClr>
              <a:buSzPct val="95000"/>
              <a:buFontTx/>
              <a:buChar char="•"/>
            </a:pPr>
            <a:r>
              <a:rPr lang="en-US" sz="2400" dirty="0">
                <a:solidFill>
                  <a:schemeClr val="tx2"/>
                </a:solidFill>
                <a:latin typeface="Tahoma" pitchFamily="34" charset="0"/>
              </a:rPr>
              <a:t>Open Manual Locks. Open No-Go Rams.</a:t>
            </a:r>
          </a:p>
          <a:p>
            <a:pPr marL="171450" indent="-171450" eaLnBrk="0" hangingPunct="0">
              <a:spcBef>
                <a:spcPct val="20000"/>
              </a:spcBef>
              <a:buClr>
                <a:srgbClr val="003EA3"/>
              </a:buClr>
              <a:buSzPct val="95000"/>
              <a:buFontTx/>
              <a:buChar char="•"/>
            </a:pPr>
            <a:endParaRPr lang="en-US" sz="2400" dirty="0">
              <a:solidFill>
                <a:schemeClr val="tx2"/>
              </a:solidFill>
              <a:latin typeface="Tahoma" pitchFamily="34" charset="0"/>
            </a:endParaRPr>
          </a:p>
        </p:txBody>
      </p:sp>
      <p:grpSp>
        <p:nvGrpSpPr>
          <p:cNvPr id="93188" name="Group 4"/>
          <p:cNvGrpSpPr>
            <a:grpSpLocks/>
          </p:cNvGrpSpPr>
          <p:nvPr/>
        </p:nvGrpSpPr>
        <p:grpSpPr bwMode="auto">
          <a:xfrm>
            <a:off x="434975" y="4972050"/>
            <a:ext cx="4424363" cy="1277938"/>
            <a:chOff x="244" y="910"/>
            <a:chExt cx="118" cy="40"/>
          </a:xfrm>
        </p:grpSpPr>
        <p:sp>
          <p:nvSpPr>
            <p:cNvPr id="93189" name="Rectangle 5"/>
            <p:cNvSpPr>
              <a:spLocks noChangeArrowheads="1"/>
            </p:cNvSpPr>
            <p:nvPr/>
          </p:nvSpPr>
          <p:spPr bwMode="auto">
            <a:xfrm>
              <a:off x="297" y="914"/>
              <a:ext cx="12" cy="3"/>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3190" name="Group 6"/>
            <p:cNvGrpSpPr>
              <a:grpSpLocks/>
            </p:cNvGrpSpPr>
            <p:nvPr/>
          </p:nvGrpSpPr>
          <p:grpSpPr bwMode="auto">
            <a:xfrm>
              <a:off x="244" y="915"/>
              <a:ext cx="118" cy="32"/>
              <a:chOff x="118" y="899"/>
              <a:chExt cx="126" cy="36"/>
            </a:xfrm>
          </p:grpSpPr>
          <p:sp>
            <p:nvSpPr>
              <p:cNvPr id="93191" name="Rectangle 7"/>
              <p:cNvSpPr>
                <a:spLocks noChangeArrowheads="1"/>
              </p:cNvSpPr>
              <p:nvPr/>
            </p:nvSpPr>
            <p:spPr bwMode="auto">
              <a:xfrm>
                <a:off x="172" y="901"/>
                <a:ext cx="18" cy="29"/>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192" name="Freeform 8"/>
              <p:cNvSpPr>
                <a:spLocks/>
              </p:cNvSpPr>
              <p:nvPr/>
            </p:nvSpPr>
            <p:spPr bwMode="auto">
              <a:xfrm>
                <a:off x="186" y="930"/>
                <a:ext cx="1" cy="1"/>
              </a:xfrm>
              <a:custGeom>
                <a:avLst/>
                <a:gdLst>
                  <a:gd name="T0" fmla="*/ 0 h 1"/>
                  <a:gd name="T1" fmla="*/ 1 h 1"/>
                  <a:gd name="T2" fmla="*/ 1 h 1"/>
                  <a:gd name="T3" fmla="*/ 1 h 1"/>
                </a:gdLst>
                <a:ahLst/>
                <a:cxnLst>
                  <a:cxn ang="0">
                    <a:pos x="0" y="T0"/>
                  </a:cxn>
                  <a:cxn ang="0">
                    <a:pos x="0" y="T1"/>
                  </a:cxn>
                  <a:cxn ang="0">
                    <a:pos x="0" y="T2"/>
                  </a:cxn>
                  <a:cxn ang="0">
                    <a:pos x="0" y="T3"/>
                  </a:cxn>
                </a:cxnLst>
                <a:rect l="0" t="0" r="r" b="b"/>
                <a:pathLst>
                  <a:path h="1">
                    <a:moveTo>
                      <a:pt x="0" y="0"/>
                    </a:moveTo>
                    <a:lnTo>
                      <a:pt x="0" y="1"/>
                    </a:lnTo>
                    <a:lnTo>
                      <a:pt x="0" y="1"/>
                    </a:lnTo>
                    <a:lnTo>
                      <a:pt x="0" y="1"/>
                    </a:lnTo>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193" name="Freeform 9"/>
              <p:cNvSpPr>
                <a:spLocks/>
              </p:cNvSpPr>
              <p:nvPr/>
            </p:nvSpPr>
            <p:spPr bwMode="auto">
              <a:xfrm>
                <a:off x="174" y="930"/>
                <a:ext cx="2" cy="1"/>
              </a:xfrm>
              <a:custGeom>
                <a:avLst/>
                <a:gdLst>
                  <a:gd name="T0" fmla="*/ 0 h 1"/>
                  <a:gd name="T1" fmla="*/ 1 h 1"/>
                  <a:gd name="T2" fmla="*/ 1 h 1"/>
                  <a:gd name="T3" fmla="*/ 1 h 1"/>
                </a:gdLst>
                <a:ahLst/>
                <a:cxnLst>
                  <a:cxn ang="0">
                    <a:pos x="0" y="T0"/>
                  </a:cxn>
                  <a:cxn ang="0">
                    <a:pos x="0" y="T1"/>
                  </a:cxn>
                  <a:cxn ang="0">
                    <a:pos x="0" y="T2"/>
                  </a:cxn>
                  <a:cxn ang="0">
                    <a:pos x="0" y="T3"/>
                  </a:cxn>
                </a:cxnLst>
                <a:rect l="0" t="0" r="r" b="b"/>
                <a:pathLst>
                  <a:path h="1">
                    <a:moveTo>
                      <a:pt x="0" y="0"/>
                    </a:moveTo>
                    <a:lnTo>
                      <a:pt x="0" y="1"/>
                    </a:lnTo>
                    <a:lnTo>
                      <a:pt x="0" y="1"/>
                    </a:lnTo>
                    <a:lnTo>
                      <a:pt x="0" y="1"/>
                    </a:lnTo>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194" name="Rectangle 10"/>
              <p:cNvSpPr>
                <a:spLocks noChangeArrowheads="1"/>
              </p:cNvSpPr>
              <p:nvPr/>
            </p:nvSpPr>
            <p:spPr bwMode="auto">
              <a:xfrm>
                <a:off x="172" y="930"/>
                <a:ext cx="18" cy="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195" name="Rectangle 11"/>
              <p:cNvSpPr>
                <a:spLocks noChangeArrowheads="1"/>
              </p:cNvSpPr>
              <p:nvPr/>
            </p:nvSpPr>
            <p:spPr bwMode="auto">
              <a:xfrm>
                <a:off x="172" y="900"/>
                <a:ext cx="18" cy="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196" name="Rectangle 12"/>
              <p:cNvSpPr>
                <a:spLocks noChangeArrowheads="1"/>
              </p:cNvSpPr>
              <p:nvPr/>
            </p:nvSpPr>
            <p:spPr bwMode="auto">
              <a:xfrm>
                <a:off x="174" y="931"/>
                <a:ext cx="14" cy="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3197" name="Group 13"/>
              <p:cNvGrpSpPr>
                <a:grpSpLocks/>
              </p:cNvGrpSpPr>
              <p:nvPr/>
            </p:nvGrpSpPr>
            <p:grpSpPr bwMode="auto">
              <a:xfrm>
                <a:off x="118" y="899"/>
                <a:ext cx="54" cy="35"/>
                <a:chOff x="118" y="899"/>
                <a:chExt cx="54" cy="35"/>
              </a:xfrm>
            </p:grpSpPr>
            <p:grpSp>
              <p:nvGrpSpPr>
                <p:cNvPr id="93198" name="Group 14"/>
                <p:cNvGrpSpPr>
                  <a:grpSpLocks/>
                </p:cNvGrpSpPr>
                <p:nvPr/>
              </p:nvGrpSpPr>
              <p:grpSpPr bwMode="auto">
                <a:xfrm>
                  <a:off x="118" y="899"/>
                  <a:ext cx="10" cy="35"/>
                  <a:chOff x="119" y="899"/>
                  <a:chExt cx="10" cy="35"/>
                </a:xfrm>
              </p:grpSpPr>
              <p:sp>
                <p:nvSpPr>
                  <p:cNvPr id="93199" name="Rectangle 15"/>
                  <p:cNvSpPr>
                    <a:spLocks noChangeArrowheads="1"/>
                  </p:cNvSpPr>
                  <p:nvPr/>
                </p:nvSpPr>
                <p:spPr bwMode="auto">
                  <a:xfrm rot="10800000">
                    <a:off x="125" y="914"/>
                    <a:ext cx="4"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00" name="Freeform 16"/>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01" name="Line 17"/>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02" name="Line 18"/>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03" name="Freeform 19"/>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04" name="Line 20"/>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05" name="Line 21"/>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06" name="Freeform 22"/>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07" name="Line 23"/>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08" name="Line 24"/>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09" name="Freeform 25"/>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10" name="Line 26"/>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11" name="Line 27"/>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12" name="Rectangle 28"/>
                  <p:cNvSpPr>
                    <a:spLocks noChangeArrowheads="1"/>
                  </p:cNvSpPr>
                  <p:nvPr/>
                </p:nvSpPr>
                <p:spPr bwMode="auto">
                  <a:xfrm rot="10800000">
                    <a:off x="123" y="914"/>
                    <a:ext cx="2"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13" name="Rectangle 29"/>
                  <p:cNvSpPr>
                    <a:spLocks noChangeArrowheads="1"/>
                  </p:cNvSpPr>
                  <p:nvPr/>
                </p:nvSpPr>
                <p:spPr bwMode="auto">
                  <a:xfrm rot="10800000">
                    <a:off x="119" y="899"/>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14" name="Freeform 30"/>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3215" name="Rectangle 31"/>
                <p:cNvSpPr>
                  <a:spLocks noChangeArrowheads="1"/>
                </p:cNvSpPr>
                <p:nvPr/>
              </p:nvSpPr>
              <p:spPr bwMode="auto">
                <a:xfrm rot="10800000">
                  <a:off x="139"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16" name="Freeform 32"/>
                <p:cNvSpPr>
                  <a:spLocks/>
                </p:cNvSpPr>
                <p:nvPr/>
              </p:nvSpPr>
              <p:spPr bwMode="auto">
                <a:xfrm rot="10800000">
                  <a:off x="136" y="923"/>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17" name="Line 33"/>
                <p:cNvSpPr>
                  <a:spLocks noChangeShapeType="1"/>
                </p:cNvSpPr>
                <p:nvPr/>
              </p:nvSpPr>
              <p:spPr bwMode="auto">
                <a:xfrm rot="10800000" flipH="1">
                  <a:off x="136" y="923"/>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18" name="Freeform 34"/>
                <p:cNvSpPr>
                  <a:spLocks/>
                </p:cNvSpPr>
                <p:nvPr/>
              </p:nvSpPr>
              <p:spPr bwMode="auto">
                <a:xfrm rot="10800000">
                  <a:off x="136" y="923"/>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19" name="Line 35"/>
                <p:cNvSpPr>
                  <a:spLocks noChangeShapeType="1"/>
                </p:cNvSpPr>
                <p:nvPr/>
              </p:nvSpPr>
              <p:spPr bwMode="auto">
                <a:xfrm rot="10800000">
                  <a:off x="136" y="923"/>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20" name="Freeform 36"/>
                <p:cNvSpPr>
                  <a:spLocks/>
                </p:cNvSpPr>
                <p:nvPr/>
              </p:nvSpPr>
              <p:spPr bwMode="auto">
                <a:xfrm rot="10800000">
                  <a:off x="135" y="905"/>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21" name="Freeform 37"/>
                <p:cNvSpPr>
                  <a:spLocks/>
                </p:cNvSpPr>
                <p:nvPr/>
              </p:nvSpPr>
              <p:spPr bwMode="auto">
                <a:xfrm rot="10800000">
                  <a:off x="128" y="910"/>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22" name="Freeform 38"/>
                <p:cNvSpPr>
                  <a:spLocks/>
                </p:cNvSpPr>
                <p:nvPr/>
              </p:nvSpPr>
              <p:spPr bwMode="auto">
                <a:xfrm rot="10800000">
                  <a:off x="148" y="911"/>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23" name="Rectangle 39"/>
                <p:cNvSpPr>
                  <a:spLocks noChangeArrowheads="1"/>
                </p:cNvSpPr>
                <p:nvPr/>
              </p:nvSpPr>
              <p:spPr bwMode="auto">
                <a:xfrm rot="10800000">
                  <a:off x="135"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24" name="Rectangle 40"/>
                <p:cNvSpPr>
                  <a:spLocks noChangeArrowheads="1"/>
                </p:cNvSpPr>
                <p:nvPr/>
              </p:nvSpPr>
              <p:spPr bwMode="auto">
                <a:xfrm rot="10800000">
                  <a:off x="151"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25" name="Rectangle 41"/>
                <p:cNvSpPr>
                  <a:spLocks noChangeArrowheads="1"/>
                </p:cNvSpPr>
                <p:nvPr/>
              </p:nvSpPr>
              <p:spPr bwMode="auto">
                <a:xfrm rot="10800000">
                  <a:off x="168"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26" name="Rectangle 42"/>
                <p:cNvSpPr>
                  <a:spLocks noChangeArrowheads="1"/>
                </p:cNvSpPr>
                <p:nvPr/>
              </p:nvSpPr>
              <p:spPr bwMode="auto">
                <a:xfrm rot="10800000">
                  <a:off x="151"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27" name="Rectangle 43"/>
                <p:cNvSpPr>
                  <a:spLocks noChangeArrowheads="1"/>
                </p:cNvSpPr>
                <p:nvPr/>
              </p:nvSpPr>
              <p:spPr bwMode="auto">
                <a:xfrm rot="10800000">
                  <a:off x="156"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3228" name="Group 44"/>
              <p:cNvGrpSpPr>
                <a:grpSpLocks/>
              </p:cNvGrpSpPr>
              <p:nvPr/>
            </p:nvGrpSpPr>
            <p:grpSpPr bwMode="auto">
              <a:xfrm>
                <a:off x="190" y="900"/>
                <a:ext cx="54" cy="35"/>
                <a:chOff x="190" y="900"/>
                <a:chExt cx="54" cy="35"/>
              </a:xfrm>
            </p:grpSpPr>
            <p:sp>
              <p:nvSpPr>
                <p:cNvPr id="93229" name="Rectangle 45"/>
                <p:cNvSpPr>
                  <a:spLocks noChangeArrowheads="1"/>
                </p:cNvSpPr>
                <p:nvPr/>
              </p:nvSpPr>
              <p:spPr bwMode="auto">
                <a:xfrm>
                  <a:off x="206"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30" name="Freeform 46"/>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31" name="Line 47"/>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32" name="Freeform 48"/>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33" name="Line 49"/>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34" name="Freeform 50"/>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35" name="Freeform 51"/>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36" name="Freeform 52"/>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3237" name="Group 53"/>
                <p:cNvGrpSpPr>
                  <a:grpSpLocks/>
                </p:cNvGrpSpPr>
                <p:nvPr/>
              </p:nvGrpSpPr>
              <p:grpSpPr bwMode="auto">
                <a:xfrm>
                  <a:off x="232" y="900"/>
                  <a:ext cx="12" cy="35"/>
                  <a:chOff x="232" y="900"/>
                  <a:chExt cx="12" cy="35"/>
                </a:xfrm>
              </p:grpSpPr>
              <p:sp>
                <p:nvSpPr>
                  <p:cNvPr id="93238" name="Rectangle 54"/>
                  <p:cNvSpPr>
                    <a:spLocks noChangeArrowheads="1"/>
                  </p:cNvSpPr>
                  <p:nvPr/>
                </p:nvSpPr>
                <p:spPr bwMode="auto">
                  <a:xfrm>
                    <a:off x="233" y="915"/>
                    <a:ext cx="5"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39" name="Freeform 55"/>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40" name="Line 56"/>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41" name="Line 57"/>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42" name="Freeform 58"/>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43" name="Line 59"/>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44" name="Line 60"/>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45" name="Freeform 61"/>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46" name="Line 62"/>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47" name="Line 63"/>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48" name="Freeform 64"/>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49" name="Line 65"/>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50" name="Line 66"/>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51" name="Rectangle 67"/>
                  <p:cNvSpPr>
                    <a:spLocks noChangeArrowheads="1"/>
                  </p:cNvSpPr>
                  <p:nvPr/>
                </p:nvSpPr>
                <p:spPr bwMode="auto">
                  <a:xfrm>
                    <a:off x="238" y="915"/>
                    <a:ext cx="3"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52" name="Rectangle 68"/>
                  <p:cNvSpPr>
                    <a:spLocks noChangeArrowheads="1"/>
                  </p:cNvSpPr>
                  <p:nvPr/>
                </p:nvSpPr>
                <p:spPr bwMode="auto">
                  <a:xfrm>
                    <a:off x="241" y="900"/>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53" name="Freeform 69"/>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3254" name="Freeform 70"/>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55" name="Line 71"/>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56" name="Line 72"/>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57" name="Rectangle 73"/>
                <p:cNvSpPr>
                  <a:spLocks noChangeArrowheads="1"/>
                </p:cNvSpPr>
                <p:nvPr/>
              </p:nvSpPr>
              <p:spPr bwMode="auto">
                <a:xfrm>
                  <a:off x="206"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58" name="Rectangle 74"/>
                <p:cNvSpPr>
                  <a:spLocks noChangeArrowheads="1"/>
                </p:cNvSpPr>
                <p:nvPr/>
              </p:nvSpPr>
              <p:spPr bwMode="auto">
                <a:xfrm>
                  <a:off x="205"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59" name="Rectangle 75"/>
                <p:cNvSpPr>
                  <a:spLocks noChangeArrowheads="1"/>
                </p:cNvSpPr>
                <p:nvPr/>
              </p:nvSpPr>
              <p:spPr bwMode="auto">
                <a:xfrm>
                  <a:off x="190"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60" name="Rectangle 76"/>
                <p:cNvSpPr>
                  <a:spLocks noChangeArrowheads="1"/>
                </p:cNvSpPr>
                <p:nvPr/>
              </p:nvSpPr>
              <p:spPr bwMode="auto">
                <a:xfrm>
                  <a:off x="205"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61" name="Rectangle 77"/>
                <p:cNvSpPr>
                  <a:spLocks noChangeArrowheads="1"/>
                </p:cNvSpPr>
                <p:nvPr/>
              </p:nvSpPr>
              <p:spPr bwMode="auto">
                <a:xfrm>
                  <a:off x="194"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93262" name="Rectangle 78"/>
            <p:cNvSpPr>
              <a:spLocks noChangeArrowheads="1"/>
            </p:cNvSpPr>
            <p:nvPr/>
          </p:nvSpPr>
          <p:spPr bwMode="auto">
            <a:xfrm>
              <a:off x="293" y="910"/>
              <a:ext cx="20" cy="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63" name="Freeform 79"/>
            <p:cNvSpPr>
              <a:spLocks/>
            </p:cNvSpPr>
            <p:nvPr/>
          </p:nvSpPr>
          <p:spPr bwMode="auto">
            <a:xfrm rot="10800000">
              <a:off x="292" y="946"/>
              <a:ext cx="23" cy="4"/>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64" name="Oval 80"/>
            <p:cNvSpPr>
              <a:spLocks noChangeArrowheads="1"/>
            </p:cNvSpPr>
            <p:nvPr/>
          </p:nvSpPr>
          <p:spPr bwMode="auto">
            <a:xfrm>
              <a:off x="302" y="934"/>
              <a:ext cx="3" cy="3"/>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3265" name="Group 81"/>
            <p:cNvGrpSpPr>
              <a:grpSpLocks noChangeAspect="1"/>
            </p:cNvGrpSpPr>
            <p:nvPr/>
          </p:nvGrpSpPr>
          <p:grpSpPr bwMode="auto">
            <a:xfrm>
              <a:off x="298" y="922"/>
              <a:ext cx="10" cy="9"/>
              <a:chOff x="564" y="1431"/>
              <a:chExt cx="18" cy="18"/>
            </a:xfrm>
          </p:grpSpPr>
          <p:sp>
            <p:nvSpPr>
              <p:cNvPr id="93266" name="Oval 82"/>
              <p:cNvSpPr>
                <a:spLocks noChangeAspect="1" noChangeArrowheads="1"/>
              </p:cNvSpPr>
              <p:nvPr/>
            </p:nvSpPr>
            <p:spPr bwMode="auto">
              <a:xfrm>
                <a:off x="564" y="1431"/>
                <a:ext cx="18" cy="18"/>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67" name="Oval 83"/>
              <p:cNvSpPr>
                <a:spLocks noChangeAspect="1" noChangeArrowheads="1"/>
              </p:cNvSpPr>
              <p:nvPr/>
            </p:nvSpPr>
            <p:spPr bwMode="auto">
              <a:xfrm>
                <a:off x="569" y="1436"/>
                <a:ext cx="8" cy="8"/>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68" name="AutoShape 84"/>
              <p:cNvSpPr>
                <a:spLocks noChangeAspect="1" noChangeArrowheads="1"/>
              </p:cNvSpPr>
              <p:nvPr/>
            </p:nvSpPr>
            <p:spPr bwMode="auto">
              <a:xfrm>
                <a:off x="572" y="143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69" name="AutoShape 85"/>
              <p:cNvSpPr>
                <a:spLocks noChangeAspect="1" noChangeArrowheads="1"/>
              </p:cNvSpPr>
              <p:nvPr/>
            </p:nvSpPr>
            <p:spPr bwMode="auto">
              <a:xfrm>
                <a:off x="578" y="1439"/>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70" name="AutoShape 86"/>
              <p:cNvSpPr>
                <a:spLocks noChangeAspect="1" noChangeArrowheads="1"/>
              </p:cNvSpPr>
              <p:nvPr/>
            </p:nvSpPr>
            <p:spPr bwMode="auto">
              <a:xfrm>
                <a:off x="576" y="144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71" name="AutoShape 87"/>
              <p:cNvSpPr>
                <a:spLocks noChangeAspect="1" noChangeArrowheads="1"/>
              </p:cNvSpPr>
              <p:nvPr/>
            </p:nvSpPr>
            <p:spPr bwMode="auto">
              <a:xfrm>
                <a:off x="566" y="1439"/>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72" name="AutoShape 88"/>
              <p:cNvSpPr>
                <a:spLocks noChangeAspect="1" noChangeArrowheads="1"/>
              </p:cNvSpPr>
              <p:nvPr/>
            </p:nvSpPr>
            <p:spPr bwMode="auto">
              <a:xfrm>
                <a:off x="572" y="144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73" name="AutoShape 89"/>
              <p:cNvSpPr>
                <a:spLocks noChangeAspect="1" noChangeArrowheads="1"/>
              </p:cNvSpPr>
              <p:nvPr/>
            </p:nvSpPr>
            <p:spPr bwMode="auto">
              <a:xfrm>
                <a:off x="568" y="143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74" name="AutoShape 90"/>
              <p:cNvSpPr>
                <a:spLocks noChangeAspect="1" noChangeArrowheads="1"/>
              </p:cNvSpPr>
              <p:nvPr/>
            </p:nvSpPr>
            <p:spPr bwMode="auto">
              <a:xfrm>
                <a:off x="576" y="143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75" name="AutoShape 91"/>
              <p:cNvSpPr>
                <a:spLocks noChangeAspect="1" noChangeArrowheads="1"/>
              </p:cNvSpPr>
              <p:nvPr/>
            </p:nvSpPr>
            <p:spPr bwMode="auto">
              <a:xfrm>
                <a:off x="568" y="144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76" name="Oval 92"/>
              <p:cNvSpPr>
                <a:spLocks noChangeAspect="1" noChangeArrowheads="1"/>
              </p:cNvSpPr>
              <p:nvPr/>
            </p:nvSpPr>
            <p:spPr bwMode="auto">
              <a:xfrm>
                <a:off x="572" y="1439"/>
                <a:ext cx="2" cy="2"/>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93277" name="Rectangle 93"/>
          <p:cNvSpPr>
            <a:spLocks noChangeArrowheads="1"/>
          </p:cNvSpPr>
          <p:nvPr/>
        </p:nvSpPr>
        <p:spPr bwMode="auto">
          <a:xfrm>
            <a:off x="2270125" y="1166813"/>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93278" name="AutoShape 94"/>
          <p:cNvSpPr>
            <a:spLocks noChangeArrowheads="1"/>
          </p:cNvSpPr>
          <p:nvPr/>
        </p:nvSpPr>
        <p:spPr bwMode="auto">
          <a:xfrm>
            <a:off x="2306638" y="741363"/>
            <a:ext cx="681037"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79" name="Rectangle 95"/>
          <p:cNvSpPr>
            <a:spLocks noChangeArrowheads="1"/>
          </p:cNvSpPr>
          <p:nvPr/>
        </p:nvSpPr>
        <p:spPr bwMode="auto">
          <a:xfrm>
            <a:off x="2422525" y="4629150"/>
            <a:ext cx="450850" cy="201613"/>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80" name="Rectangle 96"/>
          <p:cNvSpPr>
            <a:spLocks noChangeArrowheads="1"/>
          </p:cNvSpPr>
          <p:nvPr/>
        </p:nvSpPr>
        <p:spPr bwMode="auto">
          <a:xfrm>
            <a:off x="2273300" y="4830763"/>
            <a:ext cx="749300" cy="133350"/>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3281" name="Group 97"/>
          <p:cNvGrpSpPr>
            <a:grpSpLocks/>
          </p:cNvGrpSpPr>
          <p:nvPr/>
        </p:nvGrpSpPr>
        <p:grpSpPr bwMode="auto">
          <a:xfrm>
            <a:off x="812800" y="3017838"/>
            <a:ext cx="1498600" cy="836612"/>
            <a:chOff x="454" y="281"/>
            <a:chExt cx="54" cy="35"/>
          </a:xfrm>
        </p:grpSpPr>
        <p:grpSp>
          <p:nvGrpSpPr>
            <p:cNvPr id="93282" name="Group 98"/>
            <p:cNvGrpSpPr>
              <a:grpSpLocks/>
            </p:cNvGrpSpPr>
            <p:nvPr/>
          </p:nvGrpSpPr>
          <p:grpSpPr bwMode="auto">
            <a:xfrm>
              <a:off x="454" y="281"/>
              <a:ext cx="10" cy="35"/>
              <a:chOff x="119" y="899"/>
              <a:chExt cx="10" cy="35"/>
            </a:xfrm>
          </p:grpSpPr>
          <p:sp>
            <p:nvSpPr>
              <p:cNvPr id="93283" name="Rectangle 99"/>
              <p:cNvSpPr>
                <a:spLocks noChangeArrowheads="1"/>
              </p:cNvSpPr>
              <p:nvPr/>
            </p:nvSpPr>
            <p:spPr bwMode="auto">
              <a:xfrm rot="10800000">
                <a:off x="125" y="914"/>
                <a:ext cx="4"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84" name="Freeform 100"/>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85" name="Line 101"/>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86" name="Line 102"/>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87" name="Freeform 103"/>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88" name="Line 104"/>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89" name="Line 105"/>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90" name="Freeform 106"/>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91" name="Line 107"/>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92" name="Line 108"/>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93" name="Freeform 109"/>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94" name="Line 110"/>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95" name="Line 111"/>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96" name="Rectangle 112"/>
              <p:cNvSpPr>
                <a:spLocks noChangeArrowheads="1"/>
              </p:cNvSpPr>
              <p:nvPr/>
            </p:nvSpPr>
            <p:spPr bwMode="auto">
              <a:xfrm rot="10800000">
                <a:off x="123" y="914"/>
                <a:ext cx="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97" name="Rectangle 113"/>
              <p:cNvSpPr>
                <a:spLocks noChangeArrowheads="1"/>
              </p:cNvSpPr>
              <p:nvPr/>
            </p:nvSpPr>
            <p:spPr bwMode="auto">
              <a:xfrm rot="10800000">
                <a:off x="119" y="899"/>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298" name="Freeform 114"/>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3299" name="Rectangle 115"/>
            <p:cNvSpPr>
              <a:spLocks noChangeArrowheads="1"/>
            </p:cNvSpPr>
            <p:nvPr/>
          </p:nvSpPr>
          <p:spPr bwMode="auto">
            <a:xfrm rot="10800000">
              <a:off x="475" y="286"/>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00" name="Freeform 116"/>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01" name="Line 117"/>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02" name="Freeform 118"/>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03" name="Line 119"/>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04" name="Freeform 120"/>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05" name="Freeform 121"/>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06" name="Rectangle 122"/>
            <p:cNvSpPr>
              <a:spLocks noChangeArrowheads="1"/>
            </p:cNvSpPr>
            <p:nvPr/>
          </p:nvSpPr>
          <p:spPr bwMode="auto">
            <a:xfrm rot="10800000">
              <a:off x="471" y="288"/>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07" name="Rectangle 123"/>
            <p:cNvSpPr>
              <a:spLocks noChangeArrowheads="1"/>
            </p:cNvSpPr>
            <p:nvPr/>
          </p:nvSpPr>
          <p:spPr bwMode="auto">
            <a:xfrm rot="10800000">
              <a:off x="487" y="302"/>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08" name="Rectangle 124"/>
            <p:cNvSpPr>
              <a:spLocks noChangeArrowheads="1"/>
            </p:cNvSpPr>
            <p:nvPr/>
          </p:nvSpPr>
          <p:spPr bwMode="auto">
            <a:xfrm rot="10800000">
              <a:off x="504" y="286"/>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09" name="Rectangle 125"/>
            <p:cNvSpPr>
              <a:spLocks noChangeArrowheads="1"/>
            </p:cNvSpPr>
            <p:nvPr/>
          </p:nvSpPr>
          <p:spPr bwMode="auto">
            <a:xfrm rot="10800000">
              <a:off x="487" y="289"/>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10" name="Rectangle 126"/>
            <p:cNvSpPr>
              <a:spLocks noChangeArrowheads="1"/>
            </p:cNvSpPr>
            <p:nvPr/>
          </p:nvSpPr>
          <p:spPr bwMode="auto">
            <a:xfrm rot="10800000">
              <a:off x="492" y="286"/>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3311" name="Rectangle 127"/>
          <p:cNvSpPr>
            <a:spLocks noChangeArrowheads="1"/>
          </p:cNvSpPr>
          <p:nvPr/>
        </p:nvSpPr>
        <p:spPr bwMode="auto">
          <a:xfrm>
            <a:off x="3429000" y="3122613"/>
            <a:ext cx="471488" cy="4921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12" name="Freeform 128"/>
          <p:cNvSpPr>
            <a:spLocks/>
          </p:cNvSpPr>
          <p:nvPr/>
        </p:nvSpPr>
        <p:spPr bwMode="auto">
          <a:xfrm>
            <a:off x="3927475" y="3197225"/>
            <a:ext cx="28575" cy="98425"/>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13" name="Line 129"/>
          <p:cNvSpPr>
            <a:spLocks noChangeShapeType="1"/>
          </p:cNvSpPr>
          <p:nvPr/>
        </p:nvSpPr>
        <p:spPr bwMode="auto">
          <a:xfrm flipH="1">
            <a:off x="3927475" y="3197225"/>
            <a:ext cx="28575" cy="9842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14" name="Freeform 130"/>
          <p:cNvSpPr>
            <a:spLocks/>
          </p:cNvSpPr>
          <p:nvPr/>
        </p:nvSpPr>
        <p:spPr bwMode="auto">
          <a:xfrm>
            <a:off x="3927475" y="3197225"/>
            <a:ext cx="28575" cy="98425"/>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15" name="Line 131"/>
          <p:cNvSpPr>
            <a:spLocks noChangeShapeType="1"/>
          </p:cNvSpPr>
          <p:nvPr/>
        </p:nvSpPr>
        <p:spPr bwMode="auto">
          <a:xfrm>
            <a:off x="3927475" y="3197225"/>
            <a:ext cx="28575" cy="9842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16" name="Freeform 132"/>
          <p:cNvSpPr>
            <a:spLocks/>
          </p:cNvSpPr>
          <p:nvPr/>
        </p:nvSpPr>
        <p:spPr bwMode="auto">
          <a:xfrm>
            <a:off x="3956050" y="3197225"/>
            <a:ext cx="55563" cy="520700"/>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17" name="Freeform 133"/>
          <p:cNvSpPr>
            <a:spLocks/>
          </p:cNvSpPr>
          <p:nvPr/>
        </p:nvSpPr>
        <p:spPr bwMode="auto">
          <a:xfrm>
            <a:off x="3956050" y="3295650"/>
            <a:ext cx="222250" cy="323850"/>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18" name="Freeform 134"/>
          <p:cNvSpPr>
            <a:spLocks/>
          </p:cNvSpPr>
          <p:nvPr/>
        </p:nvSpPr>
        <p:spPr bwMode="auto">
          <a:xfrm>
            <a:off x="3956050" y="3295650"/>
            <a:ext cx="222250" cy="323850"/>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3319" name="Group 135"/>
          <p:cNvGrpSpPr>
            <a:grpSpLocks/>
          </p:cNvGrpSpPr>
          <p:nvPr/>
        </p:nvGrpSpPr>
        <p:grpSpPr bwMode="auto">
          <a:xfrm>
            <a:off x="4149725" y="3022600"/>
            <a:ext cx="333375" cy="869950"/>
            <a:chOff x="232" y="900"/>
            <a:chExt cx="12" cy="35"/>
          </a:xfrm>
        </p:grpSpPr>
        <p:sp>
          <p:nvSpPr>
            <p:cNvPr id="93320" name="Rectangle 136"/>
            <p:cNvSpPr>
              <a:spLocks noChangeArrowheads="1"/>
            </p:cNvSpPr>
            <p:nvPr/>
          </p:nvSpPr>
          <p:spPr bwMode="auto">
            <a:xfrm>
              <a:off x="233" y="915"/>
              <a:ext cx="5"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21" name="Freeform 137"/>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22" name="Line 138"/>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23" name="Line 139"/>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24" name="Freeform 140"/>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25" name="Line 141"/>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26" name="Line 142"/>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27" name="Freeform 143"/>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28" name="Line 144"/>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29" name="Line 145"/>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30" name="Freeform 146"/>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31" name="Line 147"/>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32" name="Line 148"/>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33" name="Rectangle 149"/>
            <p:cNvSpPr>
              <a:spLocks noChangeArrowheads="1"/>
            </p:cNvSpPr>
            <p:nvPr/>
          </p:nvSpPr>
          <p:spPr bwMode="auto">
            <a:xfrm>
              <a:off x="238" y="915"/>
              <a:ext cx="3"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34" name="Rectangle 150"/>
            <p:cNvSpPr>
              <a:spLocks noChangeArrowheads="1"/>
            </p:cNvSpPr>
            <p:nvPr/>
          </p:nvSpPr>
          <p:spPr bwMode="auto">
            <a:xfrm>
              <a:off x="241" y="900"/>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35" name="Freeform 151"/>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3336" name="Freeform 152"/>
          <p:cNvSpPr>
            <a:spLocks/>
          </p:cNvSpPr>
          <p:nvPr/>
        </p:nvSpPr>
        <p:spPr bwMode="auto">
          <a:xfrm>
            <a:off x="3595688" y="3321050"/>
            <a:ext cx="26987" cy="223838"/>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37" name="Line 153"/>
          <p:cNvSpPr>
            <a:spLocks noChangeShapeType="1"/>
          </p:cNvSpPr>
          <p:nvPr/>
        </p:nvSpPr>
        <p:spPr bwMode="auto">
          <a:xfrm flipV="1">
            <a:off x="3595688" y="3321050"/>
            <a:ext cx="26987" cy="223838"/>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38" name="Line 154"/>
          <p:cNvSpPr>
            <a:spLocks noChangeShapeType="1"/>
          </p:cNvSpPr>
          <p:nvPr/>
        </p:nvSpPr>
        <p:spPr bwMode="auto">
          <a:xfrm>
            <a:off x="3595688" y="3321050"/>
            <a:ext cx="26987" cy="223838"/>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39" name="Rectangle 155"/>
          <p:cNvSpPr>
            <a:spLocks noChangeArrowheads="1"/>
          </p:cNvSpPr>
          <p:nvPr/>
        </p:nvSpPr>
        <p:spPr bwMode="auto">
          <a:xfrm>
            <a:off x="3429000" y="3171825"/>
            <a:ext cx="582613" cy="522288"/>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40" name="Rectangle 156"/>
          <p:cNvSpPr>
            <a:spLocks noChangeArrowheads="1"/>
          </p:cNvSpPr>
          <p:nvPr/>
        </p:nvSpPr>
        <p:spPr bwMode="auto">
          <a:xfrm>
            <a:off x="3400425" y="3197225"/>
            <a:ext cx="166688" cy="14922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41" name="Rectangle 157"/>
          <p:cNvSpPr>
            <a:spLocks noChangeArrowheads="1"/>
          </p:cNvSpPr>
          <p:nvPr/>
        </p:nvSpPr>
        <p:spPr bwMode="auto">
          <a:xfrm>
            <a:off x="2984500" y="3122613"/>
            <a:ext cx="111125" cy="59531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42" name="Rectangle 158"/>
          <p:cNvSpPr>
            <a:spLocks noChangeArrowheads="1"/>
          </p:cNvSpPr>
          <p:nvPr/>
        </p:nvSpPr>
        <p:spPr bwMode="auto">
          <a:xfrm>
            <a:off x="3400425" y="3519488"/>
            <a:ext cx="166688" cy="14922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43" name="Rectangle 159"/>
          <p:cNvSpPr>
            <a:spLocks noChangeArrowheads="1"/>
          </p:cNvSpPr>
          <p:nvPr/>
        </p:nvSpPr>
        <p:spPr bwMode="auto">
          <a:xfrm>
            <a:off x="3095625" y="3122613"/>
            <a:ext cx="333375" cy="59531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44" name="Rectangle 160"/>
          <p:cNvSpPr>
            <a:spLocks noChangeArrowheads="1"/>
          </p:cNvSpPr>
          <p:nvPr/>
        </p:nvSpPr>
        <p:spPr bwMode="auto">
          <a:xfrm>
            <a:off x="2311400" y="2989263"/>
            <a:ext cx="673100" cy="1639887"/>
          </a:xfrm>
          <a:prstGeom prst="rect">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3345" name="Group 161"/>
          <p:cNvGrpSpPr>
            <a:grpSpLocks/>
          </p:cNvGrpSpPr>
          <p:nvPr/>
        </p:nvGrpSpPr>
        <p:grpSpPr bwMode="auto">
          <a:xfrm>
            <a:off x="812800" y="3859213"/>
            <a:ext cx="1498600" cy="836612"/>
            <a:chOff x="454" y="281"/>
            <a:chExt cx="54" cy="35"/>
          </a:xfrm>
        </p:grpSpPr>
        <p:grpSp>
          <p:nvGrpSpPr>
            <p:cNvPr id="93346" name="Group 162"/>
            <p:cNvGrpSpPr>
              <a:grpSpLocks/>
            </p:cNvGrpSpPr>
            <p:nvPr/>
          </p:nvGrpSpPr>
          <p:grpSpPr bwMode="auto">
            <a:xfrm>
              <a:off x="454" y="281"/>
              <a:ext cx="10" cy="35"/>
              <a:chOff x="119" y="899"/>
              <a:chExt cx="10" cy="35"/>
            </a:xfrm>
          </p:grpSpPr>
          <p:sp>
            <p:nvSpPr>
              <p:cNvPr id="93347" name="Rectangle 163"/>
              <p:cNvSpPr>
                <a:spLocks noChangeArrowheads="1"/>
              </p:cNvSpPr>
              <p:nvPr/>
            </p:nvSpPr>
            <p:spPr bwMode="auto">
              <a:xfrm rot="10800000">
                <a:off x="125" y="914"/>
                <a:ext cx="4"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48" name="Freeform 164"/>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49" name="Line 165"/>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50" name="Line 166"/>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51" name="Freeform 167"/>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52" name="Line 168"/>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53" name="Line 169"/>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54" name="Freeform 170"/>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55" name="Line 171"/>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56" name="Line 172"/>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57" name="Freeform 173"/>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58" name="Line 174"/>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59" name="Line 175"/>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60" name="Rectangle 176"/>
              <p:cNvSpPr>
                <a:spLocks noChangeArrowheads="1"/>
              </p:cNvSpPr>
              <p:nvPr/>
            </p:nvSpPr>
            <p:spPr bwMode="auto">
              <a:xfrm rot="10800000">
                <a:off x="123" y="914"/>
                <a:ext cx="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61" name="Rectangle 177"/>
              <p:cNvSpPr>
                <a:spLocks noChangeArrowheads="1"/>
              </p:cNvSpPr>
              <p:nvPr/>
            </p:nvSpPr>
            <p:spPr bwMode="auto">
              <a:xfrm rot="10800000">
                <a:off x="119" y="899"/>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62" name="Freeform 178"/>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3363" name="Rectangle 179"/>
            <p:cNvSpPr>
              <a:spLocks noChangeArrowheads="1"/>
            </p:cNvSpPr>
            <p:nvPr/>
          </p:nvSpPr>
          <p:spPr bwMode="auto">
            <a:xfrm rot="10800000">
              <a:off x="475" y="286"/>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64" name="Freeform 180"/>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65" name="Line 181"/>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66" name="Freeform 182"/>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67" name="Line 183"/>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68" name="Freeform 184"/>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69" name="Freeform 185"/>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70" name="Rectangle 186"/>
            <p:cNvSpPr>
              <a:spLocks noChangeArrowheads="1"/>
            </p:cNvSpPr>
            <p:nvPr/>
          </p:nvSpPr>
          <p:spPr bwMode="auto">
            <a:xfrm rot="10800000">
              <a:off x="471" y="288"/>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71" name="Rectangle 187"/>
            <p:cNvSpPr>
              <a:spLocks noChangeArrowheads="1"/>
            </p:cNvSpPr>
            <p:nvPr/>
          </p:nvSpPr>
          <p:spPr bwMode="auto">
            <a:xfrm rot="10800000">
              <a:off x="487" y="302"/>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72" name="Rectangle 188"/>
            <p:cNvSpPr>
              <a:spLocks noChangeArrowheads="1"/>
            </p:cNvSpPr>
            <p:nvPr/>
          </p:nvSpPr>
          <p:spPr bwMode="auto">
            <a:xfrm rot="10800000">
              <a:off x="504" y="286"/>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73" name="Rectangle 189"/>
            <p:cNvSpPr>
              <a:spLocks noChangeArrowheads="1"/>
            </p:cNvSpPr>
            <p:nvPr/>
          </p:nvSpPr>
          <p:spPr bwMode="auto">
            <a:xfrm rot="10800000">
              <a:off x="487" y="289"/>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74" name="Rectangle 190"/>
            <p:cNvSpPr>
              <a:spLocks noChangeArrowheads="1"/>
            </p:cNvSpPr>
            <p:nvPr/>
          </p:nvSpPr>
          <p:spPr bwMode="auto">
            <a:xfrm rot="10800000">
              <a:off x="492" y="286"/>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3375" name="Group 191"/>
          <p:cNvGrpSpPr>
            <a:grpSpLocks/>
          </p:cNvGrpSpPr>
          <p:nvPr/>
        </p:nvGrpSpPr>
        <p:grpSpPr bwMode="auto">
          <a:xfrm>
            <a:off x="2984500" y="3859213"/>
            <a:ext cx="1498600" cy="836612"/>
            <a:chOff x="190" y="900"/>
            <a:chExt cx="54" cy="35"/>
          </a:xfrm>
        </p:grpSpPr>
        <p:sp>
          <p:nvSpPr>
            <p:cNvPr id="93376" name="Rectangle 192"/>
            <p:cNvSpPr>
              <a:spLocks noChangeArrowheads="1"/>
            </p:cNvSpPr>
            <p:nvPr/>
          </p:nvSpPr>
          <p:spPr bwMode="auto">
            <a:xfrm>
              <a:off x="206" y="904"/>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77" name="Freeform 193"/>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78" name="Line 194"/>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79" name="Freeform 195"/>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80" name="Line 196"/>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81" name="Freeform 197"/>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82" name="Freeform 198"/>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83" name="Freeform 199"/>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3384" name="Group 200"/>
            <p:cNvGrpSpPr>
              <a:grpSpLocks/>
            </p:cNvGrpSpPr>
            <p:nvPr/>
          </p:nvGrpSpPr>
          <p:grpSpPr bwMode="auto">
            <a:xfrm>
              <a:off x="232" y="900"/>
              <a:ext cx="12" cy="35"/>
              <a:chOff x="232" y="900"/>
              <a:chExt cx="12" cy="35"/>
            </a:xfrm>
          </p:grpSpPr>
          <p:sp>
            <p:nvSpPr>
              <p:cNvPr id="93385" name="Rectangle 201"/>
              <p:cNvSpPr>
                <a:spLocks noChangeArrowheads="1"/>
              </p:cNvSpPr>
              <p:nvPr/>
            </p:nvSpPr>
            <p:spPr bwMode="auto">
              <a:xfrm>
                <a:off x="233" y="915"/>
                <a:ext cx="5"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86" name="Freeform 202"/>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87" name="Line 203"/>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88" name="Line 204"/>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89" name="Freeform 205"/>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90" name="Line 206"/>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91" name="Line 207"/>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92" name="Freeform 208"/>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93" name="Line 209"/>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94" name="Line 210"/>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95" name="Freeform 211"/>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96" name="Line 212"/>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97" name="Line 213"/>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98" name="Rectangle 214"/>
              <p:cNvSpPr>
                <a:spLocks noChangeArrowheads="1"/>
              </p:cNvSpPr>
              <p:nvPr/>
            </p:nvSpPr>
            <p:spPr bwMode="auto">
              <a:xfrm>
                <a:off x="238" y="915"/>
                <a:ext cx="3"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399" name="Rectangle 215"/>
              <p:cNvSpPr>
                <a:spLocks noChangeArrowheads="1"/>
              </p:cNvSpPr>
              <p:nvPr/>
            </p:nvSpPr>
            <p:spPr bwMode="auto">
              <a:xfrm>
                <a:off x="241" y="900"/>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00" name="Freeform 216"/>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3401" name="Freeform 217"/>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02" name="Line 218"/>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03" name="Line 219"/>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04" name="Rectangle 220"/>
            <p:cNvSpPr>
              <a:spLocks noChangeArrowheads="1"/>
            </p:cNvSpPr>
            <p:nvPr/>
          </p:nvSpPr>
          <p:spPr bwMode="auto">
            <a:xfrm>
              <a:off x="206" y="906"/>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05" name="Rectangle 221"/>
            <p:cNvSpPr>
              <a:spLocks noChangeArrowheads="1"/>
            </p:cNvSpPr>
            <p:nvPr/>
          </p:nvSpPr>
          <p:spPr bwMode="auto">
            <a:xfrm>
              <a:off x="205" y="907"/>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06" name="Rectangle 222"/>
            <p:cNvSpPr>
              <a:spLocks noChangeArrowheads="1"/>
            </p:cNvSpPr>
            <p:nvPr/>
          </p:nvSpPr>
          <p:spPr bwMode="auto">
            <a:xfrm>
              <a:off x="190" y="904"/>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07" name="Rectangle 223"/>
            <p:cNvSpPr>
              <a:spLocks noChangeArrowheads="1"/>
            </p:cNvSpPr>
            <p:nvPr/>
          </p:nvSpPr>
          <p:spPr bwMode="auto">
            <a:xfrm>
              <a:off x="205" y="920"/>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08" name="Rectangle 224"/>
            <p:cNvSpPr>
              <a:spLocks noChangeArrowheads="1"/>
            </p:cNvSpPr>
            <p:nvPr/>
          </p:nvSpPr>
          <p:spPr bwMode="auto">
            <a:xfrm>
              <a:off x="194" y="904"/>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3409" name="Group 225"/>
          <p:cNvGrpSpPr>
            <a:grpSpLocks/>
          </p:cNvGrpSpPr>
          <p:nvPr/>
        </p:nvGrpSpPr>
        <p:grpSpPr bwMode="auto">
          <a:xfrm>
            <a:off x="2273300" y="2654300"/>
            <a:ext cx="749300" cy="334963"/>
            <a:chOff x="105" y="804"/>
            <a:chExt cx="20" cy="9"/>
          </a:xfrm>
        </p:grpSpPr>
        <p:sp>
          <p:nvSpPr>
            <p:cNvPr id="93410" name="Rectangle 226"/>
            <p:cNvSpPr>
              <a:spLocks noChangeArrowheads="1"/>
            </p:cNvSpPr>
            <p:nvPr/>
          </p:nvSpPr>
          <p:spPr bwMode="auto">
            <a:xfrm>
              <a:off x="105" y="804"/>
              <a:ext cx="20" cy="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11" name="Rectangle 227"/>
            <p:cNvSpPr>
              <a:spLocks noChangeArrowheads="1"/>
            </p:cNvSpPr>
            <p:nvPr/>
          </p:nvSpPr>
          <p:spPr bwMode="auto">
            <a:xfrm>
              <a:off x="109" y="808"/>
              <a:ext cx="1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3412" name="Text Box 228"/>
          <p:cNvSpPr txBox="1">
            <a:spLocks noChangeArrowheads="1"/>
          </p:cNvSpPr>
          <p:nvPr/>
        </p:nvSpPr>
        <p:spPr bwMode="auto">
          <a:xfrm>
            <a:off x="2366963" y="2662238"/>
            <a:ext cx="558800" cy="2303462"/>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93415" name="Rectangle 231"/>
          <p:cNvSpPr>
            <a:spLocks noChangeArrowheads="1"/>
          </p:cNvSpPr>
          <p:nvPr/>
        </p:nvSpPr>
        <p:spPr bwMode="auto">
          <a:xfrm>
            <a:off x="2273300" y="1228725"/>
            <a:ext cx="750888" cy="84138"/>
          </a:xfrm>
          <a:prstGeom prst="rect">
            <a:avLst/>
          </a:prstGeom>
          <a:gradFill rotWithShape="0">
            <a:gsLst>
              <a:gs pos="0">
                <a:srgbClr val="FF0000"/>
              </a:gs>
              <a:gs pos="50000">
                <a:srgbClr val="FF0000">
                  <a:gamma/>
                  <a:tint val="34902"/>
                  <a:invGamma/>
                </a:srgbClr>
              </a:gs>
              <a:gs pos="100000">
                <a:srgbClr val="FF0000"/>
              </a:gs>
            </a:gsLst>
            <a:lin ang="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93416" name="Rectangle 232"/>
          <p:cNvSpPr>
            <a:spLocks noChangeArrowheads="1"/>
          </p:cNvSpPr>
          <p:nvPr/>
        </p:nvSpPr>
        <p:spPr bwMode="auto">
          <a:xfrm>
            <a:off x="2436813" y="2078038"/>
            <a:ext cx="423862" cy="474662"/>
          </a:xfrm>
          <a:prstGeom prst="rect">
            <a:avLst/>
          </a:prstGeom>
          <a:gradFill rotWithShape="1">
            <a:gsLst>
              <a:gs pos="0">
                <a:srgbClr val="FF0000"/>
              </a:gs>
              <a:gs pos="50000">
                <a:srgbClr val="FFFFFF"/>
              </a:gs>
              <a:gs pos="100000">
                <a:srgbClr val="FF0000"/>
              </a:gs>
            </a:gsLst>
            <a:lin ang="0" scaled="1"/>
          </a:gradFill>
          <a:ln w="0">
            <a:solidFill>
              <a:srgbClr val="000000"/>
            </a:solidFill>
            <a:miter lim="800000"/>
            <a:headEnd/>
            <a:tailEnd/>
          </a:ln>
        </p:spPr>
        <p:txBody>
          <a:bodyPr/>
          <a:lstStyle/>
          <a:p>
            <a:endParaRPr lang="en-US" dirty="0"/>
          </a:p>
        </p:txBody>
      </p:sp>
      <p:sp>
        <p:nvSpPr>
          <p:cNvPr id="93417" name="AutoShape 233"/>
          <p:cNvSpPr>
            <a:spLocks noChangeArrowheads="1"/>
          </p:cNvSpPr>
          <p:nvPr/>
        </p:nvSpPr>
        <p:spPr bwMode="auto">
          <a:xfrm>
            <a:off x="2319338" y="2146300"/>
            <a:ext cx="671512"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18" name="Rectangle 234"/>
          <p:cNvSpPr>
            <a:spLocks noChangeArrowheads="1"/>
          </p:cNvSpPr>
          <p:nvPr/>
        </p:nvSpPr>
        <p:spPr bwMode="auto">
          <a:xfrm>
            <a:off x="2273300" y="2009775"/>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93419" name="Rectangle 235"/>
          <p:cNvSpPr>
            <a:spLocks noChangeArrowheads="1"/>
          </p:cNvSpPr>
          <p:nvPr/>
        </p:nvSpPr>
        <p:spPr bwMode="auto">
          <a:xfrm>
            <a:off x="2273300" y="2552700"/>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93420" name="Rectangle 236"/>
          <p:cNvSpPr>
            <a:spLocks noChangeArrowheads="1"/>
          </p:cNvSpPr>
          <p:nvPr/>
        </p:nvSpPr>
        <p:spPr bwMode="auto">
          <a:xfrm>
            <a:off x="2436813" y="1381125"/>
            <a:ext cx="423862" cy="474663"/>
          </a:xfrm>
          <a:prstGeom prst="rect">
            <a:avLst/>
          </a:prstGeom>
          <a:gradFill rotWithShape="1">
            <a:gsLst>
              <a:gs pos="0">
                <a:srgbClr val="FF0000"/>
              </a:gs>
              <a:gs pos="50000">
                <a:srgbClr val="FFFFFF"/>
              </a:gs>
              <a:gs pos="100000">
                <a:srgbClr val="FF0000"/>
              </a:gs>
            </a:gsLst>
            <a:lin ang="0" scaled="1"/>
          </a:gradFill>
          <a:ln w="0">
            <a:solidFill>
              <a:srgbClr val="000000"/>
            </a:solidFill>
            <a:miter lim="800000"/>
            <a:headEnd/>
            <a:tailEnd/>
          </a:ln>
        </p:spPr>
        <p:txBody>
          <a:bodyPr/>
          <a:lstStyle/>
          <a:p>
            <a:endParaRPr lang="en-US" dirty="0"/>
          </a:p>
        </p:txBody>
      </p:sp>
      <p:sp>
        <p:nvSpPr>
          <p:cNvPr id="93421" name="AutoShape 237"/>
          <p:cNvSpPr>
            <a:spLocks noChangeArrowheads="1"/>
          </p:cNvSpPr>
          <p:nvPr/>
        </p:nvSpPr>
        <p:spPr bwMode="auto">
          <a:xfrm>
            <a:off x="2319338" y="1449388"/>
            <a:ext cx="671512"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22" name="Rectangle 238"/>
          <p:cNvSpPr>
            <a:spLocks noChangeArrowheads="1"/>
          </p:cNvSpPr>
          <p:nvPr/>
        </p:nvSpPr>
        <p:spPr bwMode="auto">
          <a:xfrm>
            <a:off x="2273300" y="1312863"/>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93423" name="Rectangle 239"/>
          <p:cNvSpPr>
            <a:spLocks noChangeArrowheads="1"/>
          </p:cNvSpPr>
          <p:nvPr/>
        </p:nvSpPr>
        <p:spPr bwMode="auto">
          <a:xfrm>
            <a:off x="2273300" y="1855788"/>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93424" name="Rectangle 240"/>
          <p:cNvSpPr>
            <a:spLocks noChangeArrowheads="1"/>
          </p:cNvSpPr>
          <p:nvPr/>
        </p:nvSpPr>
        <p:spPr bwMode="auto">
          <a:xfrm>
            <a:off x="2273300" y="1924050"/>
            <a:ext cx="750888" cy="85725"/>
          </a:xfrm>
          <a:prstGeom prst="rect">
            <a:avLst/>
          </a:prstGeom>
          <a:gradFill rotWithShape="0">
            <a:gsLst>
              <a:gs pos="0">
                <a:srgbClr val="FF0000"/>
              </a:gs>
              <a:gs pos="50000">
                <a:srgbClr val="FF0000">
                  <a:gamma/>
                  <a:tint val="34902"/>
                  <a:invGamma/>
                </a:srgbClr>
              </a:gs>
              <a:gs pos="100000">
                <a:srgbClr val="FF0000"/>
              </a:gs>
            </a:gsLst>
            <a:lin ang="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93425" name="Text Box 241"/>
          <p:cNvSpPr txBox="1">
            <a:spLocks noChangeArrowheads="1"/>
          </p:cNvSpPr>
          <p:nvPr/>
        </p:nvSpPr>
        <p:spPr bwMode="auto">
          <a:xfrm>
            <a:off x="2363788" y="725488"/>
            <a:ext cx="568325" cy="1979612"/>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nvGrpSpPr>
          <p:cNvPr id="93426" name="Group 242"/>
          <p:cNvGrpSpPr>
            <a:grpSpLocks/>
          </p:cNvGrpSpPr>
          <p:nvPr/>
        </p:nvGrpSpPr>
        <p:grpSpPr bwMode="auto">
          <a:xfrm>
            <a:off x="2955925" y="1295400"/>
            <a:ext cx="333375" cy="669925"/>
            <a:chOff x="232" y="900"/>
            <a:chExt cx="12" cy="35"/>
          </a:xfrm>
        </p:grpSpPr>
        <p:sp>
          <p:nvSpPr>
            <p:cNvPr id="93427" name="Rectangle 243"/>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28" name="Freeform 244"/>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29" name="Line 245"/>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30" name="Line 246"/>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31" name="Freeform 247"/>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32" name="Line 248"/>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33" name="Line 249"/>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34" name="Freeform 250"/>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35" name="Line 251"/>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36" name="Line 252"/>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37" name="Freeform 253"/>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38" name="Line 254"/>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39" name="Line 255"/>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40" name="Rectangle 256"/>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41" name="Rectangle 257"/>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42" name="Freeform 258"/>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3443" name="Group 259"/>
          <p:cNvGrpSpPr>
            <a:grpSpLocks/>
          </p:cNvGrpSpPr>
          <p:nvPr/>
        </p:nvGrpSpPr>
        <p:grpSpPr bwMode="auto">
          <a:xfrm>
            <a:off x="2965450" y="2009775"/>
            <a:ext cx="333375" cy="631825"/>
            <a:chOff x="232" y="900"/>
            <a:chExt cx="12" cy="35"/>
          </a:xfrm>
        </p:grpSpPr>
        <p:sp>
          <p:nvSpPr>
            <p:cNvPr id="93444" name="Rectangle 260"/>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45" name="Freeform 261"/>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46" name="Line 262"/>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47" name="Line 263"/>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48" name="Freeform 264"/>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49" name="Line 265"/>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50" name="Line 266"/>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51" name="Freeform 267"/>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52" name="Line 268"/>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53" name="Line 269"/>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54" name="Freeform 270"/>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55" name="Line 271"/>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56" name="Line 272"/>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57" name="Rectangle 273"/>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58" name="Rectangle 274"/>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59" name="Freeform 275"/>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3460" name="Text Box 276"/>
          <p:cNvSpPr txBox="1">
            <a:spLocks noChangeArrowheads="1"/>
          </p:cNvSpPr>
          <p:nvPr/>
        </p:nvSpPr>
        <p:spPr bwMode="auto">
          <a:xfrm>
            <a:off x="2360613" y="4922838"/>
            <a:ext cx="558800" cy="1655762"/>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nvGrpSpPr>
          <p:cNvPr id="93461" name="Group 277"/>
          <p:cNvGrpSpPr>
            <a:grpSpLocks/>
          </p:cNvGrpSpPr>
          <p:nvPr/>
        </p:nvGrpSpPr>
        <p:grpSpPr bwMode="auto">
          <a:xfrm>
            <a:off x="2952750" y="596900"/>
            <a:ext cx="333375" cy="660400"/>
            <a:chOff x="232" y="900"/>
            <a:chExt cx="12" cy="35"/>
          </a:xfrm>
        </p:grpSpPr>
        <p:sp>
          <p:nvSpPr>
            <p:cNvPr id="93462" name="Rectangle 278"/>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63" name="Freeform 279"/>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64" name="Line 280"/>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65" name="Line 281"/>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66" name="Freeform 282"/>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67" name="Line 283"/>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68" name="Line 284"/>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69" name="Freeform 285"/>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70" name="Line 286"/>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71" name="Line 287"/>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72" name="Freeform 288"/>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73" name="Line 289"/>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74" name="Line 290"/>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75" name="Rectangle 291"/>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76" name="Rectangle 292"/>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77" name="Freeform 293"/>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3478" name="Group 294"/>
          <p:cNvGrpSpPr>
            <a:grpSpLocks/>
          </p:cNvGrpSpPr>
          <p:nvPr/>
        </p:nvGrpSpPr>
        <p:grpSpPr bwMode="auto">
          <a:xfrm>
            <a:off x="1990725" y="700088"/>
            <a:ext cx="276225" cy="2019300"/>
            <a:chOff x="1254" y="537"/>
            <a:chExt cx="174" cy="1272"/>
          </a:xfrm>
        </p:grpSpPr>
        <p:grpSp>
          <p:nvGrpSpPr>
            <p:cNvPr id="93479" name="Group 295"/>
            <p:cNvGrpSpPr>
              <a:grpSpLocks/>
            </p:cNvGrpSpPr>
            <p:nvPr/>
          </p:nvGrpSpPr>
          <p:grpSpPr bwMode="auto">
            <a:xfrm>
              <a:off x="1254" y="811"/>
              <a:ext cx="174" cy="118"/>
              <a:chOff x="313" y="743"/>
              <a:chExt cx="29" cy="10"/>
            </a:xfrm>
          </p:grpSpPr>
          <p:grpSp>
            <p:nvGrpSpPr>
              <p:cNvPr id="93480" name="Group 296"/>
              <p:cNvGrpSpPr>
                <a:grpSpLocks/>
              </p:cNvGrpSpPr>
              <p:nvPr/>
            </p:nvGrpSpPr>
            <p:grpSpPr bwMode="auto">
              <a:xfrm>
                <a:off x="322" y="743"/>
                <a:ext cx="8" cy="10"/>
                <a:chOff x="248" y="952"/>
                <a:chExt cx="6" cy="7"/>
              </a:xfrm>
            </p:grpSpPr>
            <p:sp>
              <p:nvSpPr>
                <p:cNvPr id="93481" name="Rectangle 297"/>
                <p:cNvSpPr>
                  <a:spLocks noChangeArrowheads="1"/>
                </p:cNvSpPr>
                <p:nvPr/>
              </p:nvSpPr>
              <p:spPr bwMode="auto">
                <a:xfrm>
                  <a:off x="248" y="955"/>
                  <a:ext cx="6" cy="4"/>
                </a:xfrm>
                <a:prstGeom prst="rect">
                  <a:avLst/>
                </a:prstGeom>
                <a:solidFill>
                  <a:srgbClr val="FF0000"/>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82" name="Line 298"/>
                <p:cNvSpPr>
                  <a:spLocks noChangeShapeType="1"/>
                </p:cNvSpPr>
                <p:nvPr/>
              </p:nvSpPr>
              <p:spPr bwMode="auto">
                <a:xfrm flipV="1">
                  <a:off x="251" y="952"/>
                  <a:ext cx="0" cy="3"/>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83" name="Line 299"/>
                <p:cNvSpPr>
                  <a:spLocks noChangeShapeType="1"/>
                </p:cNvSpPr>
                <p:nvPr/>
              </p:nvSpPr>
              <p:spPr bwMode="auto">
                <a:xfrm>
                  <a:off x="249" y="952"/>
                  <a:ext cx="4"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3484" name="Line 300"/>
              <p:cNvSpPr>
                <a:spLocks noChangeShapeType="1"/>
              </p:cNvSpPr>
              <p:nvPr/>
            </p:nvSpPr>
            <p:spPr bwMode="auto">
              <a:xfrm>
                <a:off x="330" y="750"/>
                <a:ext cx="12"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85" name="Line 301"/>
              <p:cNvSpPr>
                <a:spLocks noChangeShapeType="1"/>
              </p:cNvSpPr>
              <p:nvPr/>
            </p:nvSpPr>
            <p:spPr bwMode="auto">
              <a:xfrm>
                <a:off x="313" y="750"/>
                <a:ext cx="9"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3486" name="Line 302"/>
            <p:cNvSpPr>
              <a:spLocks noChangeShapeType="1"/>
            </p:cNvSpPr>
            <p:nvPr/>
          </p:nvSpPr>
          <p:spPr bwMode="auto">
            <a:xfrm flipV="1">
              <a:off x="1254" y="1791"/>
              <a:ext cx="174" cy="6"/>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3487" name="Group 303"/>
            <p:cNvGrpSpPr>
              <a:grpSpLocks/>
            </p:cNvGrpSpPr>
            <p:nvPr/>
          </p:nvGrpSpPr>
          <p:grpSpPr bwMode="auto">
            <a:xfrm flipH="1">
              <a:off x="1255" y="537"/>
              <a:ext cx="27" cy="1272"/>
              <a:chOff x="342" y="715"/>
              <a:chExt cx="0" cy="113"/>
            </a:xfrm>
          </p:grpSpPr>
          <p:sp>
            <p:nvSpPr>
              <p:cNvPr id="93488" name="Line 304"/>
              <p:cNvSpPr>
                <a:spLocks noChangeShapeType="1"/>
              </p:cNvSpPr>
              <p:nvPr/>
            </p:nvSpPr>
            <p:spPr bwMode="auto">
              <a:xfrm>
                <a:off x="342" y="715"/>
                <a:ext cx="0" cy="43"/>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89" name="Line 305"/>
              <p:cNvSpPr>
                <a:spLocks noChangeShapeType="1"/>
              </p:cNvSpPr>
              <p:nvPr/>
            </p:nvSpPr>
            <p:spPr bwMode="auto">
              <a:xfrm>
                <a:off x="342" y="791"/>
                <a:ext cx="0" cy="37"/>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90" name="Line 306"/>
              <p:cNvSpPr>
                <a:spLocks noChangeShapeType="1"/>
              </p:cNvSpPr>
              <p:nvPr/>
            </p:nvSpPr>
            <p:spPr bwMode="auto">
              <a:xfrm flipV="1">
                <a:off x="342" y="758"/>
                <a:ext cx="0" cy="3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3491" name="Group 307"/>
            <p:cNvGrpSpPr>
              <a:grpSpLocks/>
            </p:cNvGrpSpPr>
            <p:nvPr/>
          </p:nvGrpSpPr>
          <p:grpSpPr bwMode="auto">
            <a:xfrm>
              <a:off x="1254" y="1257"/>
              <a:ext cx="174" cy="117"/>
              <a:chOff x="313" y="784"/>
              <a:chExt cx="29" cy="10"/>
            </a:xfrm>
          </p:grpSpPr>
          <p:grpSp>
            <p:nvGrpSpPr>
              <p:cNvPr id="93492" name="Group 308"/>
              <p:cNvGrpSpPr>
                <a:grpSpLocks/>
              </p:cNvGrpSpPr>
              <p:nvPr/>
            </p:nvGrpSpPr>
            <p:grpSpPr bwMode="auto">
              <a:xfrm>
                <a:off x="322" y="784"/>
                <a:ext cx="8" cy="10"/>
                <a:chOff x="248" y="952"/>
                <a:chExt cx="6" cy="7"/>
              </a:xfrm>
            </p:grpSpPr>
            <p:sp>
              <p:nvSpPr>
                <p:cNvPr id="93493" name="Rectangle 309"/>
                <p:cNvSpPr>
                  <a:spLocks noChangeArrowheads="1"/>
                </p:cNvSpPr>
                <p:nvPr/>
              </p:nvSpPr>
              <p:spPr bwMode="auto">
                <a:xfrm>
                  <a:off x="248" y="955"/>
                  <a:ext cx="6" cy="4"/>
                </a:xfrm>
                <a:prstGeom prst="rect">
                  <a:avLst/>
                </a:prstGeom>
                <a:solidFill>
                  <a:srgbClr val="FF0000"/>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94" name="Line 310"/>
                <p:cNvSpPr>
                  <a:spLocks noChangeShapeType="1"/>
                </p:cNvSpPr>
                <p:nvPr/>
              </p:nvSpPr>
              <p:spPr bwMode="auto">
                <a:xfrm flipV="1">
                  <a:off x="251" y="952"/>
                  <a:ext cx="0" cy="3"/>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95" name="Line 311"/>
                <p:cNvSpPr>
                  <a:spLocks noChangeShapeType="1"/>
                </p:cNvSpPr>
                <p:nvPr/>
              </p:nvSpPr>
              <p:spPr bwMode="auto">
                <a:xfrm>
                  <a:off x="249" y="952"/>
                  <a:ext cx="4"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3496" name="Line 312"/>
              <p:cNvSpPr>
                <a:spLocks noChangeShapeType="1"/>
              </p:cNvSpPr>
              <p:nvPr/>
            </p:nvSpPr>
            <p:spPr bwMode="auto">
              <a:xfrm>
                <a:off x="330" y="791"/>
                <a:ext cx="12"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497" name="Line 313"/>
              <p:cNvSpPr>
                <a:spLocks noChangeShapeType="1"/>
              </p:cNvSpPr>
              <p:nvPr/>
            </p:nvSpPr>
            <p:spPr bwMode="auto">
              <a:xfrm>
                <a:off x="313" y="791"/>
                <a:ext cx="9"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93707" name="Group 523"/>
          <p:cNvGrpSpPr>
            <a:grpSpLocks/>
          </p:cNvGrpSpPr>
          <p:nvPr/>
        </p:nvGrpSpPr>
        <p:grpSpPr bwMode="auto">
          <a:xfrm>
            <a:off x="2368550" y="3254375"/>
            <a:ext cx="80963" cy="327025"/>
            <a:chOff x="1492" y="2134"/>
            <a:chExt cx="51" cy="206"/>
          </a:xfrm>
        </p:grpSpPr>
        <p:sp>
          <p:nvSpPr>
            <p:cNvPr id="93708" name="Text Box 524"/>
            <p:cNvSpPr txBox="1">
              <a:spLocks noChangeArrowheads="1"/>
            </p:cNvSpPr>
            <p:nvPr/>
          </p:nvSpPr>
          <p:spPr bwMode="auto">
            <a:xfrm rot="10800000">
              <a:off x="1492" y="2134"/>
              <a:ext cx="34" cy="206"/>
            </a:xfrm>
            <a:prstGeom prst="rect">
              <a:avLst/>
            </a:prstGeom>
            <a:solidFill>
              <a:srgbClr val="DDDDDD"/>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0" hangingPunct="0">
                <a:lnSpc>
                  <a:spcPct val="125000"/>
                </a:lnSpc>
              </a:pPr>
              <a:endParaRPr lang="en-US" sz="1200" b="1" dirty="0">
                <a:latin typeface="Arial Narrow" pitchFamily="34" charset="0"/>
              </a:endParaRPr>
            </a:p>
          </p:txBody>
        </p:sp>
        <p:sp>
          <p:nvSpPr>
            <p:cNvPr id="93709" name="Text Box 525"/>
            <p:cNvSpPr txBox="1">
              <a:spLocks noChangeArrowheads="1"/>
            </p:cNvSpPr>
            <p:nvPr/>
          </p:nvSpPr>
          <p:spPr bwMode="auto">
            <a:xfrm rot="10800000">
              <a:off x="1510" y="2216"/>
              <a:ext cx="33" cy="55"/>
            </a:xfrm>
            <a:prstGeom prst="rect">
              <a:avLst/>
            </a:prstGeom>
            <a:solidFill>
              <a:srgbClr val="808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0" hangingPunct="0">
                <a:lnSpc>
                  <a:spcPct val="125000"/>
                </a:lnSpc>
              </a:pPr>
              <a:endParaRPr lang="en-US" sz="1200" b="1" dirty="0">
                <a:latin typeface="Arial Narrow" pitchFamily="34" charset="0"/>
              </a:endParaRPr>
            </a:p>
          </p:txBody>
        </p:sp>
      </p:grpSp>
      <p:grpSp>
        <p:nvGrpSpPr>
          <p:cNvPr id="93711" name="Group 527"/>
          <p:cNvGrpSpPr>
            <a:grpSpLocks/>
          </p:cNvGrpSpPr>
          <p:nvPr/>
        </p:nvGrpSpPr>
        <p:grpSpPr bwMode="auto">
          <a:xfrm>
            <a:off x="2841625" y="3257550"/>
            <a:ext cx="88900" cy="317500"/>
            <a:chOff x="1790" y="2148"/>
            <a:chExt cx="56" cy="200"/>
          </a:xfrm>
        </p:grpSpPr>
        <p:sp>
          <p:nvSpPr>
            <p:cNvPr id="93712" name="Text Box 528"/>
            <p:cNvSpPr txBox="1">
              <a:spLocks noChangeArrowheads="1"/>
            </p:cNvSpPr>
            <p:nvPr/>
          </p:nvSpPr>
          <p:spPr bwMode="auto">
            <a:xfrm>
              <a:off x="1812" y="2148"/>
              <a:ext cx="34" cy="200"/>
            </a:xfrm>
            <a:prstGeom prst="rect">
              <a:avLst/>
            </a:prstGeom>
            <a:solidFill>
              <a:srgbClr val="DDDDDD"/>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93713" name="Text Box 529"/>
            <p:cNvSpPr txBox="1">
              <a:spLocks noChangeArrowheads="1"/>
            </p:cNvSpPr>
            <p:nvPr/>
          </p:nvSpPr>
          <p:spPr bwMode="auto">
            <a:xfrm>
              <a:off x="1790" y="2223"/>
              <a:ext cx="36" cy="53"/>
            </a:xfrm>
            <a:prstGeom prst="rect">
              <a:avLst/>
            </a:prstGeom>
            <a:solidFill>
              <a:srgbClr val="808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grpSp>
        <p:nvGrpSpPr>
          <p:cNvPr id="93863" name="Group 679"/>
          <p:cNvGrpSpPr>
            <a:grpSpLocks/>
          </p:cNvGrpSpPr>
          <p:nvPr/>
        </p:nvGrpSpPr>
        <p:grpSpPr bwMode="auto">
          <a:xfrm>
            <a:off x="2487613" y="715963"/>
            <a:ext cx="304800" cy="5853112"/>
            <a:chOff x="1567" y="451"/>
            <a:chExt cx="192" cy="3687"/>
          </a:xfrm>
        </p:grpSpPr>
        <p:grpSp>
          <p:nvGrpSpPr>
            <p:cNvPr id="93864" name="Group 680"/>
            <p:cNvGrpSpPr>
              <a:grpSpLocks/>
            </p:cNvGrpSpPr>
            <p:nvPr/>
          </p:nvGrpSpPr>
          <p:grpSpPr bwMode="auto">
            <a:xfrm>
              <a:off x="1570" y="1770"/>
              <a:ext cx="189" cy="1296"/>
              <a:chOff x="905" y="601"/>
              <a:chExt cx="43" cy="216"/>
            </a:xfrm>
          </p:grpSpPr>
          <p:sp>
            <p:nvSpPr>
              <p:cNvPr id="93865" name="Oval 681"/>
              <p:cNvSpPr>
                <a:spLocks noChangeArrowheads="1"/>
              </p:cNvSpPr>
              <p:nvPr/>
            </p:nvSpPr>
            <p:spPr bwMode="auto">
              <a:xfrm>
                <a:off x="919" y="644"/>
                <a:ext cx="16" cy="11"/>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866" name="Oval 682"/>
              <p:cNvSpPr>
                <a:spLocks noChangeArrowheads="1"/>
              </p:cNvSpPr>
              <p:nvPr/>
            </p:nvSpPr>
            <p:spPr bwMode="auto">
              <a:xfrm>
                <a:off x="919" y="733"/>
                <a:ext cx="16" cy="14"/>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867" name="Oval 683"/>
              <p:cNvSpPr>
                <a:spLocks noChangeArrowheads="1"/>
              </p:cNvSpPr>
              <p:nvPr/>
            </p:nvSpPr>
            <p:spPr bwMode="auto">
              <a:xfrm>
                <a:off x="919" y="704"/>
                <a:ext cx="16" cy="11"/>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868" name="Oval 684"/>
              <p:cNvSpPr>
                <a:spLocks noChangeArrowheads="1"/>
              </p:cNvSpPr>
              <p:nvPr/>
            </p:nvSpPr>
            <p:spPr bwMode="auto">
              <a:xfrm>
                <a:off x="919" y="609"/>
                <a:ext cx="16" cy="11"/>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869" name="Oval 685"/>
              <p:cNvSpPr>
                <a:spLocks noChangeAspect="1" noChangeArrowheads="1"/>
              </p:cNvSpPr>
              <p:nvPr/>
            </p:nvSpPr>
            <p:spPr bwMode="auto">
              <a:xfrm>
                <a:off x="907" y="659"/>
                <a:ext cx="40" cy="31"/>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870" name="Oval 686"/>
              <p:cNvSpPr>
                <a:spLocks noChangeAspect="1" noChangeArrowheads="1"/>
              </p:cNvSpPr>
              <p:nvPr/>
            </p:nvSpPr>
            <p:spPr bwMode="auto">
              <a:xfrm>
                <a:off x="918" y="668"/>
                <a:ext cx="18" cy="13"/>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871" name="AutoShape 687"/>
              <p:cNvSpPr>
                <a:spLocks noChangeAspect="1" noChangeArrowheads="1"/>
              </p:cNvSpPr>
              <p:nvPr/>
            </p:nvSpPr>
            <p:spPr bwMode="auto">
              <a:xfrm>
                <a:off x="925" y="662"/>
                <a:ext cx="4" cy="4"/>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872" name="AutoShape 688"/>
              <p:cNvSpPr>
                <a:spLocks noChangeAspect="1" noChangeArrowheads="1"/>
              </p:cNvSpPr>
              <p:nvPr/>
            </p:nvSpPr>
            <p:spPr bwMode="auto">
              <a:xfrm>
                <a:off x="938" y="673"/>
                <a:ext cx="5"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873" name="AutoShape 689"/>
              <p:cNvSpPr>
                <a:spLocks noChangeAspect="1" noChangeArrowheads="1"/>
              </p:cNvSpPr>
              <p:nvPr/>
            </p:nvSpPr>
            <p:spPr bwMode="auto">
              <a:xfrm>
                <a:off x="934" y="680"/>
                <a:ext cx="4"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874" name="AutoShape 690"/>
              <p:cNvSpPr>
                <a:spLocks noChangeAspect="1" noChangeArrowheads="1"/>
              </p:cNvSpPr>
              <p:nvPr/>
            </p:nvSpPr>
            <p:spPr bwMode="auto">
              <a:xfrm>
                <a:off x="911" y="673"/>
                <a:ext cx="5"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875" name="AutoShape 691"/>
              <p:cNvSpPr>
                <a:spLocks noChangeAspect="1" noChangeArrowheads="1"/>
              </p:cNvSpPr>
              <p:nvPr/>
            </p:nvSpPr>
            <p:spPr bwMode="auto">
              <a:xfrm>
                <a:off x="925" y="683"/>
                <a:ext cx="4" cy="4"/>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876" name="AutoShape 692"/>
              <p:cNvSpPr>
                <a:spLocks noChangeAspect="1" noChangeArrowheads="1"/>
              </p:cNvSpPr>
              <p:nvPr/>
            </p:nvSpPr>
            <p:spPr bwMode="auto">
              <a:xfrm>
                <a:off x="916" y="666"/>
                <a:ext cx="4"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877" name="AutoShape 693"/>
              <p:cNvSpPr>
                <a:spLocks noChangeAspect="1" noChangeArrowheads="1"/>
              </p:cNvSpPr>
              <p:nvPr/>
            </p:nvSpPr>
            <p:spPr bwMode="auto">
              <a:xfrm>
                <a:off x="934" y="666"/>
                <a:ext cx="4"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878" name="AutoShape 694"/>
              <p:cNvSpPr>
                <a:spLocks noChangeAspect="1" noChangeArrowheads="1"/>
              </p:cNvSpPr>
              <p:nvPr/>
            </p:nvSpPr>
            <p:spPr bwMode="auto">
              <a:xfrm>
                <a:off x="916" y="680"/>
                <a:ext cx="4"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879" name="Oval 695"/>
              <p:cNvSpPr>
                <a:spLocks noChangeAspect="1" noChangeArrowheads="1"/>
              </p:cNvSpPr>
              <p:nvPr/>
            </p:nvSpPr>
            <p:spPr bwMode="auto">
              <a:xfrm>
                <a:off x="925" y="673"/>
                <a:ext cx="4" cy="3"/>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3880" name="Group 696"/>
              <p:cNvGrpSpPr>
                <a:grpSpLocks/>
              </p:cNvGrpSpPr>
              <p:nvPr/>
            </p:nvGrpSpPr>
            <p:grpSpPr bwMode="auto">
              <a:xfrm>
                <a:off x="905" y="601"/>
                <a:ext cx="43" cy="20"/>
                <a:chOff x="504" y="778"/>
                <a:chExt cx="43" cy="29"/>
              </a:xfrm>
            </p:grpSpPr>
            <p:sp>
              <p:nvSpPr>
                <p:cNvPr id="93881" name="AutoShape 697"/>
                <p:cNvSpPr>
                  <a:spLocks noChangeArrowheads="1"/>
                </p:cNvSpPr>
                <p:nvPr/>
              </p:nvSpPr>
              <p:spPr bwMode="auto">
                <a:xfrm>
                  <a:off x="504" y="799"/>
                  <a:ext cx="43" cy="8"/>
                </a:xfrm>
                <a:custGeom>
                  <a:avLst/>
                  <a:gdLst>
                    <a:gd name="G0" fmla="+- 2298 0 0"/>
                    <a:gd name="G1" fmla="+- 21600 0 2298"/>
                    <a:gd name="G2" fmla="*/ 2298 1 2"/>
                    <a:gd name="G3" fmla="+- 21600 0 G2"/>
                    <a:gd name="G4" fmla="+/ 2298 21600 2"/>
                    <a:gd name="G5" fmla="+/ G1 0 2"/>
                    <a:gd name="G6" fmla="*/ 21600 21600 2298"/>
                    <a:gd name="G7" fmla="*/ G6 1 2"/>
                    <a:gd name="G8" fmla="+- 21600 0 G7"/>
                    <a:gd name="G9" fmla="*/ 21600 1 2"/>
                    <a:gd name="G10" fmla="+- 2298 0 G9"/>
                    <a:gd name="G11" fmla="?: G10 G8 0"/>
                    <a:gd name="G12" fmla="?: G10 G7 21600"/>
                    <a:gd name="T0" fmla="*/ 20451 w 21600"/>
                    <a:gd name="T1" fmla="*/ 10800 h 21600"/>
                    <a:gd name="T2" fmla="*/ 10800 w 21600"/>
                    <a:gd name="T3" fmla="*/ 21600 h 21600"/>
                    <a:gd name="T4" fmla="*/ 1149 w 21600"/>
                    <a:gd name="T5" fmla="*/ 10800 h 21600"/>
                    <a:gd name="T6" fmla="*/ 10800 w 21600"/>
                    <a:gd name="T7" fmla="*/ 0 h 21600"/>
                    <a:gd name="T8" fmla="*/ 2949 w 21600"/>
                    <a:gd name="T9" fmla="*/ 2949 h 21600"/>
                    <a:gd name="T10" fmla="*/ 18651 w 21600"/>
                    <a:gd name="T11" fmla="*/ 18651 h 21600"/>
                  </a:gdLst>
                  <a:ahLst/>
                  <a:cxnLst>
                    <a:cxn ang="0">
                      <a:pos x="T0" y="T1"/>
                    </a:cxn>
                    <a:cxn ang="0">
                      <a:pos x="T2" y="T3"/>
                    </a:cxn>
                    <a:cxn ang="0">
                      <a:pos x="T4" y="T5"/>
                    </a:cxn>
                    <a:cxn ang="0">
                      <a:pos x="T6" y="T7"/>
                    </a:cxn>
                  </a:cxnLst>
                  <a:rect l="T8" t="T9" r="T10" b="T11"/>
                  <a:pathLst>
                    <a:path w="21600" h="21600">
                      <a:moveTo>
                        <a:pt x="0" y="0"/>
                      </a:moveTo>
                      <a:lnTo>
                        <a:pt x="2298" y="21600"/>
                      </a:lnTo>
                      <a:lnTo>
                        <a:pt x="19302"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93882" name="Rectangle 698"/>
                <p:cNvSpPr>
                  <a:spLocks noChangeAspect="1" noChangeArrowheads="1"/>
                </p:cNvSpPr>
                <p:nvPr/>
              </p:nvSpPr>
              <p:spPr bwMode="auto">
                <a:xfrm flipH="1">
                  <a:off x="504" y="778"/>
                  <a:ext cx="43" cy="2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grpSp>
              <p:nvGrpSpPr>
                <p:cNvPr id="93883" name="Group 699"/>
                <p:cNvGrpSpPr>
                  <a:grpSpLocks/>
                </p:cNvGrpSpPr>
                <p:nvPr/>
              </p:nvGrpSpPr>
              <p:grpSpPr bwMode="auto">
                <a:xfrm>
                  <a:off x="504" y="779"/>
                  <a:ext cx="43" cy="19"/>
                  <a:chOff x="298" y="230"/>
                  <a:chExt cx="51" cy="39"/>
                </a:xfrm>
              </p:grpSpPr>
              <p:grpSp>
                <p:nvGrpSpPr>
                  <p:cNvPr id="93884" name="Group 700"/>
                  <p:cNvGrpSpPr>
                    <a:grpSpLocks/>
                  </p:cNvGrpSpPr>
                  <p:nvPr/>
                </p:nvGrpSpPr>
                <p:grpSpPr bwMode="auto">
                  <a:xfrm>
                    <a:off x="298" y="249"/>
                    <a:ext cx="26" cy="20"/>
                    <a:chOff x="420" y="48"/>
                    <a:chExt cx="70" cy="71"/>
                  </a:xfrm>
                </p:grpSpPr>
                <p:grpSp>
                  <p:nvGrpSpPr>
                    <p:cNvPr id="93885" name="Group 701"/>
                    <p:cNvGrpSpPr>
                      <a:grpSpLocks/>
                    </p:cNvGrpSpPr>
                    <p:nvPr/>
                  </p:nvGrpSpPr>
                  <p:grpSpPr bwMode="auto">
                    <a:xfrm>
                      <a:off x="420" y="48"/>
                      <a:ext cx="70" cy="69"/>
                      <a:chOff x="420" y="48"/>
                      <a:chExt cx="70" cy="69"/>
                    </a:xfrm>
                  </p:grpSpPr>
                  <p:sp>
                    <p:nvSpPr>
                      <p:cNvPr id="93886" name="Line 702"/>
                      <p:cNvSpPr>
                        <a:spLocks noChangeShapeType="1"/>
                      </p:cNvSpPr>
                      <p:nvPr/>
                    </p:nvSpPr>
                    <p:spPr bwMode="auto">
                      <a:xfrm flipV="1">
                        <a:off x="428" y="56"/>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887" name="Line 703"/>
                      <p:cNvSpPr>
                        <a:spLocks noChangeShapeType="1"/>
                      </p:cNvSpPr>
                      <p:nvPr/>
                    </p:nvSpPr>
                    <p:spPr bwMode="auto">
                      <a:xfrm flipV="1">
                        <a:off x="420" y="48"/>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888" name="Line 704"/>
                      <p:cNvSpPr>
                        <a:spLocks noChangeShapeType="1"/>
                      </p:cNvSpPr>
                      <p:nvPr/>
                    </p:nvSpPr>
                    <p:spPr bwMode="auto">
                      <a:xfrm flipV="1">
                        <a:off x="445" y="73"/>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889" name="Line 705"/>
                      <p:cNvSpPr>
                        <a:spLocks noChangeShapeType="1"/>
                      </p:cNvSpPr>
                      <p:nvPr/>
                    </p:nvSpPr>
                    <p:spPr bwMode="auto">
                      <a:xfrm flipV="1">
                        <a:off x="420" y="48"/>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890" name="Line 706"/>
                      <p:cNvSpPr>
                        <a:spLocks noChangeShapeType="1"/>
                      </p:cNvSpPr>
                      <p:nvPr/>
                    </p:nvSpPr>
                    <p:spPr bwMode="auto">
                      <a:xfrm flipV="1">
                        <a:off x="462" y="90"/>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891" name="Line 707"/>
                      <p:cNvSpPr>
                        <a:spLocks noChangeShapeType="1"/>
                      </p:cNvSpPr>
                      <p:nvPr/>
                    </p:nvSpPr>
                    <p:spPr bwMode="auto">
                      <a:xfrm flipV="1">
                        <a:off x="420" y="48"/>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892" name="Line 708"/>
                      <p:cNvSpPr>
                        <a:spLocks noChangeShapeType="1"/>
                      </p:cNvSpPr>
                      <p:nvPr/>
                    </p:nvSpPr>
                    <p:spPr bwMode="auto">
                      <a:xfrm flipV="1">
                        <a:off x="480" y="107"/>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893" name="Line 709"/>
                      <p:cNvSpPr>
                        <a:spLocks noChangeShapeType="1"/>
                      </p:cNvSpPr>
                      <p:nvPr/>
                    </p:nvSpPr>
                    <p:spPr bwMode="auto">
                      <a:xfrm flipV="1">
                        <a:off x="422" y="48"/>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3894" name="Group 710"/>
                    <p:cNvGrpSpPr>
                      <a:grpSpLocks/>
                    </p:cNvGrpSpPr>
                    <p:nvPr/>
                  </p:nvGrpSpPr>
                  <p:grpSpPr bwMode="auto">
                    <a:xfrm>
                      <a:off x="421" y="48"/>
                      <a:ext cx="69" cy="71"/>
                      <a:chOff x="421" y="48"/>
                      <a:chExt cx="69" cy="71"/>
                    </a:xfrm>
                  </p:grpSpPr>
                  <p:sp>
                    <p:nvSpPr>
                      <p:cNvPr id="93895" name="Line 711"/>
                      <p:cNvSpPr>
                        <a:spLocks noChangeShapeType="1"/>
                      </p:cNvSpPr>
                      <p:nvPr/>
                    </p:nvSpPr>
                    <p:spPr bwMode="auto">
                      <a:xfrm rot="5400000" flipV="1">
                        <a:off x="420" y="58"/>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896" name="Line 712"/>
                      <p:cNvSpPr>
                        <a:spLocks noChangeShapeType="1"/>
                      </p:cNvSpPr>
                      <p:nvPr/>
                    </p:nvSpPr>
                    <p:spPr bwMode="auto">
                      <a:xfrm rot="5400000" flipV="1">
                        <a:off x="428" y="50"/>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897" name="Line 713"/>
                      <p:cNvSpPr>
                        <a:spLocks noChangeShapeType="1"/>
                      </p:cNvSpPr>
                      <p:nvPr/>
                    </p:nvSpPr>
                    <p:spPr bwMode="auto">
                      <a:xfrm rot="5400000" flipV="1">
                        <a:off x="420" y="74"/>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898" name="Line 714"/>
                      <p:cNvSpPr>
                        <a:spLocks noChangeShapeType="1"/>
                      </p:cNvSpPr>
                      <p:nvPr/>
                    </p:nvSpPr>
                    <p:spPr bwMode="auto">
                      <a:xfrm rot="5400000" flipV="1">
                        <a:off x="445" y="49"/>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899" name="Line 715"/>
                      <p:cNvSpPr>
                        <a:spLocks noChangeShapeType="1"/>
                      </p:cNvSpPr>
                      <p:nvPr/>
                    </p:nvSpPr>
                    <p:spPr bwMode="auto">
                      <a:xfrm rot="5400000" flipV="1">
                        <a:off x="420" y="91"/>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00" name="Line 716"/>
                      <p:cNvSpPr>
                        <a:spLocks noChangeShapeType="1"/>
                      </p:cNvSpPr>
                      <p:nvPr/>
                    </p:nvSpPr>
                    <p:spPr bwMode="auto">
                      <a:xfrm rot="5400000" flipV="1">
                        <a:off x="461" y="49"/>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01" name="Line 717"/>
                      <p:cNvSpPr>
                        <a:spLocks noChangeShapeType="1"/>
                      </p:cNvSpPr>
                      <p:nvPr/>
                    </p:nvSpPr>
                    <p:spPr bwMode="auto">
                      <a:xfrm rot="5400000" flipV="1">
                        <a:off x="422" y="109"/>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02" name="Line 718"/>
                      <p:cNvSpPr>
                        <a:spLocks noChangeShapeType="1"/>
                      </p:cNvSpPr>
                      <p:nvPr/>
                    </p:nvSpPr>
                    <p:spPr bwMode="auto">
                      <a:xfrm rot="5400000" flipV="1">
                        <a:off x="480" y="50"/>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93903" name="Group 719"/>
                  <p:cNvGrpSpPr>
                    <a:grpSpLocks/>
                  </p:cNvGrpSpPr>
                  <p:nvPr/>
                </p:nvGrpSpPr>
                <p:grpSpPr bwMode="auto">
                  <a:xfrm>
                    <a:off x="298" y="230"/>
                    <a:ext cx="26" cy="20"/>
                    <a:chOff x="420" y="48"/>
                    <a:chExt cx="70" cy="71"/>
                  </a:xfrm>
                </p:grpSpPr>
                <p:grpSp>
                  <p:nvGrpSpPr>
                    <p:cNvPr id="93904" name="Group 720"/>
                    <p:cNvGrpSpPr>
                      <a:grpSpLocks/>
                    </p:cNvGrpSpPr>
                    <p:nvPr/>
                  </p:nvGrpSpPr>
                  <p:grpSpPr bwMode="auto">
                    <a:xfrm>
                      <a:off x="420" y="48"/>
                      <a:ext cx="70" cy="69"/>
                      <a:chOff x="420" y="48"/>
                      <a:chExt cx="70" cy="69"/>
                    </a:xfrm>
                  </p:grpSpPr>
                  <p:sp>
                    <p:nvSpPr>
                      <p:cNvPr id="93905" name="Line 721"/>
                      <p:cNvSpPr>
                        <a:spLocks noChangeShapeType="1"/>
                      </p:cNvSpPr>
                      <p:nvPr/>
                    </p:nvSpPr>
                    <p:spPr bwMode="auto">
                      <a:xfrm flipV="1">
                        <a:off x="428" y="56"/>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06" name="Line 722"/>
                      <p:cNvSpPr>
                        <a:spLocks noChangeShapeType="1"/>
                      </p:cNvSpPr>
                      <p:nvPr/>
                    </p:nvSpPr>
                    <p:spPr bwMode="auto">
                      <a:xfrm flipV="1">
                        <a:off x="420" y="48"/>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07" name="Line 723"/>
                      <p:cNvSpPr>
                        <a:spLocks noChangeShapeType="1"/>
                      </p:cNvSpPr>
                      <p:nvPr/>
                    </p:nvSpPr>
                    <p:spPr bwMode="auto">
                      <a:xfrm flipV="1">
                        <a:off x="445" y="73"/>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08" name="Line 724"/>
                      <p:cNvSpPr>
                        <a:spLocks noChangeShapeType="1"/>
                      </p:cNvSpPr>
                      <p:nvPr/>
                    </p:nvSpPr>
                    <p:spPr bwMode="auto">
                      <a:xfrm flipV="1">
                        <a:off x="420" y="48"/>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09" name="Line 725"/>
                      <p:cNvSpPr>
                        <a:spLocks noChangeShapeType="1"/>
                      </p:cNvSpPr>
                      <p:nvPr/>
                    </p:nvSpPr>
                    <p:spPr bwMode="auto">
                      <a:xfrm flipV="1">
                        <a:off x="462" y="90"/>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10" name="Line 726"/>
                      <p:cNvSpPr>
                        <a:spLocks noChangeShapeType="1"/>
                      </p:cNvSpPr>
                      <p:nvPr/>
                    </p:nvSpPr>
                    <p:spPr bwMode="auto">
                      <a:xfrm flipV="1">
                        <a:off x="420" y="48"/>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11" name="Line 727"/>
                      <p:cNvSpPr>
                        <a:spLocks noChangeShapeType="1"/>
                      </p:cNvSpPr>
                      <p:nvPr/>
                    </p:nvSpPr>
                    <p:spPr bwMode="auto">
                      <a:xfrm flipV="1">
                        <a:off x="480" y="107"/>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12" name="Line 728"/>
                      <p:cNvSpPr>
                        <a:spLocks noChangeShapeType="1"/>
                      </p:cNvSpPr>
                      <p:nvPr/>
                    </p:nvSpPr>
                    <p:spPr bwMode="auto">
                      <a:xfrm flipV="1">
                        <a:off x="422" y="48"/>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3913" name="Group 729"/>
                    <p:cNvGrpSpPr>
                      <a:grpSpLocks/>
                    </p:cNvGrpSpPr>
                    <p:nvPr/>
                  </p:nvGrpSpPr>
                  <p:grpSpPr bwMode="auto">
                    <a:xfrm>
                      <a:off x="421" y="48"/>
                      <a:ext cx="69" cy="71"/>
                      <a:chOff x="421" y="48"/>
                      <a:chExt cx="69" cy="71"/>
                    </a:xfrm>
                  </p:grpSpPr>
                  <p:sp>
                    <p:nvSpPr>
                      <p:cNvPr id="93914" name="Line 730"/>
                      <p:cNvSpPr>
                        <a:spLocks noChangeShapeType="1"/>
                      </p:cNvSpPr>
                      <p:nvPr/>
                    </p:nvSpPr>
                    <p:spPr bwMode="auto">
                      <a:xfrm rot="5400000" flipV="1">
                        <a:off x="420" y="58"/>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15" name="Line 731"/>
                      <p:cNvSpPr>
                        <a:spLocks noChangeShapeType="1"/>
                      </p:cNvSpPr>
                      <p:nvPr/>
                    </p:nvSpPr>
                    <p:spPr bwMode="auto">
                      <a:xfrm rot="5400000" flipV="1">
                        <a:off x="428" y="50"/>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16" name="Line 732"/>
                      <p:cNvSpPr>
                        <a:spLocks noChangeShapeType="1"/>
                      </p:cNvSpPr>
                      <p:nvPr/>
                    </p:nvSpPr>
                    <p:spPr bwMode="auto">
                      <a:xfrm rot="5400000" flipV="1">
                        <a:off x="420" y="74"/>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17" name="Line 733"/>
                      <p:cNvSpPr>
                        <a:spLocks noChangeShapeType="1"/>
                      </p:cNvSpPr>
                      <p:nvPr/>
                    </p:nvSpPr>
                    <p:spPr bwMode="auto">
                      <a:xfrm rot="5400000" flipV="1">
                        <a:off x="445" y="49"/>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18" name="Line 734"/>
                      <p:cNvSpPr>
                        <a:spLocks noChangeShapeType="1"/>
                      </p:cNvSpPr>
                      <p:nvPr/>
                    </p:nvSpPr>
                    <p:spPr bwMode="auto">
                      <a:xfrm rot="5400000" flipV="1">
                        <a:off x="420" y="91"/>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19" name="Line 735"/>
                      <p:cNvSpPr>
                        <a:spLocks noChangeShapeType="1"/>
                      </p:cNvSpPr>
                      <p:nvPr/>
                    </p:nvSpPr>
                    <p:spPr bwMode="auto">
                      <a:xfrm rot="5400000" flipV="1">
                        <a:off x="461" y="49"/>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20" name="Line 736"/>
                      <p:cNvSpPr>
                        <a:spLocks noChangeShapeType="1"/>
                      </p:cNvSpPr>
                      <p:nvPr/>
                    </p:nvSpPr>
                    <p:spPr bwMode="auto">
                      <a:xfrm rot="5400000" flipV="1">
                        <a:off x="422" y="109"/>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21" name="Line 737"/>
                      <p:cNvSpPr>
                        <a:spLocks noChangeShapeType="1"/>
                      </p:cNvSpPr>
                      <p:nvPr/>
                    </p:nvSpPr>
                    <p:spPr bwMode="auto">
                      <a:xfrm rot="5400000" flipV="1">
                        <a:off x="480" y="50"/>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93922" name="Group 738"/>
                  <p:cNvGrpSpPr>
                    <a:grpSpLocks/>
                  </p:cNvGrpSpPr>
                  <p:nvPr/>
                </p:nvGrpSpPr>
                <p:grpSpPr bwMode="auto">
                  <a:xfrm>
                    <a:off x="323" y="230"/>
                    <a:ext cx="26" cy="20"/>
                    <a:chOff x="420" y="48"/>
                    <a:chExt cx="70" cy="71"/>
                  </a:xfrm>
                </p:grpSpPr>
                <p:grpSp>
                  <p:nvGrpSpPr>
                    <p:cNvPr id="93923" name="Group 739"/>
                    <p:cNvGrpSpPr>
                      <a:grpSpLocks/>
                    </p:cNvGrpSpPr>
                    <p:nvPr/>
                  </p:nvGrpSpPr>
                  <p:grpSpPr bwMode="auto">
                    <a:xfrm>
                      <a:off x="420" y="48"/>
                      <a:ext cx="70" cy="69"/>
                      <a:chOff x="420" y="48"/>
                      <a:chExt cx="70" cy="69"/>
                    </a:xfrm>
                  </p:grpSpPr>
                  <p:sp>
                    <p:nvSpPr>
                      <p:cNvPr id="93924" name="Line 740"/>
                      <p:cNvSpPr>
                        <a:spLocks noChangeShapeType="1"/>
                      </p:cNvSpPr>
                      <p:nvPr/>
                    </p:nvSpPr>
                    <p:spPr bwMode="auto">
                      <a:xfrm flipV="1">
                        <a:off x="428" y="56"/>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25" name="Line 741"/>
                      <p:cNvSpPr>
                        <a:spLocks noChangeShapeType="1"/>
                      </p:cNvSpPr>
                      <p:nvPr/>
                    </p:nvSpPr>
                    <p:spPr bwMode="auto">
                      <a:xfrm flipV="1">
                        <a:off x="420" y="48"/>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26" name="Line 742"/>
                      <p:cNvSpPr>
                        <a:spLocks noChangeShapeType="1"/>
                      </p:cNvSpPr>
                      <p:nvPr/>
                    </p:nvSpPr>
                    <p:spPr bwMode="auto">
                      <a:xfrm flipV="1">
                        <a:off x="445" y="73"/>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27" name="Line 743"/>
                      <p:cNvSpPr>
                        <a:spLocks noChangeShapeType="1"/>
                      </p:cNvSpPr>
                      <p:nvPr/>
                    </p:nvSpPr>
                    <p:spPr bwMode="auto">
                      <a:xfrm flipV="1">
                        <a:off x="420" y="48"/>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28" name="Line 744"/>
                      <p:cNvSpPr>
                        <a:spLocks noChangeShapeType="1"/>
                      </p:cNvSpPr>
                      <p:nvPr/>
                    </p:nvSpPr>
                    <p:spPr bwMode="auto">
                      <a:xfrm flipV="1">
                        <a:off x="462" y="90"/>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29" name="Line 745"/>
                      <p:cNvSpPr>
                        <a:spLocks noChangeShapeType="1"/>
                      </p:cNvSpPr>
                      <p:nvPr/>
                    </p:nvSpPr>
                    <p:spPr bwMode="auto">
                      <a:xfrm flipV="1">
                        <a:off x="420" y="48"/>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30" name="Line 746"/>
                      <p:cNvSpPr>
                        <a:spLocks noChangeShapeType="1"/>
                      </p:cNvSpPr>
                      <p:nvPr/>
                    </p:nvSpPr>
                    <p:spPr bwMode="auto">
                      <a:xfrm flipV="1">
                        <a:off x="480" y="107"/>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31" name="Line 747"/>
                      <p:cNvSpPr>
                        <a:spLocks noChangeShapeType="1"/>
                      </p:cNvSpPr>
                      <p:nvPr/>
                    </p:nvSpPr>
                    <p:spPr bwMode="auto">
                      <a:xfrm flipV="1">
                        <a:off x="422" y="48"/>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3932" name="Group 748"/>
                    <p:cNvGrpSpPr>
                      <a:grpSpLocks/>
                    </p:cNvGrpSpPr>
                    <p:nvPr/>
                  </p:nvGrpSpPr>
                  <p:grpSpPr bwMode="auto">
                    <a:xfrm>
                      <a:off x="421" y="48"/>
                      <a:ext cx="69" cy="71"/>
                      <a:chOff x="421" y="48"/>
                      <a:chExt cx="69" cy="71"/>
                    </a:xfrm>
                  </p:grpSpPr>
                  <p:sp>
                    <p:nvSpPr>
                      <p:cNvPr id="93933" name="Line 749"/>
                      <p:cNvSpPr>
                        <a:spLocks noChangeShapeType="1"/>
                      </p:cNvSpPr>
                      <p:nvPr/>
                    </p:nvSpPr>
                    <p:spPr bwMode="auto">
                      <a:xfrm rot="5400000" flipV="1">
                        <a:off x="420" y="58"/>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34" name="Line 750"/>
                      <p:cNvSpPr>
                        <a:spLocks noChangeShapeType="1"/>
                      </p:cNvSpPr>
                      <p:nvPr/>
                    </p:nvSpPr>
                    <p:spPr bwMode="auto">
                      <a:xfrm rot="5400000" flipV="1">
                        <a:off x="428" y="50"/>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35" name="Line 751"/>
                      <p:cNvSpPr>
                        <a:spLocks noChangeShapeType="1"/>
                      </p:cNvSpPr>
                      <p:nvPr/>
                    </p:nvSpPr>
                    <p:spPr bwMode="auto">
                      <a:xfrm rot="5400000" flipV="1">
                        <a:off x="420" y="74"/>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36" name="Line 752"/>
                      <p:cNvSpPr>
                        <a:spLocks noChangeShapeType="1"/>
                      </p:cNvSpPr>
                      <p:nvPr/>
                    </p:nvSpPr>
                    <p:spPr bwMode="auto">
                      <a:xfrm rot="5400000" flipV="1">
                        <a:off x="445" y="49"/>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37" name="Line 753"/>
                      <p:cNvSpPr>
                        <a:spLocks noChangeShapeType="1"/>
                      </p:cNvSpPr>
                      <p:nvPr/>
                    </p:nvSpPr>
                    <p:spPr bwMode="auto">
                      <a:xfrm rot="5400000" flipV="1">
                        <a:off x="420" y="91"/>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38" name="Line 754"/>
                      <p:cNvSpPr>
                        <a:spLocks noChangeShapeType="1"/>
                      </p:cNvSpPr>
                      <p:nvPr/>
                    </p:nvSpPr>
                    <p:spPr bwMode="auto">
                      <a:xfrm rot="5400000" flipV="1">
                        <a:off x="461" y="49"/>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39" name="Line 755"/>
                      <p:cNvSpPr>
                        <a:spLocks noChangeShapeType="1"/>
                      </p:cNvSpPr>
                      <p:nvPr/>
                    </p:nvSpPr>
                    <p:spPr bwMode="auto">
                      <a:xfrm rot="5400000" flipV="1">
                        <a:off x="422" y="109"/>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40" name="Line 756"/>
                      <p:cNvSpPr>
                        <a:spLocks noChangeShapeType="1"/>
                      </p:cNvSpPr>
                      <p:nvPr/>
                    </p:nvSpPr>
                    <p:spPr bwMode="auto">
                      <a:xfrm rot="5400000" flipV="1">
                        <a:off x="480" y="50"/>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93941" name="Group 757"/>
                  <p:cNvGrpSpPr>
                    <a:grpSpLocks/>
                  </p:cNvGrpSpPr>
                  <p:nvPr/>
                </p:nvGrpSpPr>
                <p:grpSpPr bwMode="auto">
                  <a:xfrm>
                    <a:off x="323" y="249"/>
                    <a:ext cx="26" cy="20"/>
                    <a:chOff x="420" y="48"/>
                    <a:chExt cx="70" cy="71"/>
                  </a:xfrm>
                </p:grpSpPr>
                <p:grpSp>
                  <p:nvGrpSpPr>
                    <p:cNvPr id="93942" name="Group 758"/>
                    <p:cNvGrpSpPr>
                      <a:grpSpLocks/>
                    </p:cNvGrpSpPr>
                    <p:nvPr/>
                  </p:nvGrpSpPr>
                  <p:grpSpPr bwMode="auto">
                    <a:xfrm>
                      <a:off x="420" y="48"/>
                      <a:ext cx="70" cy="69"/>
                      <a:chOff x="420" y="48"/>
                      <a:chExt cx="70" cy="69"/>
                    </a:xfrm>
                  </p:grpSpPr>
                  <p:sp>
                    <p:nvSpPr>
                      <p:cNvPr id="93943" name="Line 759"/>
                      <p:cNvSpPr>
                        <a:spLocks noChangeShapeType="1"/>
                      </p:cNvSpPr>
                      <p:nvPr/>
                    </p:nvSpPr>
                    <p:spPr bwMode="auto">
                      <a:xfrm flipV="1">
                        <a:off x="428" y="56"/>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44" name="Line 760"/>
                      <p:cNvSpPr>
                        <a:spLocks noChangeShapeType="1"/>
                      </p:cNvSpPr>
                      <p:nvPr/>
                    </p:nvSpPr>
                    <p:spPr bwMode="auto">
                      <a:xfrm flipV="1">
                        <a:off x="420" y="48"/>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45" name="Line 761"/>
                      <p:cNvSpPr>
                        <a:spLocks noChangeShapeType="1"/>
                      </p:cNvSpPr>
                      <p:nvPr/>
                    </p:nvSpPr>
                    <p:spPr bwMode="auto">
                      <a:xfrm flipV="1">
                        <a:off x="445" y="73"/>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46" name="Line 762"/>
                      <p:cNvSpPr>
                        <a:spLocks noChangeShapeType="1"/>
                      </p:cNvSpPr>
                      <p:nvPr/>
                    </p:nvSpPr>
                    <p:spPr bwMode="auto">
                      <a:xfrm flipV="1">
                        <a:off x="420" y="48"/>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47" name="Line 763"/>
                      <p:cNvSpPr>
                        <a:spLocks noChangeShapeType="1"/>
                      </p:cNvSpPr>
                      <p:nvPr/>
                    </p:nvSpPr>
                    <p:spPr bwMode="auto">
                      <a:xfrm flipV="1">
                        <a:off x="462" y="90"/>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48" name="Line 764"/>
                      <p:cNvSpPr>
                        <a:spLocks noChangeShapeType="1"/>
                      </p:cNvSpPr>
                      <p:nvPr/>
                    </p:nvSpPr>
                    <p:spPr bwMode="auto">
                      <a:xfrm flipV="1">
                        <a:off x="420" y="48"/>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49" name="Line 765"/>
                      <p:cNvSpPr>
                        <a:spLocks noChangeShapeType="1"/>
                      </p:cNvSpPr>
                      <p:nvPr/>
                    </p:nvSpPr>
                    <p:spPr bwMode="auto">
                      <a:xfrm flipV="1">
                        <a:off x="480" y="107"/>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50" name="Line 766"/>
                      <p:cNvSpPr>
                        <a:spLocks noChangeShapeType="1"/>
                      </p:cNvSpPr>
                      <p:nvPr/>
                    </p:nvSpPr>
                    <p:spPr bwMode="auto">
                      <a:xfrm flipV="1">
                        <a:off x="422" y="48"/>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3951" name="Group 767"/>
                    <p:cNvGrpSpPr>
                      <a:grpSpLocks/>
                    </p:cNvGrpSpPr>
                    <p:nvPr/>
                  </p:nvGrpSpPr>
                  <p:grpSpPr bwMode="auto">
                    <a:xfrm>
                      <a:off x="421" y="48"/>
                      <a:ext cx="69" cy="71"/>
                      <a:chOff x="421" y="48"/>
                      <a:chExt cx="69" cy="71"/>
                    </a:xfrm>
                  </p:grpSpPr>
                  <p:sp>
                    <p:nvSpPr>
                      <p:cNvPr id="93952" name="Line 768"/>
                      <p:cNvSpPr>
                        <a:spLocks noChangeShapeType="1"/>
                      </p:cNvSpPr>
                      <p:nvPr/>
                    </p:nvSpPr>
                    <p:spPr bwMode="auto">
                      <a:xfrm rot="5400000" flipV="1">
                        <a:off x="420" y="58"/>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53" name="Line 769"/>
                      <p:cNvSpPr>
                        <a:spLocks noChangeShapeType="1"/>
                      </p:cNvSpPr>
                      <p:nvPr/>
                    </p:nvSpPr>
                    <p:spPr bwMode="auto">
                      <a:xfrm rot="5400000" flipV="1">
                        <a:off x="428" y="50"/>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54" name="Line 770"/>
                      <p:cNvSpPr>
                        <a:spLocks noChangeShapeType="1"/>
                      </p:cNvSpPr>
                      <p:nvPr/>
                    </p:nvSpPr>
                    <p:spPr bwMode="auto">
                      <a:xfrm rot="5400000" flipV="1">
                        <a:off x="420" y="74"/>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55" name="Line 771"/>
                      <p:cNvSpPr>
                        <a:spLocks noChangeShapeType="1"/>
                      </p:cNvSpPr>
                      <p:nvPr/>
                    </p:nvSpPr>
                    <p:spPr bwMode="auto">
                      <a:xfrm rot="5400000" flipV="1">
                        <a:off x="445" y="49"/>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56" name="Line 772"/>
                      <p:cNvSpPr>
                        <a:spLocks noChangeShapeType="1"/>
                      </p:cNvSpPr>
                      <p:nvPr/>
                    </p:nvSpPr>
                    <p:spPr bwMode="auto">
                      <a:xfrm rot="5400000" flipV="1">
                        <a:off x="420" y="91"/>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57" name="Line 773"/>
                      <p:cNvSpPr>
                        <a:spLocks noChangeShapeType="1"/>
                      </p:cNvSpPr>
                      <p:nvPr/>
                    </p:nvSpPr>
                    <p:spPr bwMode="auto">
                      <a:xfrm rot="5400000" flipV="1">
                        <a:off x="461" y="49"/>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58" name="Line 774"/>
                      <p:cNvSpPr>
                        <a:spLocks noChangeShapeType="1"/>
                      </p:cNvSpPr>
                      <p:nvPr/>
                    </p:nvSpPr>
                    <p:spPr bwMode="auto">
                      <a:xfrm rot="5400000" flipV="1">
                        <a:off x="422" y="109"/>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59" name="Line 775"/>
                      <p:cNvSpPr>
                        <a:spLocks noChangeShapeType="1"/>
                      </p:cNvSpPr>
                      <p:nvPr/>
                    </p:nvSpPr>
                    <p:spPr bwMode="auto">
                      <a:xfrm rot="5400000" flipV="1">
                        <a:off x="480" y="50"/>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93960" name="Line 776"/>
                  <p:cNvSpPr>
                    <a:spLocks noChangeShapeType="1"/>
                  </p:cNvSpPr>
                  <p:nvPr/>
                </p:nvSpPr>
                <p:spPr bwMode="auto">
                  <a:xfrm>
                    <a:off x="298" y="230"/>
                    <a:ext cx="51" cy="0"/>
                  </a:xfrm>
                  <a:prstGeom prst="line">
                    <a:avLst/>
                  </a:prstGeom>
                  <a:noFill/>
                  <a:ln w="6350">
                    <a:solidFill>
                      <a:srgbClr val="000000"/>
                    </a:solidFill>
                    <a:round/>
                    <a:headEnd/>
                    <a:tailEnd/>
                  </a:ln>
                </p:spPr>
                <p:txBody>
                  <a:bodyPr/>
                  <a:lstStyle/>
                  <a:p>
                    <a:endParaRPr lang="en-US" dirty="0"/>
                  </a:p>
                </p:txBody>
              </p:sp>
              <p:sp>
                <p:nvSpPr>
                  <p:cNvPr id="93961" name="Line 777"/>
                  <p:cNvSpPr>
                    <a:spLocks noChangeShapeType="1"/>
                  </p:cNvSpPr>
                  <p:nvPr/>
                </p:nvSpPr>
                <p:spPr bwMode="auto">
                  <a:xfrm>
                    <a:off x="349" y="231"/>
                    <a:ext cx="0" cy="38"/>
                  </a:xfrm>
                  <a:prstGeom prst="line">
                    <a:avLst/>
                  </a:prstGeom>
                  <a:noFill/>
                  <a:ln w="6350">
                    <a:solidFill>
                      <a:srgbClr val="000000"/>
                    </a:solidFill>
                    <a:round/>
                    <a:headEnd/>
                    <a:tailEnd/>
                  </a:ln>
                </p:spPr>
                <p:txBody>
                  <a:bodyPr/>
                  <a:lstStyle/>
                  <a:p>
                    <a:endParaRPr lang="en-US" dirty="0"/>
                  </a:p>
                </p:txBody>
              </p:sp>
              <p:sp>
                <p:nvSpPr>
                  <p:cNvPr id="93962" name="Line 778"/>
                  <p:cNvSpPr>
                    <a:spLocks noChangeShapeType="1"/>
                  </p:cNvSpPr>
                  <p:nvPr/>
                </p:nvSpPr>
                <p:spPr bwMode="auto">
                  <a:xfrm flipH="1">
                    <a:off x="298" y="269"/>
                    <a:ext cx="51" cy="0"/>
                  </a:xfrm>
                  <a:prstGeom prst="line">
                    <a:avLst/>
                  </a:prstGeom>
                  <a:noFill/>
                  <a:ln w="6350">
                    <a:solidFill>
                      <a:srgbClr val="000000"/>
                    </a:solidFill>
                    <a:round/>
                    <a:headEnd/>
                    <a:tailEnd/>
                  </a:ln>
                </p:spPr>
                <p:txBody>
                  <a:bodyPr/>
                  <a:lstStyle/>
                  <a:p>
                    <a:endParaRPr lang="en-US" dirty="0"/>
                  </a:p>
                </p:txBody>
              </p:sp>
              <p:sp>
                <p:nvSpPr>
                  <p:cNvPr id="93963" name="Line 779"/>
                  <p:cNvSpPr>
                    <a:spLocks noChangeShapeType="1"/>
                  </p:cNvSpPr>
                  <p:nvPr/>
                </p:nvSpPr>
                <p:spPr bwMode="auto">
                  <a:xfrm>
                    <a:off x="298" y="231"/>
                    <a:ext cx="0" cy="38"/>
                  </a:xfrm>
                  <a:prstGeom prst="line">
                    <a:avLst/>
                  </a:prstGeom>
                  <a:noFill/>
                  <a:ln w="6350">
                    <a:solidFill>
                      <a:srgbClr val="000000"/>
                    </a:solidFill>
                    <a:round/>
                    <a:headEnd/>
                    <a:tailEnd/>
                  </a:ln>
                </p:spPr>
                <p:txBody>
                  <a:bodyPr/>
                  <a:lstStyle/>
                  <a:p>
                    <a:endParaRPr lang="en-US" dirty="0"/>
                  </a:p>
                </p:txBody>
              </p:sp>
            </p:grpSp>
          </p:grpSp>
          <p:grpSp>
            <p:nvGrpSpPr>
              <p:cNvPr id="93964" name="Group 780"/>
              <p:cNvGrpSpPr>
                <a:grpSpLocks/>
              </p:cNvGrpSpPr>
              <p:nvPr/>
            </p:nvGrpSpPr>
            <p:grpSpPr bwMode="auto">
              <a:xfrm>
                <a:off x="905" y="631"/>
                <a:ext cx="43" cy="45"/>
                <a:chOff x="332" y="155"/>
                <a:chExt cx="44" cy="91"/>
              </a:xfrm>
            </p:grpSpPr>
            <p:grpSp>
              <p:nvGrpSpPr>
                <p:cNvPr id="93965" name="Group 781"/>
                <p:cNvGrpSpPr>
                  <a:grpSpLocks/>
                </p:cNvGrpSpPr>
                <p:nvPr/>
              </p:nvGrpSpPr>
              <p:grpSpPr bwMode="auto">
                <a:xfrm>
                  <a:off x="332" y="165"/>
                  <a:ext cx="8" cy="30"/>
                  <a:chOff x="426" y="168"/>
                  <a:chExt cx="7" cy="30"/>
                </a:xfrm>
              </p:grpSpPr>
              <p:sp>
                <p:nvSpPr>
                  <p:cNvPr id="93966" name="AutoShape 782"/>
                  <p:cNvSpPr>
                    <a:spLocks noChangeArrowheads="1"/>
                  </p:cNvSpPr>
                  <p:nvPr/>
                </p:nvSpPr>
                <p:spPr bwMode="auto">
                  <a:xfrm rot="5400000">
                    <a:off x="420" y="181"/>
                    <a:ext cx="16" cy="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93967" name="Rectangle 783"/>
                  <p:cNvSpPr>
                    <a:spLocks noChangeArrowheads="1"/>
                  </p:cNvSpPr>
                  <p:nvPr/>
                </p:nvSpPr>
                <p:spPr bwMode="auto">
                  <a:xfrm>
                    <a:off x="429" y="168"/>
                    <a:ext cx="4" cy="3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grpSp>
            <p:grpSp>
              <p:nvGrpSpPr>
                <p:cNvPr id="93968" name="Group 784"/>
                <p:cNvGrpSpPr>
                  <a:grpSpLocks/>
                </p:cNvGrpSpPr>
                <p:nvPr/>
              </p:nvGrpSpPr>
              <p:grpSpPr bwMode="auto">
                <a:xfrm>
                  <a:off x="368" y="165"/>
                  <a:ext cx="8" cy="30"/>
                  <a:chOff x="451" y="168"/>
                  <a:chExt cx="7" cy="30"/>
                </a:xfrm>
              </p:grpSpPr>
              <p:sp>
                <p:nvSpPr>
                  <p:cNvPr id="93969" name="AutoShape 785"/>
                  <p:cNvSpPr>
                    <a:spLocks noChangeArrowheads="1"/>
                  </p:cNvSpPr>
                  <p:nvPr/>
                </p:nvSpPr>
                <p:spPr bwMode="auto">
                  <a:xfrm rot="16200000">
                    <a:off x="447" y="182"/>
                    <a:ext cx="17" cy="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93970" name="Rectangle 786"/>
                  <p:cNvSpPr>
                    <a:spLocks noChangeArrowheads="1"/>
                  </p:cNvSpPr>
                  <p:nvPr/>
                </p:nvSpPr>
                <p:spPr bwMode="auto">
                  <a:xfrm rot="10800000">
                    <a:off x="451" y="168"/>
                    <a:ext cx="4" cy="3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grpSp>
            <p:sp>
              <p:nvSpPr>
                <p:cNvPr id="93971" name="Rectangle 787"/>
                <p:cNvSpPr>
                  <a:spLocks noChangeAspect="1" noChangeArrowheads="1"/>
                </p:cNvSpPr>
                <p:nvPr/>
              </p:nvSpPr>
              <p:spPr bwMode="auto">
                <a:xfrm flipH="1">
                  <a:off x="337" y="155"/>
                  <a:ext cx="34" cy="74"/>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93972" name="Rectangle 788"/>
                <p:cNvSpPr>
                  <a:spLocks noChangeArrowheads="1"/>
                </p:cNvSpPr>
                <p:nvPr/>
              </p:nvSpPr>
              <p:spPr bwMode="auto">
                <a:xfrm flipV="1">
                  <a:off x="340" y="229"/>
                  <a:ext cx="27" cy="17"/>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93973" name="Rectangle 789"/>
                <p:cNvSpPr>
                  <a:spLocks noChangeArrowheads="1"/>
                </p:cNvSpPr>
                <p:nvPr/>
              </p:nvSpPr>
              <p:spPr bwMode="auto">
                <a:xfrm>
                  <a:off x="337" y="158"/>
                  <a:ext cx="34" cy="4"/>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93974" name="Rectangle 790"/>
                <p:cNvSpPr>
                  <a:spLocks noChangeArrowheads="1"/>
                </p:cNvSpPr>
                <p:nvPr/>
              </p:nvSpPr>
              <p:spPr bwMode="auto">
                <a:xfrm>
                  <a:off x="351" y="165"/>
                  <a:ext cx="7" cy="3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93975" name="Rectangle 791"/>
                <p:cNvSpPr>
                  <a:spLocks noChangeArrowheads="1"/>
                </p:cNvSpPr>
                <p:nvPr/>
              </p:nvSpPr>
              <p:spPr bwMode="auto">
                <a:xfrm>
                  <a:off x="351" y="173"/>
                  <a:ext cx="7" cy="14"/>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grpSp>
          <p:sp>
            <p:nvSpPr>
              <p:cNvPr id="93976" name="Rectangle 792"/>
              <p:cNvSpPr>
                <a:spLocks noChangeAspect="1" noChangeArrowheads="1"/>
              </p:cNvSpPr>
              <p:nvPr/>
            </p:nvSpPr>
            <p:spPr bwMode="auto">
              <a:xfrm flipH="1">
                <a:off x="905" y="652"/>
                <a:ext cx="43" cy="58"/>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93977" name="AutoShape 793"/>
              <p:cNvSpPr>
                <a:spLocks noChangeArrowheads="1"/>
              </p:cNvSpPr>
              <p:nvPr/>
            </p:nvSpPr>
            <p:spPr bwMode="auto">
              <a:xfrm>
                <a:off x="925" y="708"/>
                <a:ext cx="3" cy="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round/>
                <a:headEnd/>
                <a:tailEnd/>
              </a:ln>
            </p:spPr>
            <p:txBody>
              <a:bodyPr/>
              <a:lstStyle/>
              <a:p>
                <a:endParaRPr lang="en-US" dirty="0"/>
              </a:p>
            </p:txBody>
          </p:sp>
          <p:sp>
            <p:nvSpPr>
              <p:cNvPr id="93978" name="Rectangle 794"/>
              <p:cNvSpPr>
                <a:spLocks noChangeAspect="1" noChangeArrowheads="1"/>
              </p:cNvSpPr>
              <p:nvPr/>
            </p:nvSpPr>
            <p:spPr bwMode="auto">
              <a:xfrm flipH="1">
                <a:off x="905" y="618"/>
                <a:ext cx="43" cy="17"/>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93979" name="Rectangle 795" descr="Dark vertical"/>
              <p:cNvSpPr>
                <a:spLocks noChangeAspect="1" noChangeArrowheads="1"/>
              </p:cNvSpPr>
              <p:nvPr/>
            </p:nvSpPr>
            <p:spPr bwMode="auto">
              <a:xfrm flipH="1">
                <a:off x="912" y="727"/>
                <a:ext cx="30" cy="9"/>
              </a:xfrm>
              <a:prstGeom prst="rect">
                <a:avLst/>
              </a:prstGeom>
              <a:pattFill prst="dkVert">
                <a:fgClr>
                  <a:srgbClr val="000000"/>
                </a:fgClr>
                <a:bgClr>
                  <a:srgbClr val="808080"/>
                </a:bgClr>
              </a:pattFill>
              <a:ln w="12700">
                <a:solidFill>
                  <a:srgbClr val="000000"/>
                </a:solidFill>
                <a:miter lim="800000"/>
                <a:headEnd/>
                <a:tailEnd/>
              </a:ln>
            </p:spPr>
            <p:txBody>
              <a:bodyPr/>
              <a:lstStyle/>
              <a:p>
                <a:endParaRPr lang="en-US" dirty="0"/>
              </a:p>
            </p:txBody>
          </p:sp>
          <p:sp>
            <p:nvSpPr>
              <p:cNvPr id="93980" name="Rectangle 796"/>
              <p:cNvSpPr>
                <a:spLocks noChangeAspect="1" noChangeArrowheads="1"/>
              </p:cNvSpPr>
              <p:nvPr/>
            </p:nvSpPr>
            <p:spPr bwMode="auto">
              <a:xfrm flipH="1">
                <a:off x="909" y="734"/>
                <a:ext cx="36" cy="57"/>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93981" name="Rectangle 797"/>
              <p:cNvSpPr>
                <a:spLocks noChangeAspect="1" noChangeArrowheads="1"/>
              </p:cNvSpPr>
              <p:nvPr/>
            </p:nvSpPr>
            <p:spPr bwMode="auto">
              <a:xfrm flipH="1">
                <a:off x="909" y="712"/>
                <a:ext cx="36" cy="16"/>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93982" name="AutoShape 798"/>
              <p:cNvSpPr>
                <a:spLocks noChangeArrowheads="1"/>
              </p:cNvSpPr>
              <p:nvPr/>
            </p:nvSpPr>
            <p:spPr bwMode="auto">
              <a:xfrm>
                <a:off x="905" y="710"/>
                <a:ext cx="43" cy="2"/>
              </a:xfrm>
              <a:custGeom>
                <a:avLst/>
                <a:gdLst>
                  <a:gd name="G0" fmla="+- 1350 0 0"/>
                  <a:gd name="G1" fmla="+- 21600 0 1350"/>
                  <a:gd name="G2" fmla="*/ 1350 1 2"/>
                  <a:gd name="G3" fmla="+- 21600 0 G2"/>
                  <a:gd name="G4" fmla="+/ 1350 21600 2"/>
                  <a:gd name="G5" fmla="+/ G1 0 2"/>
                  <a:gd name="G6" fmla="*/ 21600 21600 1350"/>
                  <a:gd name="G7" fmla="*/ G6 1 2"/>
                  <a:gd name="G8" fmla="+- 21600 0 G7"/>
                  <a:gd name="G9" fmla="*/ 21600 1 2"/>
                  <a:gd name="G10" fmla="+- 1350 0 G9"/>
                  <a:gd name="G11" fmla="?: G10 G8 0"/>
                  <a:gd name="G12" fmla="?: G10 G7 21600"/>
                  <a:gd name="T0" fmla="*/ 20925 w 21600"/>
                  <a:gd name="T1" fmla="*/ 10800 h 21600"/>
                  <a:gd name="T2" fmla="*/ 10800 w 21600"/>
                  <a:gd name="T3" fmla="*/ 21600 h 21600"/>
                  <a:gd name="T4" fmla="*/ 675 w 21600"/>
                  <a:gd name="T5" fmla="*/ 10800 h 21600"/>
                  <a:gd name="T6" fmla="*/ 10800 w 21600"/>
                  <a:gd name="T7" fmla="*/ 0 h 21600"/>
                  <a:gd name="T8" fmla="*/ 2475 w 21600"/>
                  <a:gd name="T9" fmla="*/ 2475 h 21600"/>
                  <a:gd name="T10" fmla="*/ 19125 w 21600"/>
                  <a:gd name="T11" fmla="*/ 19125 h 21600"/>
                </a:gdLst>
                <a:ahLst/>
                <a:cxnLst>
                  <a:cxn ang="0">
                    <a:pos x="T0" y="T1"/>
                  </a:cxn>
                  <a:cxn ang="0">
                    <a:pos x="T2" y="T3"/>
                  </a:cxn>
                  <a:cxn ang="0">
                    <a:pos x="T4" y="T5"/>
                  </a:cxn>
                  <a:cxn ang="0">
                    <a:pos x="T6" y="T7"/>
                  </a:cxn>
                </a:cxnLst>
                <a:rect l="T8" t="T9" r="T10" b="T11"/>
                <a:pathLst>
                  <a:path w="21600" h="21600">
                    <a:moveTo>
                      <a:pt x="0" y="0"/>
                    </a:moveTo>
                    <a:lnTo>
                      <a:pt x="1350" y="21600"/>
                    </a:lnTo>
                    <a:lnTo>
                      <a:pt x="20250"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93983" name="AutoShape 799"/>
              <p:cNvSpPr>
                <a:spLocks noChangeArrowheads="1"/>
              </p:cNvSpPr>
              <p:nvPr/>
            </p:nvSpPr>
            <p:spPr bwMode="auto">
              <a:xfrm rot="10800000">
                <a:off x="905" y="791"/>
                <a:ext cx="43" cy="4"/>
              </a:xfrm>
              <a:custGeom>
                <a:avLst/>
                <a:gdLst>
                  <a:gd name="G0" fmla="+- 1694 0 0"/>
                  <a:gd name="G1" fmla="+- 21600 0 1694"/>
                  <a:gd name="G2" fmla="*/ 1694 1 2"/>
                  <a:gd name="G3" fmla="+- 21600 0 G2"/>
                  <a:gd name="G4" fmla="+/ 1694 21600 2"/>
                  <a:gd name="G5" fmla="+/ G1 0 2"/>
                  <a:gd name="G6" fmla="*/ 21600 21600 1694"/>
                  <a:gd name="G7" fmla="*/ G6 1 2"/>
                  <a:gd name="G8" fmla="+- 21600 0 G7"/>
                  <a:gd name="G9" fmla="*/ 21600 1 2"/>
                  <a:gd name="G10" fmla="+- 1694 0 G9"/>
                  <a:gd name="G11" fmla="?: G10 G8 0"/>
                  <a:gd name="G12" fmla="?: G10 G7 21600"/>
                  <a:gd name="T0" fmla="*/ 20753 w 21600"/>
                  <a:gd name="T1" fmla="*/ 10800 h 21600"/>
                  <a:gd name="T2" fmla="*/ 10800 w 21600"/>
                  <a:gd name="T3" fmla="*/ 21600 h 21600"/>
                  <a:gd name="T4" fmla="*/ 847 w 21600"/>
                  <a:gd name="T5" fmla="*/ 10800 h 21600"/>
                  <a:gd name="T6" fmla="*/ 10800 w 21600"/>
                  <a:gd name="T7" fmla="*/ 0 h 21600"/>
                  <a:gd name="T8" fmla="*/ 2647 w 21600"/>
                  <a:gd name="T9" fmla="*/ 2647 h 21600"/>
                  <a:gd name="T10" fmla="*/ 18953 w 21600"/>
                  <a:gd name="T11" fmla="*/ 18953 h 21600"/>
                </a:gdLst>
                <a:ahLst/>
                <a:cxnLst>
                  <a:cxn ang="0">
                    <a:pos x="T0" y="T1"/>
                  </a:cxn>
                  <a:cxn ang="0">
                    <a:pos x="T2" y="T3"/>
                  </a:cxn>
                  <a:cxn ang="0">
                    <a:pos x="T4" y="T5"/>
                  </a:cxn>
                  <a:cxn ang="0">
                    <a:pos x="T6" y="T7"/>
                  </a:cxn>
                </a:cxnLst>
                <a:rect l="T8" t="T9" r="T10" b="T11"/>
                <a:pathLst>
                  <a:path w="21600" h="21600">
                    <a:moveTo>
                      <a:pt x="0" y="0"/>
                    </a:moveTo>
                    <a:lnTo>
                      <a:pt x="1694" y="21600"/>
                    </a:lnTo>
                    <a:lnTo>
                      <a:pt x="19906"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84" name="Rectangle 800"/>
              <p:cNvSpPr>
                <a:spLocks noChangeAspect="1" noChangeArrowheads="1"/>
              </p:cNvSpPr>
              <p:nvPr/>
            </p:nvSpPr>
            <p:spPr bwMode="auto">
              <a:xfrm flipH="1">
                <a:off x="905" y="795"/>
                <a:ext cx="43" cy="22"/>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grpSp>
        <p:sp>
          <p:nvSpPr>
            <p:cNvPr id="93985" name="Rectangle 801"/>
            <p:cNvSpPr>
              <a:spLocks noChangeArrowheads="1"/>
            </p:cNvSpPr>
            <p:nvPr/>
          </p:nvSpPr>
          <p:spPr bwMode="auto">
            <a:xfrm>
              <a:off x="1567" y="451"/>
              <a:ext cx="191" cy="1321"/>
            </a:xfrm>
            <a:prstGeom prst="rect">
              <a:avLst/>
            </a:prstGeom>
            <a:gradFill rotWithShape="1">
              <a:gsLst>
                <a:gs pos="0">
                  <a:srgbClr val="333333"/>
                </a:gs>
                <a:gs pos="50000">
                  <a:srgbClr val="DDDDDD"/>
                </a:gs>
                <a:gs pos="100000">
                  <a:srgbClr val="333333"/>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3986" name="Group 802"/>
            <p:cNvGrpSpPr>
              <a:grpSpLocks/>
            </p:cNvGrpSpPr>
            <p:nvPr/>
          </p:nvGrpSpPr>
          <p:grpSpPr bwMode="auto">
            <a:xfrm>
              <a:off x="1580" y="1631"/>
              <a:ext cx="166" cy="80"/>
              <a:chOff x="63" y="428"/>
              <a:chExt cx="36" cy="19"/>
            </a:xfrm>
          </p:grpSpPr>
          <p:sp>
            <p:nvSpPr>
              <p:cNvPr id="93987" name="AutoShape 803"/>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88" name="AutoShape 804"/>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89" name="AutoShape 805"/>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3990" name="Group 806"/>
            <p:cNvGrpSpPr>
              <a:grpSpLocks/>
            </p:cNvGrpSpPr>
            <p:nvPr/>
          </p:nvGrpSpPr>
          <p:grpSpPr bwMode="auto">
            <a:xfrm>
              <a:off x="1580" y="1563"/>
              <a:ext cx="166" cy="85"/>
              <a:chOff x="220" y="413"/>
              <a:chExt cx="36" cy="20"/>
            </a:xfrm>
          </p:grpSpPr>
          <p:sp>
            <p:nvSpPr>
              <p:cNvPr id="93991" name="AutoShape 807"/>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92" name="AutoShape 808"/>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93" name="AutoShape 809"/>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3994" name="Group 810"/>
            <p:cNvGrpSpPr>
              <a:grpSpLocks/>
            </p:cNvGrpSpPr>
            <p:nvPr/>
          </p:nvGrpSpPr>
          <p:grpSpPr bwMode="auto">
            <a:xfrm>
              <a:off x="1582" y="863"/>
              <a:ext cx="166" cy="93"/>
              <a:chOff x="63" y="428"/>
              <a:chExt cx="36" cy="19"/>
            </a:xfrm>
          </p:grpSpPr>
          <p:sp>
            <p:nvSpPr>
              <p:cNvPr id="93995" name="AutoShape 811"/>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96" name="AutoShape 812"/>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3997" name="AutoShape 813"/>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3998" name="Group 814"/>
            <p:cNvGrpSpPr>
              <a:grpSpLocks/>
            </p:cNvGrpSpPr>
            <p:nvPr/>
          </p:nvGrpSpPr>
          <p:grpSpPr bwMode="auto">
            <a:xfrm>
              <a:off x="1582" y="626"/>
              <a:ext cx="166" cy="94"/>
              <a:chOff x="220" y="413"/>
              <a:chExt cx="36" cy="20"/>
            </a:xfrm>
          </p:grpSpPr>
          <p:sp>
            <p:nvSpPr>
              <p:cNvPr id="93999" name="AutoShape 815"/>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00" name="AutoShape 816"/>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01" name="AutoShape 817"/>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4002" name="Group 818"/>
            <p:cNvGrpSpPr>
              <a:grpSpLocks/>
            </p:cNvGrpSpPr>
            <p:nvPr/>
          </p:nvGrpSpPr>
          <p:grpSpPr bwMode="auto">
            <a:xfrm>
              <a:off x="1582" y="705"/>
              <a:ext cx="166" cy="99"/>
              <a:chOff x="220" y="413"/>
              <a:chExt cx="36" cy="20"/>
            </a:xfrm>
          </p:grpSpPr>
          <p:sp>
            <p:nvSpPr>
              <p:cNvPr id="94003" name="AutoShape 819"/>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04" name="AutoShape 820"/>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05" name="AutoShape 821"/>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4006" name="Group 822"/>
            <p:cNvGrpSpPr>
              <a:grpSpLocks/>
            </p:cNvGrpSpPr>
            <p:nvPr/>
          </p:nvGrpSpPr>
          <p:grpSpPr bwMode="auto">
            <a:xfrm>
              <a:off x="1582" y="784"/>
              <a:ext cx="166" cy="99"/>
              <a:chOff x="220" y="413"/>
              <a:chExt cx="36" cy="20"/>
            </a:xfrm>
          </p:grpSpPr>
          <p:sp>
            <p:nvSpPr>
              <p:cNvPr id="94007" name="AutoShape 823"/>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08" name="AutoShape 824"/>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09" name="AutoShape 825"/>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4010" name="Group 826"/>
            <p:cNvGrpSpPr>
              <a:grpSpLocks/>
            </p:cNvGrpSpPr>
            <p:nvPr/>
          </p:nvGrpSpPr>
          <p:grpSpPr bwMode="auto">
            <a:xfrm>
              <a:off x="1582" y="936"/>
              <a:ext cx="166" cy="94"/>
              <a:chOff x="220" y="413"/>
              <a:chExt cx="36" cy="20"/>
            </a:xfrm>
          </p:grpSpPr>
          <p:sp>
            <p:nvSpPr>
              <p:cNvPr id="94011" name="AutoShape 827"/>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12" name="AutoShape 828"/>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13" name="AutoShape 829"/>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4014" name="Group 830"/>
            <p:cNvGrpSpPr>
              <a:grpSpLocks/>
            </p:cNvGrpSpPr>
            <p:nvPr/>
          </p:nvGrpSpPr>
          <p:grpSpPr bwMode="auto">
            <a:xfrm>
              <a:off x="1584" y="1017"/>
              <a:ext cx="166" cy="562"/>
              <a:chOff x="3277" y="3248"/>
              <a:chExt cx="166" cy="484"/>
            </a:xfrm>
          </p:grpSpPr>
          <p:grpSp>
            <p:nvGrpSpPr>
              <p:cNvPr id="94015" name="Group 831"/>
              <p:cNvGrpSpPr>
                <a:grpSpLocks/>
              </p:cNvGrpSpPr>
              <p:nvPr/>
            </p:nvGrpSpPr>
            <p:grpSpPr bwMode="auto">
              <a:xfrm>
                <a:off x="3277" y="3248"/>
                <a:ext cx="166" cy="81"/>
                <a:chOff x="220" y="413"/>
                <a:chExt cx="36" cy="20"/>
              </a:xfrm>
            </p:grpSpPr>
            <p:sp>
              <p:nvSpPr>
                <p:cNvPr id="94016" name="AutoShape 832"/>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17" name="AutoShape 833"/>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18" name="AutoShape 834"/>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4019" name="Group 835"/>
              <p:cNvGrpSpPr>
                <a:grpSpLocks/>
              </p:cNvGrpSpPr>
              <p:nvPr/>
            </p:nvGrpSpPr>
            <p:grpSpPr bwMode="auto">
              <a:xfrm>
                <a:off x="3277" y="3588"/>
                <a:ext cx="166" cy="80"/>
                <a:chOff x="63" y="428"/>
                <a:chExt cx="36" cy="19"/>
              </a:xfrm>
            </p:grpSpPr>
            <p:sp>
              <p:nvSpPr>
                <p:cNvPr id="94020" name="AutoShape 836"/>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21" name="AutoShape 837"/>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22" name="AutoShape 838"/>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4023" name="Group 839"/>
              <p:cNvGrpSpPr>
                <a:grpSpLocks/>
              </p:cNvGrpSpPr>
              <p:nvPr/>
            </p:nvGrpSpPr>
            <p:grpSpPr bwMode="auto">
              <a:xfrm>
                <a:off x="3277" y="3316"/>
                <a:ext cx="166" cy="85"/>
                <a:chOff x="220" y="413"/>
                <a:chExt cx="36" cy="20"/>
              </a:xfrm>
            </p:grpSpPr>
            <p:sp>
              <p:nvSpPr>
                <p:cNvPr id="94024" name="AutoShape 840"/>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25" name="AutoShape 841"/>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26" name="AutoShape 842"/>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4027" name="Group 843"/>
              <p:cNvGrpSpPr>
                <a:grpSpLocks/>
              </p:cNvGrpSpPr>
              <p:nvPr/>
            </p:nvGrpSpPr>
            <p:grpSpPr bwMode="auto">
              <a:xfrm>
                <a:off x="3277" y="3384"/>
                <a:ext cx="166" cy="81"/>
                <a:chOff x="220" y="413"/>
                <a:chExt cx="36" cy="20"/>
              </a:xfrm>
            </p:grpSpPr>
            <p:sp>
              <p:nvSpPr>
                <p:cNvPr id="94028" name="AutoShape 844"/>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29" name="AutoShape 845"/>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30" name="AutoShape 846"/>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4031" name="Group 847"/>
              <p:cNvGrpSpPr>
                <a:grpSpLocks/>
              </p:cNvGrpSpPr>
              <p:nvPr/>
            </p:nvGrpSpPr>
            <p:grpSpPr bwMode="auto">
              <a:xfrm>
                <a:off x="3277" y="3452"/>
                <a:ext cx="166" cy="85"/>
                <a:chOff x="220" y="413"/>
                <a:chExt cx="36" cy="20"/>
              </a:xfrm>
            </p:grpSpPr>
            <p:sp>
              <p:nvSpPr>
                <p:cNvPr id="94032" name="AutoShape 848"/>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33" name="AutoShape 849"/>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34" name="AutoShape 850"/>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4035" name="Group 851"/>
              <p:cNvGrpSpPr>
                <a:grpSpLocks/>
              </p:cNvGrpSpPr>
              <p:nvPr/>
            </p:nvGrpSpPr>
            <p:grpSpPr bwMode="auto">
              <a:xfrm>
                <a:off x="3277" y="3520"/>
                <a:ext cx="166" cy="85"/>
                <a:chOff x="220" y="413"/>
                <a:chExt cx="36" cy="20"/>
              </a:xfrm>
            </p:grpSpPr>
            <p:sp>
              <p:nvSpPr>
                <p:cNvPr id="94036" name="AutoShape 852"/>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37" name="AutoShape 853"/>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38" name="AutoShape 854"/>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4039" name="Group 855"/>
              <p:cNvGrpSpPr>
                <a:grpSpLocks/>
              </p:cNvGrpSpPr>
              <p:nvPr/>
            </p:nvGrpSpPr>
            <p:grpSpPr bwMode="auto">
              <a:xfrm>
                <a:off x="3277" y="3651"/>
                <a:ext cx="166" cy="81"/>
                <a:chOff x="220" y="413"/>
                <a:chExt cx="36" cy="20"/>
              </a:xfrm>
            </p:grpSpPr>
            <p:sp>
              <p:nvSpPr>
                <p:cNvPr id="94040" name="AutoShape 856"/>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41" name="AutoShape 857"/>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42" name="AutoShape 858"/>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94043" name="Group 859"/>
            <p:cNvGrpSpPr>
              <a:grpSpLocks/>
            </p:cNvGrpSpPr>
            <p:nvPr/>
          </p:nvGrpSpPr>
          <p:grpSpPr bwMode="auto">
            <a:xfrm>
              <a:off x="1587" y="541"/>
              <a:ext cx="166" cy="94"/>
              <a:chOff x="220" y="413"/>
              <a:chExt cx="36" cy="20"/>
            </a:xfrm>
          </p:grpSpPr>
          <p:sp>
            <p:nvSpPr>
              <p:cNvPr id="94044" name="AutoShape 860"/>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45" name="AutoShape 861"/>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46" name="AutoShape 862"/>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4047" name="Group 863"/>
            <p:cNvGrpSpPr>
              <a:grpSpLocks/>
            </p:cNvGrpSpPr>
            <p:nvPr/>
          </p:nvGrpSpPr>
          <p:grpSpPr bwMode="auto">
            <a:xfrm>
              <a:off x="1587" y="463"/>
              <a:ext cx="166" cy="94"/>
              <a:chOff x="220" y="413"/>
              <a:chExt cx="36" cy="20"/>
            </a:xfrm>
          </p:grpSpPr>
          <p:sp>
            <p:nvSpPr>
              <p:cNvPr id="94048" name="AutoShape 864"/>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49" name="AutoShape 865"/>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50" name="AutoShape 866"/>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4051" name="Group 867"/>
            <p:cNvGrpSpPr>
              <a:grpSpLocks/>
            </p:cNvGrpSpPr>
            <p:nvPr/>
          </p:nvGrpSpPr>
          <p:grpSpPr bwMode="auto">
            <a:xfrm>
              <a:off x="1568" y="3070"/>
              <a:ext cx="191" cy="1068"/>
              <a:chOff x="1568" y="3070"/>
              <a:chExt cx="191" cy="1068"/>
            </a:xfrm>
          </p:grpSpPr>
          <p:sp>
            <p:nvSpPr>
              <p:cNvPr id="94052" name="Rectangle 868"/>
              <p:cNvSpPr>
                <a:spLocks noChangeArrowheads="1"/>
              </p:cNvSpPr>
              <p:nvPr/>
            </p:nvSpPr>
            <p:spPr bwMode="auto">
              <a:xfrm>
                <a:off x="1568" y="3070"/>
                <a:ext cx="191" cy="1068"/>
              </a:xfrm>
              <a:prstGeom prst="rect">
                <a:avLst/>
              </a:prstGeom>
              <a:gradFill rotWithShape="1">
                <a:gsLst>
                  <a:gs pos="0">
                    <a:srgbClr val="333333"/>
                  </a:gs>
                  <a:gs pos="50000">
                    <a:srgbClr val="DDDDDD"/>
                  </a:gs>
                  <a:gs pos="100000">
                    <a:srgbClr val="333333"/>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4053" name="Group 869"/>
              <p:cNvGrpSpPr>
                <a:grpSpLocks/>
              </p:cNvGrpSpPr>
              <p:nvPr/>
            </p:nvGrpSpPr>
            <p:grpSpPr bwMode="auto">
              <a:xfrm>
                <a:off x="1580" y="3277"/>
                <a:ext cx="166" cy="98"/>
                <a:chOff x="63" y="428"/>
                <a:chExt cx="36" cy="19"/>
              </a:xfrm>
            </p:grpSpPr>
            <p:sp>
              <p:nvSpPr>
                <p:cNvPr id="94054" name="AutoShape 870"/>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55" name="AutoShape 871"/>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56" name="AutoShape 872"/>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4057" name="Group 873"/>
              <p:cNvGrpSpPr>
                <a:grpSpLocks/>
              </p:cNvGrpSpPr>
              <p:nvPr/>
            </p:nvGrpSpPr>
            <p:grpSpPr bwMode="auto">
              <a:xfrm>
                <a:off x="1580" y="3182"/>
                <a:ext cx="166" cy="104"/>
                <a:chOff x="1580" y="3290"/>
                <a:chExt cx="166" cy="104"/>
              </a:xfrm>
            </p:grpSpPr>
            <p:sp>
              <p:nvSpPr>
                <p:cNvPr id="94058" name="AutoShape 874"/>
                <p:cNvSpPr>
                  <a:spLocks noChangeAspect="1" noChangeArrowheads="1"/>
                </p:cNvSpPr>
                <p:nvPr/>
              </p:nvSpPr>
              <p:spPr bwMode="auto">
                <a:xfrm>
                  <a:off x="1645" y="3321"/>
                  <a:ext cx="36" cy="42"/>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59" name="AutoShape 875"/>
                <p:cNvSpPr>
                  <a:spLocks noChangeAspect="1" noChangeArrowheads="1"/>
                </p:cNvSpPr>
                <p:nvPr/>
              </p:nvSpPr>
              <p:spPr bwMode="auto">
                <a:xfrm>
                  <a:off x="1580" y="3290"/>
                  <a:ext cx="37" cy="42"/>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60" name="AutoShape 876"/>
                <p:cNvSpPr>
                  <a:spLocks noChangeAspect="1" noChangeArrowheads="1"/>
                </p:cNvSpPr>
                <p:nvPr/>
              </p:nvSpPr>
              <p:spPr bwMode="auto">
                <a:xfrm>
                  <a:off x="1709" y="3352"/>
                  <a:ext cx="37" cy="42"/>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4061" name="Group 877"/>
              <p:cNvGrpSpPr>
                <a:grpSpLocks/>
              </p:cNvGrpSpPr>
              <p:nvPr/>
            </p:nvGrpSpPr>
            <p:grpSpPr bwMode="auto">
              <a:xfrm>
                <a:off x="1580" y="3355"/>
                <a:ext cx="166" cy="98"/>
                <a:chOff x="220" y="413"/>
                <a:chExt cx="36" cy="20"/>
              </a:xfrm>
            </p:grpSpPr>
            <p:sp>
              <p:nvSpPr>
                <p:cNvPr id="94062" name="AutoShape 878"/>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63" name="AutoShape 879"/>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64" name="AutoShape 880"/>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4065" name="Group 881"/>
              <p:cNvGrpSpPr>
                <a:grpSpLocks/>
              </p:cNvGrpSpPr>
              <p:nvPr/>
            </p:nvGrpSpPr>
            <p:grpSpPr bwMode="auto">
              <a:xfrm>
                <a:off x="1583" y="3430"/>
                <a:ext cx="166" cy="589"/>
                <a:chOff x="1583" y="3430"/>
                <a:chExt cx="166" cy="589"/>
              </a:xfrm>
            </p:grpSpPr>
            <p:grpSp>
              <p:nvGrpSpPr>
                <p:cNvPr id="94066" name="Group 882"/>
                <p:cNvGrpSpPr>
                  <a:grpSpLocks/>
                </p:cNvGrpSpPr>
                <p:nvPr/>
              </p:nvGrpSpPr>
              <p:grpSpPr bwMode="auto">
                <a:xfrm>
                  <a:off x="1583" y="3430"/>
                  <a:ext cx="166" cy="98"/>
                  <a:chOff x="220" y="413"/>
                  <a:chExt cx="36" cy="20"/>
                </a:xfrm>
              </p:grpSpPr>
              <p:sp>
                <p:nvSpPr>
                  <p:cNvPr id="94067" name="AutoShape 883"/>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68" name="AutoShape 884"/>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69" name="AutoShape 885"/>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4070" name="Group 886"/>
                <p:cNvGrpSpPr>
                  <a:grpSpLocks/>
                </p:cNvGrpSpPr>
                <p:nvPr/>
              </p:nvGrpSpPr>
              <p:grpSpPr bwMode="auto">
                <a:xfrm>
                  <a:off x="1583" y="3843"/>
                  <a:ext cx="166" cy="99"/>
                  <a:chOff x="63" y="428"/>
                  <a:chExt cx="36" cy="19"/>
                </a:xfrm>
              </p:grpSpPr>
              <p:sp>
                <p:nvSpPr>
                  <p:cNvPr id="94071" name="AutoShape 887"/>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72" name="AutoShape 888"/>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73" name="AutoShape 889"/>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4074" name="Group 890"/>
                <p:cNvGrpSpPr>
                  <a:grpSpLocks/>
                </p:cNvGrpSpPr>
                <p:nvPr/>
              </p:nvGrpSpPr>
              <p:grpSpPr bwMode="auto">
                <a:xfrm>
                  <a:off x="1583" y="3513"/>
                  <a:ext cx="166" cy="103"/>
                  <a:chOff x="220" y="413"/>
                  <a:chExt cx="36" cy="20"/>
                </a:xfrm>
              </p:grpSpPr>
              <p:sp>
                <p:nvSpPr>
                  <p:cNvPr id="94075" name="AutoShape 891"/>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76" name="AutoShape 892"/>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77" name="AutoShape 893"/>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4078" name="Group 894"/>
                <p:cNvGrpSpPr>
                  <a:grpSpLocks/>
                </p:cNvGrpSpPr>
                <p:nvPr/>
              </p:nvGrpSpPr>
              <p:grpSpPr bwMode="auto">
                <a:xfrm>
                  <a:off x="1583" y="3595"/>
                  <a:ext cx="166" cy="99"/>
                  <a:chOff x="220" y="413"/>
                  <a:chExt cx="36" cy="20"/>
                </a:xfrm>
              </p:grpSpPr>
              <p:sp>
                <p:nvSpPr>
                  <p:cNvPr id="94079" name="AutoShape 895"/>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80" name="AutoShape 896"/>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81" name="AutoShape 897"/>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4082" name="Group 898"/>
                <p:cNvGrpSpPr>
                  <a:grpSpLocks/>
                </p:cNvGrpSpPr>
                <p:nvPr/>
              </p:nvGrpSpPr>
              <p:grpSpPr bwMode="auto">
                <a:xfrm>
                  <a:off x="1583" y="3678"/>
                  <a:ext cx="166" cy="103"/>
                  <a:chOff x="220" y="413"/>
                  <a:chExt cx="36" cy="20"/>
                </a:xfrm>
              </p:grpSpPr>
              <p:sp>
                <p:nvSpPr>
                  <p:cNvPr id="94083" name="AutoShape 899"/>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84" name="AutoShape 900"/>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85" name="AutoShape 901"/>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4086" name="Group 902"/>
                <p:cNvGrpSpPr>
                  <a:grpSpLocks/>
                </p:cNvGrpSpPr>
                <p:nvPr/>
              </p:nvGrpSpPr>
              <p:grpSpPr bwMode="auto">
                <a:xfrm>
                  <a:off x="1583" y="3761"/>
                  <a:ext cx="166" cy="103"/>
                  <a:chOff x="220" y="413"/>
                  <a:chExt cx="36" cy="20"/>
                </a:xfrm>
              </p:grpSpPr>
              <p:sp>
                <p:nvSpPr>
                  <p:cNvPr id="94087" name="AutoShape 903"/>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88" name="AutoShape 904"/>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89" name="AutoShape 905"/>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4090" name="Group 906"/>
                <p:cNvGrpSpPr>
                  <a:grpSpLocks/>
                </p:cNvGrpSpPr>
                <p:nvPr/>
              </p:nvGrpSpPr>
              <p:grpSpPr bwMode="auto">
                <a:xfrm>
                  <a:off x="1583" y="3921"/>
                  <a:ext cx="166" cy="98"/>
                  <a:chOff x="220" y="413"/>
                  <a:chExt cx="36" cy="20"/>
                </a:xfrm>
              </p:grpSpPr>
              <p:sp>
                <p:nvSpPr>
                  <p:cNvPr id="94091" name="AutoShape 907"/>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92" name="AutoShape 908"/>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93" name="AutoShape 909"/>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grpSp>
          <p:nvGrpSpPr>
            <p:cNvPr id="94094" name="Group 910"/>
            <p:cNvGrpSpPr>
              <a:grpSpLocks/>
            </p:cNvGrpSpPr>
            <p:nvPr/>
          </p:nvGrpSpPr>
          <p:grpSpPr bwMode="auto">
            <a:xfrm>
              <a:off x="1585" y="4009"/>
              <a:ext cx="166" cy="104"/>
              <a:chOff x="1580" y="3290"/>
              <a:chExt cx="166" cy="104"/>
            </a:xfrm>
          </p:grpSpPr>
          <p:sp>
            <p:nvSpPr>
              <p:cNvPr id="94095" name="AutoShape 911"/>
              <p:cNvSpPr>
                <a:spLocks noChangeAspect="1" noChangeArrowheads="1"/>
              </p:cNvSpPr>
              <p:nvPr/>
            </p:nvSpPr>
            <p:spPr bwMode="auto">
              <a:xfrm>
                <a:off x="1645" y="3321"/>
                <a:ext cx="36" cy="42"/>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96" name="AutoShape 912"/>
              <p:cNvSpPr>
                <a:spLocks noChangeAspect="1" noChangeArrowheads="1"/>
              </p:cNvSpPr>
              <p:nvPr/>
            </p:nvSpPr>
            <p:spPr bwMode="auto">
              <a:xfrm>
                <a:off x="1580" y="3290"/>
                <a:ext cx="37" cy="42"/>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097" name="AutoShape 913"/>
              <p:cNvSpPr>
                <a:spLocks noChangeAspect="1" noChangeArrowheads="1"/>
              </p:cNvSpPr>
              <p:nvPr/>
            </p:nvSpPr>
            <p:spPr bwMode="auto">
              <a:xfrm>
                <a:off x="1709" y="3352"/>
                <a:ext cx="37" cy="42"/>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94098" name="Group 914"/>
          <p:cNvGrpSpPr>
            <a:grpSpLocks/>
          </p:cNvGrpSpPr>
          <p:nvPr/>
        </p:nvGrpSpPr>
        <p:grpSpPr bwMode="auto">
          <a:xfrm>
            <a:off x="2881313" y="4097338"/>
            <a:ext cx="42862" cy="314325"/>
            <a:chOff x="3293" y="3267"/>
            <a:chExt cx="96" cy="144"/>
          </a:xfrm>
        </p:grpSpPr>
        <p:sp>
          <p:nvSpPr>
            <p:cNvPr id="94099" name="Text Box 915"/>
            <p:cNvSpPr txBox="1">
              <a:spLocks noChangeArrowheads="1"/>
            </p:cNvSpPr>
            <p:nvPr/>
          </p:nvSpPr>
          <p:spPr bwMode="auto">
            <a:xfrm>
              <a:off x="3293" y="3267"/>
              <a:ext cx="94" cy="144"/>
            </a:xfrm>
            <a:prstGeom prst="rect">
              <a:avLst/>
            </a:prstGeom>
            <a:solidFill>
              <a:srgbClr val="000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94100" name="Rectangle 916"/>
            <p:cNvSpPr>
              <a:spLocks noChangeArrowheads="1"/>
            </p:cNvSpPr>
            <p:nvPr/>
          </p:nvSpPr>
          <p:spPr bwMode="auto">
            <a:xfrm>
              <a:off x="3293" y="3311"/>
              <a:ext cx="96" cy="6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94101" name="Group 917"/>
          <p:cNvGrpSpPr>
            <a:grpSpLocks/>
          </p:cNvGrpSpPr>
          <p:nvPr/>
        </p:nvGrpSpPr>
        <p:grpSpPr bwMode="auto">
          <a:xfrm>
            <a:off x="2374900" y="4114800"/>
            <a:ext cx="42863" cy="314325"/>
            <a:chOff x="3293" y="3267"/>
            <a:chExt cx="96" cy="144"/>
          </a:xfrm>
        </p:grpSpPr>
        <p:sp>
          <p:nvSpPr>
            <p:cNvPr id="94102" name="Text Box 918"/>
            <p:cNvSpPr txBox="1">
              <a:spLocks noChangeArrowheads="1"/>
            </p:cNvSpPr>
            <p:nvPr/>
          </p:nvSpPr>
          <p:spPr bwMode="auto">
            <a:xfrm>
              <a:off x="3293" y="3267"/>
              <a:ext cx="94" cy="144"/>
            </a:xfrm>
            <a:prstGeom prst="rect">
              <a:avLst/>
            </a:prstGeom>
            <a:solidFill>
              <a:srgbClr val="000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94103" name="Rectangle 919"/>
            <p:cNvSpPr>
              <a:spLocks noChangeArrowheads="1"/>
            </p:cNvSpPr>
            <p:nvPr/>
          </p:nvSpPr>
          <p:spPr bwMode="auto">
            <a:xfrm>
              <a:off x="3293" y="3311"/>
              <a:ext cx="96" cy="6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Tree>
    <p:extLst>
      <p:ext uri="{BB962C8B-B14F-4D97-AF65-F5344CB8AC3E}">
        <p14:creationId xmlns:p14="http://schemas.microsoft.com/office/powerpoint/2010/main" val="28714516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fade">
                                      <p:cBhvr>
                                        <p:cTn id="7" dur="2000"/>
                                        <p:tgtEl>
                                          <p:spTgt spid="931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9318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3187">
                                            <p:txEl>
                                              <p:pRg st="0" end="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87"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76200" y="55563"/>
            <a:ext cx="6629400" cy="685800"/>
          </a:xfrm>
        </p:spPr>
        <p:txBody>
          <a:bodyPr/>
          <a:lstStyle/>
          <a:p>
            <a:r>
              <a:rPr lang="en-GB" b="1" u="sng" dirty="0" smtClean="0">
                <a:solidFill>
                  <a:schemeClr val="tx2"/>
                </a:solidFill>
                <a:ea typeface="ＭＳ Ｐゴシック" pitchFamily="34" charset="-128"/>
              </a:rPr>
              <a:t>Deployment Sequence</a:t>
            </a:r>
          </a:p>
        </p:txBody>
      </p:sp>
      <p:sp>
        <p:nvSpPr>
          <p:cNvPr id="94212" name="Rectangle 4"/>
          <p:cNvSpPr>
            <a:spLocks noChangeArrowheads="1"/>
          </p:cNvSpPr>
          <p:nvPr/>
        </p:nvSpPr>
        <p:spPr bwMode="auto">
          <a:xfrm>
            <a:off x="2270125" y="1204913"/>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94213" name="AutoShape 5"/>
          <p:cNvSpPr>
            <a:spLocks noChangeArrowheads="1"/>
          </p:cNvSpPr>
          <p:nvPr/>
        </p:nvSpPr>
        <p:spPr bwMode="auto">
          <a:xfrm>
            <a:off x="2306638" y="779463"/>
            <a:ext cx="681037"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14" name="Rectangle 6"/>
          <p:cNvSpPr>
            <a:spLocks noChangeArrowheads="1"/>
          </p:cNvSpPr>
          <p:nvPr/>
        </p:nvSpPr>
        <p:spPr bwMode="auto">
          <a:xfrm>
            <a:off x="2422525" y="4667250"/>
            <a:ext cx="450850" cy="201613"/>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15" name="Rectangle 7"/>
          <p:cNvSpPr>
            <a:spLocks noChangeArrowheads="1"/>
          </p:cNvSpPr>
          <p:nvPr/>
        </p:nvSpPr>
        <p:spPr bwMode="auto">
          <a:xfrm>
            <a:off x="2273300" y="4868863"/>
            <a:ext cx="749300" cy="133350"/>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4216" name="Group 8"/>
          <p:cNvGrpSpPr>
            <a:grpSpLocks/>
          </p:cNvGrpSpPr>
          <p:nvPr/>
        </p:nvGrpSpPr>
        <p:grpSpPr bwMode="auto">
          <a:xfrm>
            <a:off x="812800" y="3055938"/>
            <a:ext cx="1498600" cy="836612"/>
            <a:chOff x="454" y="281"/>
            <a:chExt cx="54" cy="35"/>
          </a:xfrm>
        </p:grpSpPr>
        <p:grpSp>
          <p:nvGrpSpPr>
            <p:cNvPr id="94217" name="Group 9"/>
            <p:cNvGrpSpPr>
              <a:grpSpLocks/>
            </p:cNvGrpSpPr>
            <p:nvPr/>
          </p:nvGrpSpPr>
          <p:grpSpPr bwMode="auto">
            <a:xfrm>
              <a:off x="454" y="281"/>
              <a:ext cx="10" cy="35"/>
              <a:chOff x="119" y="899"/>
              <a:chExt cx="10" cy="35"/>
            </a:xfrm>
          </p:grpSpPr>
          <p:sp>
            <p:nvSpPr>
              <p:cNvPr id="94218" name="Rectangle 10"/>
              <p:cNvSpPr>
                <a:spLocks noChangeArrowheads="1"/>
              </p:cNvSpPr>
              <p:nvPr/>
            </p:nvSpPr>
            <p:spPr bwMode="auto">
              <a:xfrm rot="10800000">
                <a:off x="125" y="914"/>
                <a:ext cx="4"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19" name="Freeform 11"/>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20" name="Line 12"/>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21" name="Line 13"/>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22" name="Freeform 14"/>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23" name="Line 15"/>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24" name="Line 16"/>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25" name="Freeform 17"/>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26" name="Line 18"/>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27" name="Line 19"/>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28" name="Freeform 20"/>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29" name="Line 21"/>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30" name="Line 22"/>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31" name="Rectangle 23"/>
              <p:cNvSpPr>
                <a:spLocks noChangeArrowheads="1"/>
              </p:cNvSpPr>
              <p:nvPr/>
            </p:nvSpPr>
            <p:spPr bwMode="auto">
              <a:xfrm rot="10800000">
                <a:off x="123" y="914"/>
                <a:ext cx="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32" name="Rectangle 24"/>
              <p:cNvSpPr>
                <a:spLocks noChangeArrowheads="1"/>
              </p:cNvSpPr>
              <p:nvPr/>
            </p:nvSpPr>
            <p:spPr bwMode="auto">
              <a:xfrm rot="10800000">
                <a:off x="119" y="899"/>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33" name="Freeform 25"/>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4234" name="Rectangle 26"/>
            <p:cNvSpPr>
              <a:spLocks noChangeArrowheads="1"/>
            </p:cNvSpPr>
            <p:nvPr/>
          </p:nvSpPr>
          <p:spPr bwMode="auto">
            <a:xfrm rot="10800000">
              <a:off x="475" y="286"/>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35" name="Freeform 27"/>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36" name="Line 28"/>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37" name="Freeform 29"/>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38" name="Line 30"/>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39" name="Freeform 31"/>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40" name="Freeform 32"/>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41" name="Rectangle 33"/>
            <p:cNvSpPr>
              <a:spLocks noChangeArrowheads="1"/>
            </p:cNvSpPr>
            <p:nvPr/>
          </p:nvSpPr>
          <p:spPr bwMode="auto">
            <a:xfrm rot="10800000">
              <a:off x="471" y="288"/>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42" name="Rectangle 34"/>
            <p:cNvSpPr>
              <a:spLocks noChangeArrowheads="1"/>
            </p:cNvSpPr>
            <p:nvPr/>
          </p:nvSpPr>
          <p:spPr bwMode="auto">
            <a:xfrm rot="10800000">
              <a:off x="487" y="302"/>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43" name="Rectangle 35"/>
            <p:cNvSpPr>
              <a:spLocks noChangeArrowheads="1"/>
            </p:cNvSpPr>
            <p:nvPr/>
          </p:nvSpPr>
          <p:spPr bwMode="auto">
            <a:xfrm rot="10800000">
              <a:off x="504" y="286"/>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44" name="Rectangle 36"/>
            <p:cNvSpPr>
              <a:spLocks noChangeArrowheads="1"/>
            </p:cNvSpPr>
            <p:nvPr/>
          </p:nvSpPr>
          <p:spPr bwMode="auto">
            <a:xfrm rot="10800000">
              <a:off x="487" y="289"/>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45" name="Rectangle 37"/>
            <p:cNvSpPr>
              <a:spLocks noChangeArrowheads="1"/>
            </p:cNvSpPr>
            <p:nvPr/>
          </p:nvSpPr>
          <p:spPr bwMode="auto">
            <a:xfrm rot="10800000">
              <a:off x="492" y="286"/>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4246" name="Rectangle 38"/>
          <p:cNvSpPr>
            <a:spLocks noChangeArrowheads="1"/>
          </p:cNvSpPr>
          <p:nvPr/>
        </p:nvSpPr>
        <p:spPr bwMode="auto">
          <a:xfrm>
            <a:off x="3429000" y="3160713"/>
            <a:ext cx="471488" cy="4921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47" name="Freeform 39"/>
          <p:cNvSpPr>
            <a:spLocks/>
          </p:cNvSpPr>
          <p:nvPr/>
        </p:nvSpPr>
        <p:spPr bwMode="auto">
          <a:xfrm>
            <a:off x="3927475" y="3235325"/>
            <a:ext cx="28575" cy="98425"/>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48" name="Line 40"/>
          <p:cNvSpPr>
            <a:spLocks noChangeShapeType="1"/>
          </p:cNvSpPr>
          <p:nvPr/>
        </p:nvSpPr>
        <p:spPr bwMode="auto">
          <a:xfrm flipH="1">
            <a:off x="3927475" y="3235325"/>
            <a:ext cx="28575" cy="9842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49" name="Freeform 41"/>
          <p:cNvSpPr>
            <a:spLocks/>
          </p:cNvSpPr>
          <p:nvPr/>
        </p:nvSpPr>
        <p:spPr bwMode="auto">
          <a:xfrm>
            <a:off x="3927475" y="3235325"/>
            <a:ext cx="28575" cy="98425"/>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50" name="Line 42"/>
          <p:cNvSpPr>
            <a:spLocks noChangeShapeType="1"/>
          </p:cNvSpPr>
          <p:nvPr/>
        </p:nvSpPr>
        <p:spPr bwMode="auto">
          <a:xfrm>
            <a:off x="3927475" y="3235325"/>
            <a:ext cx="28575" cy="9842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51" name="Freeform 43"/>
          <p:cNvSpPr>
            <a:spLocks/>
          </p:cNvSpPr>
          <p:nvPr/>
        </p:nvSpPr>
        <p:spPr bwMode="auto">
          <a:xfrm>
            <a:off x="3956050" y="3235325"/>
            <a:ext cx="55563" cy="520700"/>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52" name="Freeform 44"/>
          <p:cNvSpPr>
            <a:spLocks/>
          </p:cNvSpPr>
          <p:nvPr/>
        </p:nvSpPr>
        <p:spPr bwMode="auto">
          <a:xfrm>
            <a:off x="3956050" y="3333750"/>
            <a:ext cx="222250" cy="323850"/>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53" name="Freeform 45"/>
          <p:cNvSpPr>
            <a:spLocks/>
          </p:cNvSpPr>
          <p:nvPr/>
        </p:nvSpPr>
        <p:spPr bwMode="auto">
          <a:xfrm>
            <a:off x="3956050" y="3333750"/>
            <a:ext cx="222250" cy="323850"/>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4254" name="Group 46"/>
          <p:cNvGrpSpPr>
            <a:grpSpLocks/>
          </p:cNvGrpSpPr>
          <p:nvPr/>
        </p:nvGrpSpPr>
        <p:grpSpPr bwMode="auto">
          <a:xfrm>
            <a:off x="4149725" y="3060700"/>
            <a:ext cx="333375" cy="869950"/>
            <a:chOff x="232" y="900"/>
            <a:chExt cx="12" cy="35"/>
          </a:xfrm>
        </p:grpSpPr>
        <p:sp>
          <p:nvSpPr>
            <p:cNvPr id="94255" name="Rectangle 47"/>
            <p:cNvSpPr>
              <a:spLocks noChangeArrowheads="1"/>
            </p:cNvSpPr>
            <p:nvPr/>
          </p:nvSpPr>
          <p:spPr bwMode="auto">
            <a:xfrm>
              <a:off x="233" y="915"/>
              <a:ext cx="5"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56" name="Freeform 48"/>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57" name="Line 49"/>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58" name="Line 50"/>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59" name="Freeform 51"/>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60" name="Line 52"/>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61" name="Line 53"/>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62" name="Freeform 54"/>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63" name="Line 55"/>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64" name="Line 56"/>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65" name="Freeform 57"/>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66" name="Line 58"/>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67" name="Line 59"/>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68" name="Rectangle 60"/>
            <p:cNvSpPr>
              <a:spLocks noChangeArrowheads="1"/>
            </p:cNvSpPr>
            <p:nvPr/>
          </p:nvSpPr>
          <p:spPr bwMode="auto">
            <a:xfrm>
              <a:off x="238" y="915"/>
              <a:ext cx="3"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69" name="Rectangle 61"/>
            <p:cNvSpPr>
              <a:spLocks noChangeArrowheads="1"/>
            </p:cNvSpPr>
            <p:nvPr/>
          </p:nvSpPr>
          <p:spPr bwMode="auto">
            <a:xfrm>
              <a:off x="241" y="900"/>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70" name="Freeform 62"/>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4271" name="Freeform 63"/>
          <p:cNvSpPr>
            <a:spLocks/>
          </p:cNvSpPr>
          <p:nvPr/>
        </p:nvSpPr>
        <p:spPr bwMode="auto">
          <a:xfrm>
            <a:off x="3595688" y="3359150"/>
            <a:ext cx="26987" cy="223838"/>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72" name="Line 64"/>
          <p:cNvSpPr>
            <a:spLocks noChangeShapeType="1"/>
          </p:cNvSpPr>
          <p:nvPr/>
        </p:nvSpPr>
        <p:spPr bwMode="auto">
          <a:xfrm flipV="1">
            <a:off x="3595688" y="3359150"/>
            <a:ext cx="26987" cy="223838"/>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73" name="Line 65"/>
          <p:cNvSpPr>
            <a:spLocks noChangeShapeType="1"/>
          </p:cNvSpPr>
          <p:nvPr/>
        </p:nvSpPr>
        <p:spPr bwMode="auto">
          <a:xfrm>
            <a:off x="3595688" y="3359150"/>
            <a:ext cx="26987" cy="223838"/>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74" name="Rectangle 66"/>
          <p:cNvSpPr>
            <a:spLocks noChangeArrowheads="1"/>
          </p:cNvSpPr>
          <p:nvPr/>
        </p:nvSpPr>
        <p:spPr bwMode="auto">
          <a:xfrm>
            <a:off x="3429000" y="3209925"/>
            <a:ext cx="582613" cy="522288"/>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75" name="Rectangle 67"/>
          <p:cNvSpPr>
            <a:spLocks noChangeArrowheads="1"/>
          </p:cNvSpPr>
          <p:nvPr/>
        </p:nvSpPr>
        <p:spPr bwMode="auto">
          <a:xfrm>
            <a:off x="3400425" y="3235325"/>
            <a:ext cx="166688" cy="14922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76" name="Rectangle 68"/>
          <p:cNvSpPr>
            <a:spLocks noChangeArrowheads="1"/>
          </p:cNvSpPr>
          <p:nvPr/>
        </p:nvSpPr>
        <p:spPr bwMode="auto">
          <a:xfrm>
            <a:off x="2984500" y="3160713"/>
            <a:ext cx="111125" cy="59531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77" name="Rectangle 69"/>
          <p:cNvSpPr>
            <a:spLocks noChangeArrowheads="1"/>
          </p:cNvSpPr>
          <p:nvPr/>
        </p:nvSpPr>
        <p:spPr bwMode="auto">
          <a:xfrm>
            <a:off x="3400425" y="3557588"/>
            <a:ext cx="166688" cy="14922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78" name="Rectangle 70"/>
          <p:cNvSpPr>
            <a:spLocks noChangeArrowheads="1"/>
          </p:cNvSpPr>
          <p:nvPr/>
        </p:nvSpPr>
        <p:spPr bwMode="auto">
          <a:xfrm>
            <a:off x="3095625" y="3160713"/>
            <a:ext cx="333375" cy="59531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79" name="Rectangle 71"/>
          <p:cNvSpPr>
            <a:spLocks noChangeArrowheads="1"/>
          </p:cNvSpPr>
          <p:nvPr/>
        </p:nvSpPr>
        <p:spPr bwMode="auto">
          <a:xfrm>
            <a:off x="2311400" y="3027363"/>
            <a:ext cx="673100" cy="1639887"/>
          </a:xfrm>
          <a:prstGeom prst="rect">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4280" name="Group 72"/>
          <p:cNvGrpSpPr>
            <a:grpSpLocks/>
          </p:cNvGrpSpPr>
          <p:nvPr/>
        </p:nvGrpSpPr>
        <p:grpSpPr bwMode="auto">
          <a:xfrm>
            <a:off x="812800" y="3897313"/>
            <a:ext cx="1498600" cy="836612"/>
            <a:chOff x="454" y="281"/>
            <a:chExt cx="54" cy="35"/>
          </a:xfrm>
        </p:grpSpPr>
        <p:grpSp>
          <p:nvGrpSpPr>
            <p:cNvPr id="94281" name="Group 73"/>
            <p:cNvGrpSpPr>
              <a:grpSpLocks/>
            </p:cNvGrpSpPr>
            <p:nvPr/>
          </p:nvGrpSpPr>
          <p:grpSpPr bwMode="auto">
            <a:xfrm>
              <a:off x="454" y="281"/>
              <a:ext cx="10" cy="35"/>
              <a:chOff x="119" y="899"/>
              <a:chExt cx="10" cy="35"/>
            </a:xfrm>
          </p:grpSpPr>
          <p:sp>
            <p:nvSpPr>
              <p:cNvPr id="94282" name="Rectangle 74"/>
              <p:cNvSpPr>
                <a:spLocks noChangeArrowheads="1"/>
              </p:cNvSpPr>
              <p:nvPr/>
            </p:nvSpPr>
            <p:spPr bwMode="auto">
              <a:xfrm rot="10800000">
                <a:off x="125" y="914"/>
                <a:ext cx="4"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83" name="Freeform 75"/>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84" name="Line 76"/>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85" name="Line 77"/>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86" name="Freeform 78"/>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87" name="Line 79"/>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88" name="Line 80"/>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89" name="Freeform 81"/>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90" name="Line 82"/>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91" name="Line 83"/>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92" name="Freeform 84"/>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93" name="Line 85"/>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94" name="Line 86"/>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95" name="Rectangle 87"/>
              <p:cNvSpPr>
                <a:spLocks noChangeArrowheads="1"/>
              </p:cNvSpPr>
              <p:nvPr/>
            </p:nvSpPr>
            <p:spPr bwMode="auto">
              <a:xfrm rot="10800000">
                <a:off x="123" y="914"/>
                <a:ext cx="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96" name="Rectangle 88"/>
              <p:cNvSpPr>
                <a:spLocks noChangeArrowheads="1"/>
              </p:cNvSpPr>
              <p:nvPr/>
            </p:nvSpPr>
            <p:spPr bwMode="auto">
              <a:xfrm rot="10800000">
                <a:off x="119" y="899"/>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97" name="Freeform 89"/>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4298" name="Rectangle 90"/>
            <p:cNvSpPr>
              <a:spLocks noChangeArrowheads="1"/>
            </p:cNvSpPr>
            <p:nvPr/>
          </p:nvSpPr>
          <p:spPr bwMode="auto">
            <a:xfrm rot="10800000">
              <a:off x="475" y="286"/>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299" name="Freeform 91"/>
            <p:cNvSpPr>
              <a:spLocks/>
            </p:cNvSpPr>
            <p:nvPr/>
          </p:nvSpPr>
          <p:spPr bwMode="auto">
            <a:xfrm rot="10800000">
              <a:off x="472" y="305"/>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00" name="Line 92"/>
            <p:cNvSpPr>
              <a:spLocks noChangeShapeType="1"/>
            </p:cNvSpPr>
            <p:nvPr/>
          </p:nvSpPr>
          <p:spPr bwMode="auto">
            <a:xfrm rot="10800000" flipH="1">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01" name="Freeform 93"/>
            <p:cNvSpPr>
              <a:spLocks/>
            </p:cNvSpPr>
            <p:nvPr/>
          </p:nvSpPr>
          <p:spPr bwMode="auto">
            <a:xfrm rot="10800000">
              <a:off x="472" y="305"/>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02" name="Line 94"/>
            <p:cNvSpPr>
              <a:spLocks noChangeShapeType="1"/>
            </p:cNvSpPr>
            <p:nvPr/>
          </p:nvSpPr>
          <p:spPr bwMode="auto">
            <a:xfrm rot="10800000">
              <a:off x="472" y="305"/>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03" name="Freeform 95"/>
            <p:cNvSpPr>
              <a:spLocks/>
            </p:cNvSpPr>
            <p:nvPr/>
          </p:nvSpPr>
          <p:spPr bwMode="auto">
            <a:xfrm rot="10800000">
              <a:off x="464" y="292"/>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04" name="Freeform 96"/>
            <p:cNvSpPr>
              <a:spLocks/>
            </p:cNvSpPr>
            <p:nvPr/>
          </p:nvSpPr>
          <p:spPr bwMode="auto">
            <a:xfrm rot="10800000">
              <a:off x="484" y="293"/>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05" name="Rectangle 97"/>
            <p:cNvSpPr>
              <a:spLocks noChangeArrowheads="1"/>
            </p:cNvSpPr>
            <p:nvPr/>
          </p:nvSpPr>
          <p:spPr bwMode="auto">
            <a:xfrm rot="10800000">
              <a:off x="471" y="288"/>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06" name="Rectangle 98"/>
            <p:cNvSpPr>
              <a:spLocks noChangeArrowheads="1"/>
            </p:cNvSpPr>
            <p:nvPr/>
          </p:nvSpPr>
          <p:spPr bwMode="auto">
            <a:xfrm rot="10800000">
              <a:off x="487" y="302"/>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07" name="Rectangle 99"/>
            <p:cNvSpPr>
              <a:spLocks noChangeArrowheads="1"/>
            </p:cNvSpPr>
            <p:nvPr/>
          </p:nvSpPr>
          <p:spPr bwMode="auto">
            <a:xfrm rot="10800000">
              <a:off x="504" y="286"/>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08" name="Rectangle 100"/>
            <p:cNvSpPr>
              <a:spLocks noChangeArrowheads="1"/>
            </p:cNvSpPr>
            <p:nvPr/>
          </p:nvSpPr>
          <p:spPr bwMode="auto">
            <a:xfrm rot="10800000">
              <a:off x="487" y="289"/>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09" name="Rectangle 101"/>
            <p:cNvSpPr>
              <a:spLocks noChangeArrowheads="1"/>
            </p:cNvSpPr>
            <p:nvPr/>
          </p:nvSpPr>
          <p:spPr bwMode="auto">
            <a:xfrm rot="10800000">
              <a:off x="492" y="286"/>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4310" name="Group 102"/>
          <p:cNvGrpSpPr>
            <a:grpSpLocks/>
          </p:cNvGrpSpPr>
          <p:nvPr/>
        </p:nvGrpSpPr>
        <p:grpSpPr bwMode="auto">
          <a:xfrm>
            <a:off x="2984500" y="3897313"/>
            <a:ext cx="1498600" cy="836612"/>
            <a:chOff x="190" y="900"/>
            <a:chExt cx="54" cy="35"/>
          </a:xfrm>
        </p:grpSpPr>
        <p:sp>
          <p:nvSpPr>
            <p:cNvPr id="94311" name="Rectangle 103"/>
            <p:cNvSpPr>
              <a:spLocks noChangeArrowheads="1"/>
            </p:cNvSpPr>
            <p:nvPr/>
          </p:nvSpPr>
          <p:spPr bwMode="auto">
            <a:xfrm>
              <a:off x="206" y="904"/>
              <a:ext cx="17" cy="2"/>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12" name="Freeform 104"/>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13" name="Line 105"/>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14" name="Freeform 106"/>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15" name="Line 107"/>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16" name="Freeform 108"/>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17" name="Freeform 109"/>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18" name="Freeform 110"/>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FF0000"/>
                </a:gs>
                <a:gs pos="50000">
                  <a:srgbClr val="FFFFFF"/>
                </a:gs>
                <a:gs pos="100000">
                  <a:srgbClr val="FF000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4319" name="Group 111"/>
            <p:cNvGrpSpPr>
              <a:grpSpLocks/>
            </p:cNvGrpSpPr>
            <p:nvPr/>
          </p:nvGrpSpPr>
          <p:grpSpPr bwMode="auto">
            <a:xfrm>
              <a:off x="232" y="900"/>
              <a:ext cx="12" cy="35"/>
              <a:chOff x="232" y="900"/>
              <a:chExt cx="12" cy="35"/>
            </a:xfrm>
          </p:grpSpPr>
          <p:sp>
            <p:nvSpPr>
              <p:cNvPr id="94320" name="Rectangle 112"/>
              <p:cNvSpPr>
                <a:spLocks noChangeArrowheads="1"/>
              </p:cNvSpPr>
              <p:nvPr/>
            </p:nvSpPr>
            <p:spPr bwMode="auto">
              <a:xfrm>
                <a:off x="233" y="915"/>
                <a:ext cx="5"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21" name="Freeform 113"/>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22" name="Line 114"/>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23" name="Line 115"/>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24" name="Freeform 116"/>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25" name="Line 117"/>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26" name="Line 118"/>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27" name="Freeform 119"/>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28" name="Line 120"/>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29" name="Line 121"/>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30" name="Freeform 122"/>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31" name="Line 123"/>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32" name="Line 124"/>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33" name="Rectangle 125"/>
              <p:cNvSpPr>
                <a:spLocks noChangeArrowheads="1"/>
              </p:cNvSpPr>
              <p:nvPr/>
            </p:nvSpPr>
            <p:spPr bwMode="auto">
              <a:xfrm>
                <a:off x="238" y="915"/>
                <a:ext cx="3"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34" name="Rectangle 126"/>
              <p:cNvSpPr>
                <a:spLocks noChangeArrowheads="1"/>
              </p:cNvSpPr>
              <p:nvPr/>
            </p:nvSpPr>
            <p:spPr bwMode="auto">
              <a:xfrm>
                <a:off x="241" y="900"/>
                <a:ext cx="3" cy="3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35" name="Freeform 127"/>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4336" name="Freeform 128"/>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37" name="Line 129"/>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38" name="Line 130"/>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39" name="Rectangle 131"/>
            <p:cNvSpPr>
              <a:spLocks noChangeArrowheads="1"/>
            </p:cNvSpPr>
            <p:nvPr/>
          </p:nvSpPr>
          <p:spPr bwMode="auto">
            <a:xfrm>
              <a:off x="206" y="906"/>
              <a:ext cx="21" cy="21"/>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40" name="Rectangle 132"/>
            <p:cNvSpPr>
              <a:spLocks noChangeArrowheads="1"/>
            </p:cNvSpPr>
            <p:nvPr/>
          </p:nvSpPr>
          <p:spPr bwMode="auto">
            <a:xfrm>
              <a:off x="205" y="907"/>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41" name="Rectangle 133"/>
            <p:cNvSpPr>
              <a:spLocks noChangeArrowheads="1"/>
            </p:cNvSpPr>
            <p:nvPr/>
          </p:nvSpPr>
          <p:spPr bwMode="auto">
            <a:xfrm>
              <a:off x="190" y="904"/>
              <a:ext cx="4"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42" name="Rectangle 134"/>
            <p:cNvSpPr>
              <a:spLocks noChangeArrowheads="1"/>
            </p:cNvSpPr>
            <p:nvPr/>
          </p:nvSpPr>
          <p:spPr bwMode="auto">
            <a:xfrm>
              <a:off x="205" y="920"/>
              <a:ext cx="6" cy="6"/>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43" name="Rectangle 135"/>
            <p:cNvSpPr>
              <a:spLocks noChangeArrowheads="1"/>
            </p:cNvSpPr>
            <p:nvPr/>
          </p:nvSpPr>
          <p:spPr bwMode="auto">
            <a:xfrm>
              <a:off x="194" y="904"/>
              <a:ext cx="12" cy="2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4344" name="Group 136"/>
          <p:cNvGrpSpPr>
            <a:grpSpLocks/>
          </p:cNvGrpSpPr>
          <p:nvPr/>
        </p:nvGrpSpPr>
        <p:grpSpPr bwMode="auto">
          <a:xfrm>
            <a:off x="2273300" y="2692400"/>
            <a:ext cx="749300" cy="334963"/>
            <a:chOff x="105" y="804"/>
            <a:chExt cx="20" cy="9"/>
          </a:xfrm>
        </p:grpSpPr>
        <p:sp>
          <p:nvSpPr>
            <p:cNvPr id="94345" name="Rectangle 137"/>
            <p:cNvSpPr>
              <a:spLocks noChangeArrowheads="1"/>
            </p:cNvSpPr>
            <p:nvPr/>
          </p:nvSpPr>
          <p:spPr bwMode="auto">
            <a:xfrm>
              <a:off x="105" y="804"/>
              <a:ext cx="20" cy="4"/>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46" name="Rectangle 138"/>
            <p:cNvSpPr>
              <a:spLocks noChangeArrowheads="1"/>
            </p:cNvSpPr>
            <p:nvPr/>
          </p:nvSpPr>
          <p:spPr bwMode="auto">
            <a:xfrm>
              <a:off x="109" y="808"/>
              <a:ext cx="12" cy="5"/>
            </a:xfrm>
            <a:prstGeom prst="rect">
              <a:avLst/>
            </a:prstGeom>
            <a:gradFill rotWithShape="1">
              <a:gsLst>
                <a:gs pos="0">
                  <a:srgbClr val="FF0000"/>
                </a:gs>
                <a:gs pos="50000">
                  <a:srgbClr val="FFFFFF"/>
                </a:gs>
                <a:gs pos="100000">
                  <a:srgbClr val="FF000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4347" name="Text Box 139"/>
          <p:cNvSpPr txBox="1">
            <a:spLocks noChangeArrowheads="1"/>
          </p:cNvSpPr>
          <p:nvPr/>
        </p:nvSpPr>
        <p:spPr bwMode="auto">
          <a:xfrm>
            <a:off x="2366963" y="2700338"/>
            <a:ext cx="558800" cy="2303462"/>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94348" name="Text Box 140"/>
          <p:cNvSpPr txBox="1">
            <a:spLocks noChangeArrowheads="1"/>
          </p:cNvSpPr>
          <p:nvPr/>
        </p:nvSpPr>
        <p:spPr bwMode="auto">
          <a:xfrm rot="10800000">
            <a:off x="2368550" y="3282950"/>
            <a:ext cx="53975" cy="327025"/>
          </a:xfrm>
          <a:prstGeom prst="rect">
            <a:avLst/>
          </a:prstGeom>
          <a:solidFill>
            <a:srgbClr val="DDDDDD"/>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0" hangingPunct="0">
              <a:lnSpc>
                <a:spcPct val="125000"/>
              </a:lnSpc>
            </a:pPr>
            <a:endParaRPr lang="en-US" sz="1200" b="1" dirty="0">
              <a:latin typeface="Arial Narrow" pitchFamily="34" charset="0"/>
            </a:endParaRPr>
          </a:p>
        </p:txBody>
      </p:sp>
      <p:sp>
        <p:nvSpPr>
          <p:cNvPr id="94349" name="Text Box 141"/>
          <p:cNvSpPr txBox="1">
            <a:spLocks noChangeArrowheads="1"/>
          </p:cNvSpPr>
          <p:nvPr/>
        </p:nvSpPr>
        <p:spPr bwMode="auto">
          <a:xfrm rot="10800000">
            <a:off x="2397125" y="3403600"/>
            <a:ext cx="52388" cy="87313"/>
          </a:xfrm>
          <a:prstGeom prst="rect">
            <a:avLst/>
          </a:prstGeom>
          <a:solidFill>
            <a:srgbClr val="808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0" hangingPunct="0">
              <a:lnSpc>
                <a:spcPct val="125000"/>
              </a:lnSpc>
            </a:pPr>
            <a:endParaRPr lang="en-US" sz="1200" b="1" dirty="0">
              <a:latin typeface="Arial Narrow" pitchFamily="34" charset="0"/>
            </a:endParaRPr>
          </a:p>
        </p:txBody>
      </p:sp>
      <p:sp>
        <p:nvSpPr>
          <p:cNvPr id="94352" name="Rectangle 144"/>
          <p:cNvSpPr>
            <a:spLocks noChangeArrowheads="1"/>
          </p:cNvSpPr>
          <p:nvPr/>
        </p:nvSpPr>
        <p:spPr bwMode="auto">
          <a:xfrm>
            <a:off x="2273300" y="1266825"/>
            <a:ext cx="750888" cy="84138"/>
          </a:xfrm>
          <a:prstGeom prst="rect">
            <a:avLst/>
          </a:prstGeom>
          <a:gradFill rotWithShape="0">
            <a:gsLst>
              <a:gs pos="0">
                <a:srgbClr val="FF0000"/>
              </a:gs>
              <a:gs pos="50000">
                <a:srgbClr val="FF0000">
                  <a:gamma/>
                  <a:tint val="34902"/>
                  <a:invGamma/>
                </a:srgbClr>
              </a:gs>
              <a:gs pos="100000">
                <a:srgbClr val="FF0000"/>
              </a:gs>
            </a:gsLst>
            <a:lin ang="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94353" name="Rectangle 145"/>
          <p:cNvSpPr>
            <a:spLocks noChangeArrowheads="1"/>
          </p:cNvSpPr>
          <p:nvPr/>
        </p:nvSpPr>
        <p:spPr bwMode="auto">
          <a:xfrm>
            <a:off x="2436813" y="2116138"/>
            <a:ext cx="423862" cy="474662"/>
          </a:xfrm>
          <a:prstGeom prst="rect">
            <a:avLst/>
          </a:prstGeom>
          <a:gradFill rotWithShape="1">
            <a:gsLst>
              <a:gs pos="0">
                <a:srgbClr val="FF0000"/>
              </a:gs>
              <a:gs pos="50000">
                <a:srgbClr val="FFFFFF"/>
              </a:gs>
              <a:gs pos="100000">
                <a:srgbClr val="FF0000"/>
              </a:gs>
            </a:gsLst>
            <a:lin ang="0" scaled="1"/>
          </a:gradFill>
          <a:ln w="0">
            <a:solidFill>
              <a:srgbClr val="000000"/>
            </a:solidFill>
            <a:miter lim="800000"/>
            <a:headEnd/>
            <a:tailEnd/>
          </a:ln>
        </p:spPr>
        <p:txBody>
          <a:bodyPr/>
          <a:lstStyle/>
          <a:p>
            <a:endParaRPr lang="en-US" dirty="0"/>
          </a:p>
        </p:txBody>
      </p:sp>
      <p:sp>
        <p:nvSpPr>
          <p:cNvPr id="94354" name="AutoShape 146"/>
          <p:cNvSpPr>
            <a:spLocks noChangeArrowheads="1"/>
          </p:cNvSpPr>
          <p:nvPr/>
        </p:nvSpPr>
        <p:spPr bwMode="auto">
          <a:xfrm>
            <a:off x="2319338" y="2184400"/>
            <a:ext cx="671512"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55" name="Rectangle 147"/>
          <p:cNvSpPr>
            <a:spLocks noChangeArrowheads="1"/>
          </p:cNvSpPr>
          <p:nvPr/>
        </p:nvSpPr>
        <p:spPr bwMode="auto">
          <a:xfrm>
            <a:off x="2273300" y="2047875"/>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94356" name="Rectangle 148"/>
          <p:cNvSpPr>
            <a:spLocks noChangeArrowheads="1"/>
          </p:cNvSpPr>
          <p:nvPr/>
        </p:nvSpPr>
        <p:spPr bwMode="auto">
          <a:xfrm>
            <a:off x="2273300" y="2590800"/>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94357" name="Rectangle 149"/>
          <p:cNvSpPr>
            <a:spLocks noChangeArrowheads="1"/>
          </p:cNvSpPr>
          <p:nvPr/>
        </p:nvSpPr>
        <p:spPr bwMode="auto">
          <a:xfrm>
            <a:off x="2436813" y="1419225"/>
            <a:ext cx="423862" cy="474663"/>
          </a:xfrm>
          <a:prstGeom prst="rect">
            <a:avLst/>
          </a:prstGeom>
          <a:gradFill rotWithShape="1">
            <a:gsLst>
              <a:gs pos="0">
                <a:srgbClr val="FF0000"/>
              </a:gs>
              <a:gs pos="50000">
                <a:srgbClr val="FFFFFF"/>
              </a:gs>
              <a:gs pos="100000">
                <a:srgbClr val="FF0000"/>
              </a:gs>
            </a:gsLst>
            <a:lin ang="0" scaled="1"/>
          </a:gradFill>
          <a:ln w="0">
            <a:solidFill>
              <a:srgbClr val="000000"/>
            </a:solidFill>
            <a:miter lim="800000"/>
            <a:headEnd/>
            <a:tailEnd/>
          </a:ln>
        </p:spPr>
        <p:txBody>
          <a:bodyPr/>
          <a:lstStyle/>
          <a:p>
            <a:endParaRPr lang="en-US" dirty="0"/>
          </a:p>
        </p:txBody>
      </p:sp>
      <p:sp>
        <p:nvSpPr>
          <p:cNvPr id="94358" name="AutoShape 150"/>
          <p:cNvSpPr>
            <a:spLocks noChangeArrowheads="1"/>
          </p:cNvSpPr>
          <p:nvPr/>
        </p:nvSpPr>
        <p:spPr bwMode="auto">
          <a:xfrm>
            <a:off x="2319338" y="1487488"/>
            <a:ext cx="671512" cy="355600"/>
          </a:xfrm>
          <a:prstGeom prst="flowChartAlternateProcess">
            <a:avLst/>
          </a:prstGeom>
          <a:gradFill rotWithShape="1">
            <a:gsLst>
              <a:gs pos="0">
                <a:srgbClr val="FF0000"/>
              </a:gs>
              <a:gs pos="50000">
                <a:srgbClr val="FFFFFF"/>
              </a:gs>
              <a:gs pos="100000">
                <a:srgbClr val="FF0000"/>
              </a:gs>
            </a:gsLst>
            <a:lin ang="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59" name="Rectangle 151"/>
          <p:cNvSpPr>
            <a:spLocks noChangeArrowheads="1"/>
          </p:cNvSpPr>
          <p:nvPr/>
        </p:nvSpPr>
        <p:spPr bwMode="auto">
          <a:xfrm>
            <a:off x="2273300" y="1350963"/>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94360" name="Rectangle 152"/>
          <p:cNvSpPr>
            <a:spLocks noChangeArrowheads="1"/>
          </p:cNvSpPr>
          <p:nvPr/>
        </p:nvSpPr>
        <p:spPr bwMode="auto">
          <a:xfrm>
            <a:off x="2273300" y="1893888"/>
            <a:ext cx="750888" cy="85725"/>
          </a:xfrm>
          <a:prstGeom prst="rect">
            <a:avLst/>
          </a:prstGeom>
          <a:gradFill rotWithShape="1">
            <a:gsLst>
              <a:gs pos="0">
                <a:srgbClr val="FF0000"/>
              </a:gs>
              <a:gs pos="50000">
                <a:srgbClr val="FFFFFF"/>
              </a:gs>
              <a:gs pos="100000">
                <a:srgbClr val="FF0000"/>
              </a:gs>
            </a:gsLst>
            <a:lin ang="5400000" scaled="1"/>
          </a:gradFill>
          <a:ln w="0">
            <a:solidFill>
              <a:srgbClr val="000000"/>
            </a:solidFill>
            <a:miter lim="800000"/>
            <a:headEnd/>
            <a:tailEnd/>
          </a:ln>
        </p:spPr>
        <p:txBody>
          <a:bodyPr/>
          <a:lstStyle/>
          <a:p>
            <a:endParaRPr lang="en-US" dirty="0"/>
          </a:p>
        </p:txBody>
      </p:sp>
      <p:sp>
        <p:nvSpPr>
          <p:cNvPr id="94361" name="Rectangle 153"/>
          <p:cNvSpPr>
            <a:spLocks noChangeArrowheads="1"/>
          </p:cNvSpPr>
          <p:nvPr/>
        </p:nvSpPr>
        <p:spPr bwMode="auto">
          <a:xfrm>
            <a:off x="2273300" y="1962150"/>
            <a:ext cx="750888" cy="85725"/>
          </a:xfrm>
          <a:prstGeom prst="rect">
            <a:avLst/>
          </a:prstGeom>
          <a:gradFill rotWithShape="0">
            <a:gsLst>
              <a:gs pos="0">
                <a:srgbClr val="FF0000"/>
              </a:gs>
              <a:gs pos="50000">
                <a:srgbClr val="FF0000">
                  <a:gamma/>
                  <a:tint val="34902"/>
                  <a:invGamma/>
                </a:srgbClr>
              </a:gs>
              <a:gs pos="100000">
                <a:srgbClr val="FF0000"/>
              </a:gs>
            </a:gsLst>
            <a:lin ang="0" scaled="1"/>
          </a:gradFill>
          <a:ln w="635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p>
        </p:txBody>
      </p:sp>
      <p:sp>
        <p:nvSpPr>
          <p:cNvPr id="94362" name="Text Box 154"/>
          <p:cNvSpPr txBox="1">
            <a:spLocks noChangeArrowheads="1"/>
          </p:cNvSpPr>
          <p:nvPr/>
        </p:nvSpPr>
        <p:spPr bwMode="auto">
          <a:xfrm>
            <a:off x="2363788" y="763588"/>
            <a:ext cx="568325" cy="1979612"/>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nvGrpSpPr>
          <p:cNvPr id="94363" name="Group 155"/>
          <p:cNvGrpSpPr>
            <a:grpSpLocks/>
          </p:cNvGrpSpPr>
          <p:nvPr/>
        </p:nvGrpSpPr>
        <p:grpSpPr bwMode="auto">
          <a:xfrm>
            <a:off x="2955925" y="1333500"/>
            <a:ext cx="333375" cy="669925"/>
            <a:chOff x="232" y="900"/>
            <a:chExt cx="12" cy="35"/>
          </a:xfrm>
        </p:grpSpPr>
        <p:sp>
          <p:nvSpPr>
            <p:cNvPr id="94364" name="Rectangle 156"/>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65" name="Freeform 157"/>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66" name="Line 158"/>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67" name="Line 159"/>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68" name="Freeform 160"/>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69" name="Line 161"/>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70" name="Line 162"/>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71" name="Freeform 163"/>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72" name="Line 164"/>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73" name="Line 165"/>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74" name="Freeform 166"/>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75" name="Line 167"/>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76" name="Line 168"/>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77" name="Rectangle 169"/>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78" name="Rectangle 170"/>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79" name="Freeform 171"/>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4380" name="Group 172"/>
          <p:cNvGrpSpPr>
            <a:grpSpLocks/>
          </p:cNvGrpSpPr>
          <p:nvPr/>
        </p:nvGrpSpPr>
        <p:grpSpPr bwMode="auto">
          <a:xfrm>
            <a:off x="2965450" y="2047875"/>
            <a:ext cx="333375" cy="631825"/>
            <a:chOff x="232" y="900"/>
            <a:chExt cx="12" cy="35"/>
          </a:xfrm>
        </p:grpSpPr>
        <p:sp>
          <p:nvSpPr>
            <p:cNvPr id="94381" name="Rectangle 173"/>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82" name="Freeform 174"/>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83" name="Line 175"/>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84" name="Line 176"/>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85" name="Freeform 177"/>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86" name="Line 178"/>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87" name="Line 179"/>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88" name="Freeform 180"/>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89" name="Line 181"/>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90" name="Line 182"/>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91" name="Freeform 183"/>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92" name="Line 184"/>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93" name="Line 185"/>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94" name="Rectangle 186"/>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95" name="Rectangle 187"/>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396" name="Freeform 188"/>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4397" name="Group 189"/>
          <p:cNvGrpSpPr>
            <a:grpSpLocks/>
          </p:cNvGrpSpPr>
          <p:nvPr/>
        </p:nvGrpSpPr>
        <p:grpSpPr bwMode="auto">
          <a:xfrm>
            <a:off x="434975" y="5010150"/>
            <a:ext cx="4424363" cy="1277938"/>
            <a:chOff x="244" y="910"/>
            <a:chExt cx="118" cy="40"/>
          </a:xfrm>
        </p:grpSpPr>
        <p:sp>
          <p:nvSpPr>
            <p:cNvPr id="94398" name="Rectangle 190"/>
            <p:cNvSpPr>
              <a:spLocks noChangeArrowheads="1"/>
            </p:cNvSpPr>
            <p:nvPr/>
          </p:nvSpPr>
          <p:spPr bwMode="auto">
            <a:xfrm>
              <a:off x="297" y="914"/>
              <a:ext cx="12" cy="3"/>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4399" name="Group 191"/>
            <p:cNvGrpSpPr>
              <a:grpSpLocks/>
            </p:cNvGrpSpPr>
            <p:nvPr/>
          </p:nvGrpSpPr>
          <p:grpSpPr bwMode="auto">
            <a:xfrm>
              <a:off x="244" y="915"/>
              <a:ext cx="118" cy="32"/>
              <a:chOff x="118" y="899"/>
              <a:chExt cx="126" cy="36"/>
            </a:xfrm>
          </p:grpSpPr>
          <p:sp>
            <p:nvSpPr>
              <p:cNvPr id="94400" name="Rectangle 192"/>
              <p:cNvSpPr>
                <a:spLocks noChangeArrowheads="1"/>
              </p:cNvSpPr>
              <p:nvPr/>
            </p:nvSpPr>
            <p:spPr bwMode="auto">
              <a:xfrm>
                <a:off x="172" y="901"/>
                <a:ext cx="18" cy="29"/>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01" name="Freeform 193"/>
              <p:cNvSpPr>
                <a:spLocks/>
              </p:cNvSpPr>
              <p:nvPr/>
            </p:nvSpPr>
            <p:spPr bwMode="auto">
              <a:xfrm>
                <a:off x="186" y="930"/>
                <a:ext cx="1" cy="1"/>
              </a:xfrm>
              <a:custGeom>
                <a:avLst/>
                <a:gdLst>
                  <a:gd name="T0" fmla="*/ 0 h 1"/>
                  <a:gd name="T1" fmla="*/ 1 h 1"/>
                  <a:gd name="T2" fmla="*/ 1 h 1"/>
                  <a:gd name="T3" fmla="*/ 1 h 1"/>
                </a:gdLst>
                <a:ahLst/>
                <a:cxnLst>
                  <a:cxn ang="0">
                    <a:pos x="0" y="T0"/>
                  </a:cxn>
                  <a:cxn ang="0">
                    <a:pos x="0" y="T1"/>
                  </a:cxn>
                  <a:cxn ang="0">
                    <a:pos x="0" y="T2"/>
                  </a:cxn>
                  <a:cxn ang="0">
                    <a:pos x="0" y="T3"/>
                  </a:cxn>
                </a:cxnLst>
                <a:rect l="0" t="0" r="r" b="b"/>
                <a:pathLst>
                  <a:path h="1">
                    <a:moveTo>
                      <a:pt x="0" y="0"/>
                    </a:moveTo>
                    <a:lnTo>
                      <a:pt x="0" y="1"/>
                    </a:lnTo>
                    <a:lnTo>
                      <a:pt x="0" y="1"/>
                    </a:lnTo>
                    <a:lnTo>
                      <a:pt x="0" y="1"/>
                    </a:lnTo>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02" name="Freeform 194"/>
              <p:cNvSpPr>
                <a:spLocks/>
              </p:cNvSpPr>
              <p:nvPr/>
            </p:nvSpPr>
            <p:spPr bwMode="auto">
              <a:xfrm>
                <a:off x="174" y="930"/>
                <a:ext cx="2" cy="1"/>
              </a:xfrm>
              <a:custGeom>
                <a:avLst/>
                <a:gdLst>
                  <a:gd name="T0" fmla="*/ 0 h 1"/>
                  <a:gd name="T1" fmla="*/ 1 h 1"/>
                  <a:gd name="T2" fmla="*/ 1 h 1"/>
                  <a:gd name="T3" fmla="*/ 1 h 1"/>
                </a:gdLst>
                <a:ahLst/>
                <a:cxnLst>
                  <a:cxn ang="0">
                    <a:pos x="0" y="T0"/>
                  </a:cxn>
                  <a:cxn ang="0">
                    <a:pos x="0" y="T1"/>
                  </a:cxn>
                  <a:cxn ang="0">
                    <a:pos x="0" y="T2"/>
                  </a:cxn>
                  <a:cxn ang="0">
                    <a:pos x="0" y="T3"/>
                  </a:cxn>
                </a:cxnLst>
                <a:rect l="0" t="0" r="r" b="b"/>
                <a:pathLst>
                  <a:path h="1">
                    <a:moveTo>
                      <a:pt x="0" y="0"/>
                    </a:moveTo>
                    <a:lnTo>
                      <a:pt x="0" y="1"/>
                    </a:lnTo>
                    <a:lnTo>
                      <a:pt x="0" y="1"/>
                    </a:lnTo>
                    <a:lnTo>
                      <a:pt x="0" y="1"/>
                    </a:lnTo>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03" name="Rectangle 195"/>
              <p:cNvSpPr>
                <a:spLocks noChangeArrowheads="1"/>
              </p:cNvSpPr>
              <p:nvPr/>
            </p:nvSpPr>
            <p:spPr bwMode="auto">
              <a:xfrm>
                <a:off x="172" y="930"/>
                <a:ext cx="18" cy="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04" name="Rectangle 196"/>
              <p:cNvSpPr>
                <a:spLocks noChangeArrowheads="1"/>
              </p:cNvSpPr>
              <p:nvPr/>
            </p:nvSpPr>
            <p:spPr bwMode="auto">
              <a:xfrm>
                <a:off x="172" y="900"/>
                <a:ext cx="18" cy="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05" name="Rectangle 197"/>
              <p:cNvSpPr>
                <a:spLocks noChangeArrowheads="1"/>
              </p:cNvSpPr>
              <p:nvPr/>
            </p:nvSpPr>
            <p:spPr bwMode="auto">
              <a:xfrm>
                <a:off x="174" y="931"/>
                <a:ext cx="14" cy="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4406" name="Group 198"/>
              <p:cNvGrpSpPr>
                <a:grpSpLocks/>
              </p:cNvGrpSpPr>
              <p:nvPr/>
            </p:nvGrpSpPr>
            <p:grpSpPr bwMode="auto">
              <a:xfrm>
                <a:off x="118" y="899"/>
                <a:ext cx="54" cy="35"/>
                <a:chOff x="118" y="899"/>
                <a:chExt cx="54" cy="35"/>
              </a:xfrm>
            </p:grpSpPr>
            <p:grpSp>
              <p:nvGrpSpPr>
                <p:cNvPr id="94407" name="Group 199"/>
                <p:cNvGrpSpPr>
                  <a:grpSpLocks/>
                </p:cNvGrpSpPr>
                <p:nvPr/>
              </p:nvGrpSpPr>
              <p:grpSpPr bwMode="auto">
                <a:xfrm>
                  <a:off x="118" y="899"/>
                  <a:ext cx="10" cy="35"/>
                  <a:chOff x="119" y="899"/>
                  <a:chExt cx="10" cy="35"/>
                </a:xfrm>
              </p:grpSpPr>
              <p:sp>
                <p:nvSpPr>
                  <p:cNvPr id="94408" name="Rectangle 200"/>
                  <p:cNvSpPr>
                    <a:spLocks noChangeArrowheads="1"/>
                  </p:cNvSpPr>
                  <p:nvPr/>
                </p:nvSpPr>
                <p:spPr bwMode="auto">
                  <a:xfrm rot="10800000">
                    <a:off x="125" y="914"/>
                    <a:ext cx="4"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09" name="Freeform 201"/>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10" name="Line 202"/>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11" name="Line 203"/>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12" name="Freeform 204"/>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13" name="Line 205"/>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14" name="Line 206"/>
                  <p:cNvSpPr>
                    <a:spLocks noChangeShapeType="1"/>
                  </p:cNvSpPr>
                  <p:nvPr/>
                </p:nvSpPr>
                <p:spPr bwMode="auto">
                  <a:xfrm rot="10800000" flipH="1" flipV="1">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15" name="Freeform 207"/>
                  <p:cNvSpPr>
                    <a:spLocks/>
                  </p:cNvSpPr>
                  <p:nvPr/>
                </p:nvSpPr>
                <p:spPr bwMode="auto">
                  <a:xfrm rot="10800000">
                    <a:off x="123" y="917"/>
                    <a:ext cx="2"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16" name="Line 208"/>
                  <p:cNvSpPr>
                    <a:spLocks noChangeShapeType="1"/>
                  </p:cNvSpPr>
                  <p:nvPr/>
                </p:nvSpPr>
                <p:spPr bwMode="auto">
                  <a:xfrm rot="10800000" flipV="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17" name="Line 209"/>
                  <p:cNvSpPr>
                    <a:spLocks noChangeShapeType="1"/>
                  </p:cNvSpPr>
                  <p:nvPr/>
                </p:nvSpPr>
                <p:spPr bwMode="auto">
                  <a:xfrm rot="10800000" flipH="1">
                    <a:off x="123" y="917"/>
                    <a:ext cx="2"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18" name="Freeform 210"/>
                  <p:cNvSpPr>
                    <a:spLocks/>
                  </p:cNvSpPr>
                  <p:nvPr/>
                </p:nvSpPr>
                <p:spPr bwMode="auto">
                  <a:xfrm rot="10800000">
                    <a:off x="123" y="901"/>
                    <a:ext cx="2"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19" name="Line 211"/>
                  <p:cNvSpPr>
                    <a:spLocks noChangeShapeType="1"/>
                  </p:cNvSpPr>
                  <p:nvPr/>
                </p:nvSpPr>
                <p:spPr bwMode="auto">
                  <a:xfrm rot="10800000">
                    <a:off x="123" y="901"/>
                    <a:ext cx="2"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20" name="Line 212"/>
                  <p:cNvSpPr>
                    <a:spLocks noChangeShapeType="1"/>
                  </p:cNvSpPr>
                  <p:nvPr/>
                </p:nvSpPr>
                <p:spPr bwMode="auto">
                  <a:xfrm rot="10800000" flipH="1" flipV="1">
                    <a:off x="123" y="902"/>
                    <a:ext cx="2" cy="1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21" name="Rectangle 213"/>
                  <p:cNvSpPr>
                    <a:spLocks noChangeArrowheads="1"/>
                  </p:cNvSpPr>
                  <p:nvPr/>
                </p:nvSpPr>
                <p:spPr bwMode="auto">
                  <a:xfrm rot="10800000">
                    <a:off x="123" y="914"/>
                    <a:ext cx="2"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22" name="Rectangle 214"/>
                  <p:cNvSpPr>
                    <a:spLocks noChangeArrowheads="1"/>
                  </p:cNvSpPr>
                  <p:nvPr/>
                </p:nvSpPr>
                <p:spPr bwMode="auto">
                  <a:xfrm rot="10800000">
                    <a:off x="119" y="899"/>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23" name="Freeform 215"/>
                  <p:cNvSpPr>
                    <a:spLocks/>
                  </p:cNvSpPr>
                  <p:nvPr/>
                </p:nvSpPr>
                <p:spPr bwMode="auto">
                  <a:xfrm rot="10800000">
                    <a:off x="128" y="910"/>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4424" name="Rectangle 216"/>
                <p:cNvSpPr>
                  <a:spLocks noChangeArrowheads="1"/>
                </p:cNvSpPr>
                <p:nvPr/>
              </p:nvSpPr>
              <p:spPr bwMode="auto">
                <a:xfrm rot="10800000">
                  <a:off x="139"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25" name="Freeform 217"/>
                <p:cNvSpPr>
                  <a:spLocks/>
                </p:cNvSpPr>
                <p:nvPr/>
              </p:nvSpPr>
              <p:spPr bwMode="auto">
                <a:xfrm rot="10800000">
                  <a:off x="136" y="923"/>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26" name="Line 218"/>
                <p:cNvSpPr>
                  <a:spLocks noChangeShapeType="1"/>
                </p:cNvSpPr>
                <p:nvPr/>
              </p:nvSpPr>
              <p:spPr bwMode="auto">
                <a:xfrm rot="10800000" flipH="1">
                  <a:off x="136" y="923"/>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27" name="Freeform 219"/>
                <p:cNvSpPr>
                  <a:spLocks/>
                </p:cNvSpPr>
                <p:nvPr/>
              </p:nvSpPr>
              <p:spPr bwMode="auto">
                <a:xfrm rot="10800000">
                  <a:off x="136" y="923"/>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28" name="Line 220"/>
                <p:cNvSpPr>
                  <a:spLocks noChangeShapeType="1"/>
                </p:cNvSpPr>
                <p:nvPr/>
              </p:nvSpPr>
              <p:spPr bwMode="auto">
                <a:xfrm rot="10800000">
                  <a:off x="136" y="923"/>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29" name="Freeform 221"/>
                <p:cNvSpPr>
                  <a:spLocks/>
                </p:cNvSpPr>
                <p:nvPr/>
              </p:nvSpPr>
              <p:spPr bwMode="auto">
                <a:xfrm rot="10800000">
                  <a:off x="135" y="905"/>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30" name="Freeform 222"/>
                <p:cNvSpPr>
                  <a:spLocks/>
                </p:cNvSpPr>
                <p:nvPr/>
              </p:nvSpPr>
              <p:spPr bwMode="auto">
                <a:xfrm rot="10800000">
                  <a:off x="128" y="910"/>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31" name="Freeform 223"/>
                <p:cNvSpPr>
                  <a:spLocks/>
                </p:cNvSpPr>
                <p:nvPr/>
              </p:nvSpPr>
              <p:spPr bwMode="auto">
                <a:xfrm rot="10800000">
                  <a:off x="148" y="911"/>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32" name="Rectangle 224"/>
                <p:cNvSpPr>
                  <a:spLocks noChangeArrowheads="1"/>
                </p:cNvSpPr>
                <p:nvPr/>
              </p:nvSpPr>
              <p:spPr bwMode="auto">
                <a:xfrm rot="10800000">
                  <a:off x="135"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33" name="Rectangle 225"/>
                <p:cNvSpPr>
                  <a:spLocks noChangeArrowheads="1"/>
                </p:cNvSpPr>
                <p:nvPr/>
              </p:nvSpPr>
              <p:spPr bwMode="auto">
                <a:xfrm rot="10800000">
                  <a:off x="151"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34" name="Rectangle 226"/>
                <p:cNvSpPr>
                  <a:spLocks noChangeArrowheads="1"/>
                </p:cNvSpPr>
                <p:nvPr/>
              </p:nvSpPr>
              <p:spPr bwMode="auto">
                <a:xfrm rot="10800000">
                  <a:off x="168"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35" name="Rectangle 227"/>
                <p:cNvSpPr>
                  <a:spLocks noChangeArrowheads="1"/>
                </p:cNvSpPr>
                <p:nvPr/>
              </p:nvSpPr>
              <p:spPr bwMode="auto">
                <a:xfrm rot="10800000">
                  <a:off x="151"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36" name="Rectangle 228"/>
                <p:cNvSpPr>
                  <a:spLocks noChangeArrowheads="1"/>
                </p:cNvSpPr>
                <p:nvPr/>
              </p:nvSpPr>
              <p:spPr bwMode="auto">
                <a:xfrm rot="10800000">
                  <a:off x="156"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4437" name="Group 229"/>
              <p:cNvGrpSpPr>
                <a:grpSpLocks/>
              </p:cNvGrpSpPr>
              <p:nvPr/>
            </p:nvGrpSpPr>
            <p:grpSpPr bwMode="auto">
              <a:xfrm>
                <a:off x="190" y="900"/>
                <a:ext cx="54" cy="35"/>
                <a:chOff x="190" y="900"/>
                <a:chExt cx="54" cy="35"/>
              </a:xfrm>
            </p:grpSpPr>
            <p:sp>
              <p:nvSpPr>
                <p:cNvPr id="94438" name="Rectangle 230"/>
                <p:cNvSpPr>
                  <a:spLocks noChangeArrowheads="1"/>
                </p:cNvSpPr>
                <p:nvPr/>
              </p:nvSpPr>
              <p:spPr bwMode="auto">
                <a:xfrm>
                  <a:off x="206" y="904"/>
                  <a:ext cx="17" cy="2"/>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39" name="Freeform 231"/>
                <p:cNvSpPr>
                  <a:spLocks/>
                </p:cNvSpPr>
                <p:nvPr/>
              </p:nvSpPr>
              <p:spPr bwMode="auto">
                <a:xfrm>
                  <a:off x="224" y="907"/>
                  <a:ext cx="1" cy="4"/>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40" name="Line 232"/>
                <p:cNvSpPr>
                  <a:spLocks noChangeShapeType="1"/>
                </p:cNvSpPr>
                <p:nvPr/>
              </p:nvSpPr>
              <p:spPr bwMode="auto">
                <a:xfrm flipH="1">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41" name="Freeform 233"/>
                <p:cNvSpPr>
                  <a:spLocks/>
                </p:cNvSpPr>
                <p:nvPr/>
              </p:nvSpPr>
              <p:spPr bwMode="auto">
                <a:xfrm>
                  <a:off x="224" y="907"/>
                  <a:ext cx="1" cy="4"/>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42" name="Line 234"/>
                <p:cNvSpPr>
                  <a:spLocks noChangeShapeType="1"/>
                </p:cNvSpPr>
                <p:nvPr/>
              </p:nvSpPr>
              <p:spPr bwMode="auto">
                <a:xfrm>
                  <a:off x="224" y="907"/>
                  <a:ext cx="1" cy="4"/>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43" name="Freeform 235"/>
                <p:cNvSpPr>
                  <a:spLocks/>
                </p:cNvSpPr>
                <p:nvPr/>
              </p:nvSpPr>
              <p:spPr bwMode="auto">
                <a:xfrm>
                  <a:off x="225" y="907"/>
                  <a:ext cx="2" cy="21"/>
                </a:xfrm>
                <a:custGeom>
                  <a:avLst/>
                  <a:gdLst>
                    <a:gd name="T0" fmla="*/ 7 h 7"/>
                    <a:gd name="T1" fmla="*/ 0 h 7"/>
                    <a:gd name="T2" fmla="*/ 7 h 7"/>
                  </a:gdLst>
                  <a:ahLst/>
                  <a:cxnLst>
                    <a:cxn ang="0">
                      <a:pos x="0" y="T0"/>
                    </a:cxn>
                    <a:cxn ang="0">
                      <a:pos x="0" y="T1"/>
                    </a:cxn>
                    <a:cxn ang="0">
                      <a:pos x="0" y="T2"/>
                    </a:cxn>
                  </a:cxnLst>
                  <a:rect l="0" t="0" r="r" b="b"/>
                  <a:pathLst>
                    <a:path h="7">
                      <a:moveTo>
                        <a:pt x="0" y="7"/>
                      </a:moveTo>
                      <a:lnTo>
                        <a:pt x="0" y="0"/>
                      </a:lnTo>
                      <a:lnTo>
                        <a:pt x="0" y="7"/>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44" name="Freeform 236"/>
                <p:cNvSpPr>
                  <a:spLocks/>
                </p:cNvSpPr>
                <p:nvPr/>
              </p:nvSpPr>
              <p:spPr bwMode="auto">
                <a:xfrm>
                  <a:off x="225" y="911"/>
                  <a:ext cx="8" cy="13"/>
                </a:xfrm>
                <a:custGeom>
                  <a:avLst/>
                  <a:gdLst>
                    <a:gd name="T0" fmla="*/ 0 w 4"/>
                    <a:gd name="T1" fmla="*/ 0 h 5"/>
                    <a:gd name="T2" fmla="*/ 0 w 4"/>
                    <a:gd name="T3" fmla="*/ 5 h 5"/>
                    <a:gd name="T4" fmla="*/ 0 w 4"/>
                    <a:gd name="T5" fmla="*/ 5 h 5"/>
                    <a:gd name="T6" fmla="*/ 0 w 4"/>
                    <a:gd name="T7" fmla="*/ 5 h 5"/>
                    <a:gd name="T8" fmla="*/ 1 w 4"/>
                    <a:gd name="T9" fmla="*/ 5 h 5"/>
                    <a:gd name="T10" fmla="*/ 1 w 4"/>
                    <a:gd name="T11" fmla="*/ 5 h 5"/>
                    <a:gd name="T12" fmla="*/ 2 w 4"/>
                    <a:gd name="T13" fmla="*/ 5 h 5"/>
                    <a:gd name="T14" fmla="*/ 2 w 4"/>
                    <a:gd name="T15" fmla="*/ 5 h 5"/>
                    <a:gd name="T16" fmla="*/ 3 w 4"/>
                    <a:gd name="T17" fmla="*/ 5 h 5"/>
                    <a:gd name="T18" fmla="*/ 3 w 4"/>
                    <a:gd name="T19" fmla="*/ 5 h 5"/>
                    <a:gd name="T20" fmla="*/ 4 w 4"/>
                    <a:gd name="T21" fmla="*/ 5 h 5"/>
                    <a:gd name="T22" fmla="*/ 4 w 4"/>
                    <a:gd name="T23" fmla="*/ 0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5"/>
                      </a:lnTo>
                      <a:lnTo>
                        <a:pt x="0" y="5"/>
                      </a:lnTo>
                      <a:lnTo>
                        <a:pt x="0" y="5"/>
                      </a:lnTo>
                      <a:lnTo>
                        <a:pt x="1" y="5"/>
                      </a:lnTo>
                      <a:lnTo>
                        <a:pt x="1" y="5"/>
                      </a:lnTo>
                      <a:lnTo>
                        <a:pt x="2" y="5"/>
                      </a:lnTo>
                      <a:lnTo>
                        <a:pt x="2" y="5"/>
                      </a:lnTo>
                      <a:lnTo>
                        <a:pt x="3" y="5"/>
                      </a:lnTo>
                      <a:lnTo>
                        <a:pt x="3" y="5"/>
                      </a:lnTo>
                      <a:lnTo>
                        <a:pt x="4" y="5"/>
                      </a:lnTo>
                      <a:lnTo>
                        <a:pt x="4" y="0"/>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45" name="Freeform 237"/>
                <p:cNvSpPr>
                  <a:spLocks/>
                </p:cNvSpPr>
                <p:nvPr/>
              </p:nvSpPr>
              <p:spPr bwMode="auto">
                <a:xfrm>
                  <a:off x="225" y="911"/>
                  <a:ext cx="8" cy="13"/>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4446" name="Group 238"/>
                <p:cNvGrpSpPr>
                  <a:grpSpLocks/>
                </p:cNvGrpSpPr>
                <p:nvPr/>
              </p:nvGrpSpPr>
              <p:grpSpPr bwMode="auto">
                <a:xfrm>
                  <a:off x="232" y="900"/>
                  <a:ext cx="12" cy="35"/>
                  <a:chOff x="232" y="900"/>
                  <a:chExt cx="12" cy="35"/>
                </a:xfrm>
              </p:grpSpPr>
              <p:sp>
                <p:nvSpPr>
                  <p:cNvPr id="94447" name="Rectangle 239"/>
                  <p:cNvSpPr>
                    <a:spLocks noChangeArrowheads="1"/>
                  </p:cNvSpPr>
                  <p:nvPr/>
                </p:nvSpPr>
                <p:spPr bwMode="auto">
                  <a:xfrm>
                    <a:off x="233" y="915"/>
                    <a:ext cx="5"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48" name="Freeform 240"/>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49" name="Line 241"/>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50" name="Line 242"/>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51" name="Freeform 243"/>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52" name="Line 244"/>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53" name="Line 245"/>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54" name="Freeform 246"/>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55" name="Line 247"/>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56" name="Line 248"/>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57" name="Freeform 249"/>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58" name="Line 250"/>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59" name="Line 251"/>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60" name="Rectangle 252"/>
                  <p:cNvSpPr>
                    <a:spLocks noChangeArrowheads="1"/>
                  </p:cNvSpPr>
                  <p:nvPr/>
                </p:nvSpPr>
                <p:spPr bwMode="auto">
                  <a:xfrm>
                    <a:off x="238" y="915"/>
                    <a:ext cx="3" cy="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61" name="Rectangle 253"/>
                  <p:cNvSpPr>
                    <a:spLocks noChangeArrowheads="1"/>
                  </p:cNvSpPr>
                  <p:nvPr/>
                </p:nvSpPr>
                <p:spPr bwMode="auto">
                  <a:xfrm>
                    <a:off x="241" y="900"/>
                    <a:ext cx="3" cy="35"/>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62" name="Freeform 254"/>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4463" name="Freeform 255"/>
                <p:cNvSpPr>
                  <a:spLocks/>
                </p:cNvSpPr>
                <p:nvPr/>
              </p:nvSpPr>
              <p:spPr bwMode="auto">
                <a:xfrm>
                  <a:off x="212" y="912"/>
                  <a:ext cx="1" cy="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adFill rotWithShape="1">
                  <a:gsLst>
                    <a:gs pos="0">
                      <a:srgbClr val="000080"/>
                    </a:gs>
                    <a:gs pos="50000">
                      <a:srgbClr val="FFFFFF"/>
                    </a:gs>
                    <a:gs pos="100000">
                      <a:srgbClr val="000080"/>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64" name="Line 256"/>
                <p:cNvSpPr>
                  <a:spLocks noChangeShapeType="1"/>
                </p:cNvSpPr>
                <p:nvPr/>
              </p:nvSpPr>
              <p:spPr bwMode="auto">
                <a:xfrm flipV="1">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65" name="Line 257"/>
                <p:cNvSpPr>
                  <a:spLocks noChangeShapeType="1"/>
                </p:cNvSpPr>
                <p:nvPr/>
              </p:nvSpPr>
              <p:spPr bwMode="auto">
                <a:xfrm>
                  <a:off x="212" y="912"/>
                  <a:ext cx="1" cy="9"/>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66" name="Rectangle 258"/>
                <p:cNvSpPr>
                  <a:spLocks noChangeArrowheads="1"/>
                </p:cNvSpPr>
                <p:nvPr/>
              </p:nvSpPr>
              <p:spPr bwMode="auto">
                <a:xfrm>
                  <a:off x="206" y="906"/>
                  <a:ext cx="21" cy="21"/>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67" name="Rectangle 259"/>
                <p:cNvSpPr>
                  <a:spLocks noChangeArrowheads="1"/>
                </p:cNvSpPr>
                <p:nvPr/>
              </p:nvSpPr>
              <p:spPr bwMode="auto">
                <a:xfrm>
                  <a:off x="205" y="907"/>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68" name="Rectangle 260"/>
                <p:cNvSpPr>
                  <a:spLocks noChangeArrowheads="1"/>
                </p:cNvSpPr>
                <p:nvPr/>
              </p:nvSpPr>
              <p:spPr bwMode="auto">
                <a:xfrm>
                  <a:off x="190" y="904"/>
                  <a:ext cx="4"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69" name="Rectangle 261"/>
                <p:cNvSpPr>
                  <a:spLocks noChangeArrowheads="1"/>
                </p:cNvSpPr>
                <p:nvPr/>
              </p:nvSpPr>
              <p:spPr bwMode="auto">
                <a:xfrm>
                  <a:off x="205" y="920"/>
                  <a:ext cx="6" cy="6"/>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70" name="Rectangle 262"/>
                <p:cNvSpPr>
                  <a:spLocks noChangeArrowheads="1"/>
                </p:cNvSpPr>
                <p:nvPr/>
              </p:nvSpPr>
              <p:spPr bwMode="auto">
                <a:xfrm>
                  <a:off x="194" y="904"/>
                  <a:ext cx="12" cy="2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94471" name="Rectangle 263"/>
            <p:cNvSpPr>
              <a:spLocks noChangeArrowheads="1"/>
            </p:cNvSpPr>
            <p:nvPr/>
          </p:nvSpPr>
          <p:spPr bwMode="auto">
            <a:xfrm>
              <a:off x="293" y="910"/>
              <a:ext cx="20" cy="4"/>
            </a:xfrm>
            <a:prstGeom prst="rect">
              <a:avLst/>
            </a:prstGeom>
            <a:gradFill rotWithShape="1">
              <a:gsLst>
                <a:gs pos="0">
                  <a:srgbClr val="000080"/>
                </a:gs>
                <a:gs pos="50000">
                  <a:srgbClr val="FFFFFF"/>
                </a:gs>
                <a:gs pos="100000">
                  <a:srgbClr val="000080"/>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72" name="Freeform 264"/>
            <p:cNvSpPr>
              <a:spLocks/>
            </p:cNvSpPr>
            <p:nvPr/>
          </p:nvSpPr>
          <p:spPr bwMode="auto">
            <a:xfrm rot="10800000">
              <a:off x="292" y="946"/>
              <a:ext cx="23" cy="4"/>
            </a:xfrm>
            <a:custGeom>
              <a:avLst/>
              <a:gdLst>
                <a:gd name="T0" fmla="*/ 0 w 4"/>
                <a:gd name="T1" fmla="*/ 0 h 5"/>
                <a:gd name="T2" fmla="*/ 4 w 4"/>
                <a:gd name="T3" fmla="*/ 0 h 5"/>
                <a:gd name="T4" fmla="*/ 4 w 4"/>
                <a:gd name="T5" fmla="*/ 5 h 5"/>
                <a:gd name="T6" fmla="*/ 3 w 4"/>
                <a:gd name="T7" fmla="*/ 5 h 5"/>
                <a:gd name="T8" fmla="*/ 3 w 4"/>
                <a:gd name="T9" fmla="*/ 5 h 5"/>
                <a:gd name="T10" fmla="*/ 2 w 4"/>
                <a:gd name="T11" fmla="*/ 5 h 5"/>
                <a:gd name="T12" fmla="*/ 2 w 4"/>
                <a:gd name="T13" fmla="*/ 5 h 5"/>
                <a:gd name="T14" fmla="*/ 1 w 4"/>
                <a:gd name="T15" fmla="*/ 5 h 5"/>
                <a:gd name="T16" fmla="*/ 1 w 4"/>
                <a:gd name="T17" fmla="*/ 5 h 5"/>
                <a:gd name="T18" fmla="*/ 0 w 4"/>
                <a:gd name="T19" fmla="*/ 5 h 5"/>
                <a:gd name="T20" fmla="*/ 0 w 4"/>
                <a:gd name="T21" fmla="*/ 5 h 5"/>
                <a:gd name="T22" fmla="*/ 0 w 4"/>
                <a:gd name="T23" fmla="*/ 5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4" y="0"/>
                  </a:lnTo>
                  <a:lnTo>
                    <a:pt x="4" y="5"/>
                  </a:lnTo>
                  <a:lnTo>
                    <a:pt x="3" y="5"/>
                  </a:lnTo>
                  <a:lnTo>
                    <a:pt x="3" y="5"/>
                  </a:lnTo>
                  <a:lnTo>
                    <a:pt x="2" y="5"/>
                  </a:lnTo>
                  <a:lnTo>
                    <a:pt x="2" y="5"/>
                  </a:lnTo>
                  <a:lnTo>
                    <a:pt x="1" y="5"/>
                  </a:lnTo>
                  <a:lnTo>
                    <a:pt x="1" y="5"/>
                  </a:lnTo>
                  <a:lnTo>
                    <a:pt x="0" y="5"/>
                  </a:lnTo>
                  <a:lnTo>
                    <a:pt x="0" y="5"/>
                  </a:lnTo>
                  <a:lnTo>
                    <a:pt x="0" y="5"/>
                  </a:lnTo>
                  <a:lnTo>
                    <a:pt x="0" y="0"/>
                  </a:lnTo>
                  <a:close/>
                </a:path>
              </a:pathLst>
            </a:custGeom>
            <a:gradFill rotWithShape="1">
              <a:gsLst>
                <a:gs pos="0">
                  <a:srgbClr val="000080"/>
                </a:gs>
                <a:gs pos="50000">
                  <a:srgbClr val="FFFFFF"/>
                </a:gs>
                <a:gs pos="100000">
                  <a:srgbClr val="000080"/>
                </a:gs>
              </a:gsLst>
              <a:lin ang="5400000" scaled="1"/>
            </a:gradFill>
            <a:ln w="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73" name="Oval 265"/>
            <p:cNvSpPr>
              <a:spLocks noChangeArrowheads="1"/>
            </p:cNvSpPr>
            <p:nvPr/>
          </p:nvSpPr>
          <p:spPr bwMode="auto">
            <a:xfrm>
              <a:off x="302" y="934"/>
              <a:ext cx="3" cy="3"/>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4474" name="Group 266"/>
            <p:cNvGrpSpPr>
              <a:grpSpLocks noChangeAspect="1"/>
            </p:cNvGrpSpPr>
            <p:nvPr/>
          </p:nvGrpSpPr>
          <p:grpSpPr bwMode="auto">
            <a:xfrm>
              <a:off x="298" y="922"/>
              <a:ext cx="10" cy="9"/>
              <a:chOff x="564" y="1431"/>
              <a:chExt cx="18" cy="18"/>
            </a:xfrm>
          </p:grpSpPr>
          <p:sp>
            <p:nvSpPr>
              <p:cNvPr id="94475" name="Oval 267"/>
              <p:cNvSpPr>
                <a:spLocks noChangeAspect="1" noChangeArrowheads="1"/>
              </p:cNvSpPr>
              <p:nvPr/>
            </p:nvSpPr>
            <p:spPr bwMode="auto">
              <a:xfrm>
                <a:off x="564" y="1431"/>
                <a:ext cx="18" cy="18"/>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76" name="Oval 268"/>
              <p:cNvSpPr>
                <a:spLocks noChangeAspect="1" noChangeArrowheads="1"/>
              </p:cNvSpPr>
              <p:nvPr/>
            </p:nvSpPr>
            <p:spPr bwMode="auto">
              <a:xfrm>
                <a:off x="569" y="1436"/>
                <a:ext cx="8" cy="8"/>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77" name="AutoShape 269"/>
              <p:cNvSpPr>
                <a:spLocks noChangeAspect="1" noChangeArrowheads="1"/>
              </p:cNvSpPr>
              <p:nvPr/>
            </p:nvSpPr>
            <p:spPr bwMode="auto">
              <a:xfrm>
                <a:off x="572" y="143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78" name="AutoShape 270"/>
              <p:cNvSpPr>
                <a:spLocks noChangeAspect="1" noChangeArrowheads="1"/>
              </p:cNvSpPr>
              <p:nvPr/>
            </p:nvSpPr>
            <p:spPr bwMode="auto">
              <a:xfrm>
                <a:off x="578" y="1439"/>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79" name="AutoShape 271"/>
              <p:cNvSpPr>
                <a:spLocks noChangeAspect="1" noChangeArrowheads="1"/>
              </p:cNvSpPr>
              <p:nvPr/>
            </p:nvSpPr>
            <p:spPr bwMode="auto">
              <a:xfrm>
                <a:off x="576" y="144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80" name="AutoShape 272"/>
              <p:cNvSpPr>
                <a:spLocks noChangeAspect="1" noChangeArrowheads="1"/>
              </p:cNvSpPr>
              <p:nvPr/>
            </p:nvSpPr>
            <p:spPr bwMode="auto">
              <a:xfrm>
                <a:off x="566" y="1439"/>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81" name="AutoShape 273"/>
              <p:cNvSpPr>
                <a:spLocks noChangeAspect="1" noChangeArrowheads="1"/>
              </p:cNvSpPr>
              <p:nvPr/>
            </p:nvSpPr>
            <p:spPr bwMode="auto">
              <a:xfrm>
                <a:off x="572" y="144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82" name="AutoShape 274"/>
              <p:cNvSpPr>
                <a:spLocks noChangeAspect="1" noChangeArrowheads="1"/>
              </p:cNvSpPr>
              <p:nvPr/>
            </p:nvSpPr>
            <p:spPr bwMode="auto">
              <a:xfrm>
                <a:off x="568" y="143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83" name="AutoShape 275"/>
              <p:cNvSpPr>
                <a:spLocks noChangeAspect="1" noChangeArrowheads="1"/>
              </p:cNvSpPr>
              <p:nvPr/>
            </p:nvSpPr>
            <p:spPr bwMode="auto">
              <a:xfrm>
                <a:off x="576" y="1435"/>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84" name="AutoShape 276"/>
              <p:cNvSpPr>
                <a:spLocks noChangeAspect="1" noChangeArrowheads="1"/>
              </p:cNvSpPr>
              <p:nvPr/>
            </p:nvSpPr>
            <p:spPr bwMode="auto">
              <a:xfrm>
                <a:off x="568" y="1443"/>
                <a:ext cx="2" cy="2"/>
              </a:xfrm>
              <a:prstGeom prst="octagon">
                <a:avLst>
                  <a:gd name="adj" fmla="val 29287"/>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485" name="Oval 277"/>
              <p:cNvSpPr>
                <a:spLocks noChangeAspect="1" noChangeArrowheads="1"/>
              </p:cNvSpPr>
              <p:nvPr/>
            </p:nvSpPr>
            <p:spPr bwMode="auto">
              <a:xfrm>
                <a:off x="572" y="1439"/>
                <a:ext cx="2" cy="2"/>
              </a:xfrm>
              <a:prstGeom prst="ellipse">
                <a:avLst/>
              </a:prstGeom>
              <a:gradFill rotWithShape="0">
                <a:gsLst>
                  <a:gs pos="0">
                    <a:srgbClr val="666699">
                      <a:gamma/>
                      <a:tint val="0"/>
                      <a:invGamma/>
                    </a:srgbClr>
                  </a:gs>
                  <a:gs pos="100000">
                    <a:srgbClr val="666699"/>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94486" name="Text Box 278"/>
          <p:cNvSpPr txBox="1">
            <a:spLocks noChangeArrowheads="1"/>
          </p:cNvSpPr>
          <p:nvPr/>
        </p:nvSpPr>
        <p:spPr bwMode="auto">
          <a:xfrm>
            <a:off x="2360613" y="4960938"/>
            <a:ext cx="558800" cy="1617662"/>
          </a:xfrm>
          <a:prstGeom prst="rect">
            <a:avLst/>
          </a:prstGeom>
          <a:solidFill>
            <a:srgbClr val="00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nvGrpSpPr>
          <p:cNvPr id="94726" name="Group 518"/>
          <p:cNvGrpSpPr>
            <a:grpSpLocks/>
          </p:cNvGrpSpPr>
          <p:nvPr/>
        </p:nvGrpSpPr>
        <p:grpSpPr bwMode="auto">
          <a:xfrm>
            <a:off x="2952750" y="635000"/>
            <a:ext cx="333375" cy="660400"/>
            <a:chOff x="232" y="900"/>
            <a:chExt cx="12" cy="35"/>
          </a:xfrm>
        </p:grpSpPr>
        <p:sp>
          <p:nvSpPr>
            <p:cNvPr id="94727" name="Rectangle 519"/>
            <p:cNvSpPr>
              <a:spLocks noChangeArrowheads="1"/>
            </p:cNvSpPr>
            <p:nvPr/>
          </p:nvSpPr>
          <p:spPr bwMode="auto">
            <a:xfrm>
              <a:off x="233" y="915"/>
              <a:ext cx="5"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728" name="Freeform 520"/>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729" name="Line 521"/>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730" name="Line 522"/>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731" name="Freeform 523"/>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732" name="Line 524"/>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733" name="Line 525"/>
            <p:cNvSpPr>
              <a:spLocks noChangeShapeType="1"/>
            </p:cNvSpPr>
            <p:nvPr/>
          </p:nvSpPr>
          <p:spPr bwMode="auto">
            <a:xfrm flipH="1" flipV="1">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734" name="Freeform 526"/>
            <p:cNvSpPr>
              <a:spLocks/>
            </p:cNvSpPr>
            <p:nvPr/>
          </p:nvSpPr>
          <p:spPr bwMode="auto">
            <a:xfrm>
              <a:off x="238" y="902"/>
              <a:ext cx="3" cy="1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lnTo>
                    <a:pt x="1"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735" name="Line 527"/>
            <p:cNvSpPr>
              <a:spLocks noChangeShapeType="1"/>
            </p:cNvSpPr>
            <p:nvPr/>
          </p:nvSpPr>
          <p:spPr bwMode="auto">
            <a:xfrm flipV="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736" name="Line 528"/>
            <p:cNvSpPr>
              <a:spLocks noChangeShapeType="1"/>
            </p:cNvSpPr>
            <p:nvPr/>
          </p:nvSpPr>
          <p:spPr bwMode="auto">
            <a:xfrm flipH="1">
              <a:off x="238" y="902"/>
              <a:ext cx="3" cy="15"/>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737" name="Freeform 529"/>
            <p:cNvSpPr>
              <a:spLocks/>
            </p:cNvSpPr>
            <p:nvPr/>
          </p:nvSpPr>
          <p:spPr bwMode="auto">
            <a:xfrm>
              <a:off x="238" y="922"/>
              <a:ext cx="3" cy="11"/>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lnTo>
                    <a:pt x="1" y="4"/>
                  </a:lnTo>
                  <a:lnTo>
                    <a:pt x="0" y="0"/>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738" name="Line 530"/>
            <p:cNvSpPr>
              <a:spLocks noChangeShapeType="1"/>
            </p:cNvSpPr>
            <p:nvPr/>
          </p:nvSpPr>
          <p:spPr bwMode="auto">
            <a:xfrm>
              <a:off x="238" y="922"/>
              <a:ext cx="3" cy="11"/>
            </a:xfrm>
            <a:prstGeom prst="line">
              <a:avLst/>
            </a:prstGeom>
            <a:no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739" name="Line 531"/>
            <p:cNvSpPr>
              <a:spLocks noChangeShapeType="1"/>
            </p:cNvSpPr>
            <p:nvPr/>
          </p:nvSpPr>
          <p:spPr bwMode="auto">
            <a:xfrm flipH="1" flipV="1">
              <a:off x="238" y="919"/>
              <a:ext cx="3" cy="14"/>
            </a:xfrm>
            <a:prstGeom prst="line">
              <a:avLst/>
            </a:prstGeom>
            <a:no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740" name="Rectangle 532"/>
            <p:cNvSpPr>
              <a:spLocks noChangeArrowheads="1"/>
            </p:cNvSpPr>
            <p:nvPr/>
          </p:nvSpPr>
          <p:spPr bwMode="auto">
            <a:xfrm>
              <a:off x="238" y="915"/>
              <a:ext cx="3" cy="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741" name="Rectangle 533"/>
            <p:cNvSpPr>
              <a:spLocks noChangeArrowheads="1"/>
            </p:cNvSpPr>
            <p:nvPr/>
          </p:nvSpPr>
          <p:spPr bwMode="auto">
            <a:xfrm>
              <a:off x="241" y="900"/>
              <a:ext cx="3" cy="35"/>
            </a:xfrm>
            <a:prstGeom prst="rect">
              <a:avLst/>
            </a:prstGeom>
            <a:gradFill rotWithShape="1">
              <a:gsLst>
                <a:gs pos="0">
                  <a:schemeClr val="tx2"/>
                </a:gs>
                <a:gs pos="50000">
                  <a:srgbClr val="FFFFFF"/>
                </a:gs>
                <a:gs pos="100000">
                  <a:schemeClr val="tx2"/>
                </a:gs>
              </a:gsLst>
              <a:lin ang="5400000" scaled="1"/>
            </a:gradFill>
            <a:ln w="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742" name="Freeform 534"/>
            <p:cNvSpPr>
              <a:spLocks/>
            </p:cNvSpPr>
            <p:nvPr/>
          </p:nvSpPr>
          <p:spPr bwMode="auto">
            <a:xfrm>
              <a:off x="232" y="911"/>
              <a:ext cx="1" cy="13"/>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adFill rotWithShape="1">
              <a:gsLst>
                <a:gs pos="0">
                  <a:schemeClr val="tx2"/>
                </a:gs>
                <a:gs pos="50000">
                  <a:srgbClr val="FFFFFF"/>
                </a:gs>
                <a:gs pos="100000">
                  <a:schemeClr val="tx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4743" name="Group 535"/>
          <p:cNvGrpSpPr>
            <a:grpSpLocks/>
          </p:cNvGrpSpPr>
          <p:nvPr/>
        </p:nvGrpSpPr>
        <p:grpSpPr bwMode="auto">
          <a:xfrm>
            <a:off x="1990725" y="652463"/>
            <a:ext cx="276225" cy="2105025"/>
            <a:chOff x="1254" y="483"/>
            <a:chExt cx="174" cy="1326"/>
          </a:xfrm>
        </p:grpSpPr>
        <p:grpSp>
          <p:nvGrpSpPr>
            <p:cNvPr id="94744" name="Group 536"/>
            <p:cNvGrpSpPr>
              <a:grpSpLocks/>
            </p:cNvGrpSpPr>
            <p:nvPr/>
          </p:nvGrpSpPr>
          <p:grpSpPr bwMode="auto">
            <a:xfrm>
              <a:off x="1254" y="811"/>
              <a:ext cx="174" cy="118"/>
              <a:chOff x="313" y="743"/>
              <a:chExt cx="29" cy="10"/>
            </a:xfrm>
          </p:grpSpPr>
          <p:grpSp>
            <p:nvGrpSpPr>
              <p:cNvPr id="94745" name="Group 537"/>
              <p:cNvGrpSpPr>
                <a:grpSpLocks/>
              </p:cNvGrpSpPr>
              <p:nvPr/>
            </p:nvGrpSpPr>
            <p:grpSpPr bwMode="auto">
              <a:xfrm>
                <a:off x="322" y="743"/>
                <a:ext cx="8" cy="10"/>
                <a:chOff x="248" y="952"/>
                <a:chExt cx="6" cy="7"/>
              </a:xfrm>
            </p:grpSpPr>
            <p:sp>
              <p:nvSpPr>
                <p:cNvPr id="94746" name="Rectangle 538"/>
                <p:cNvSpPr>
                  <a:spLocks noChangeArrowheads="1"/>
                </p:cNvSpPr>
                <p:nvPr/>
              </p:nvSpPr>
              <p:spPr bwMode="auto">
                <a:xfrm>
                  <a:off x="248" y="955"/>
                  <a:ext cx="6" cy="4"/>
                </a:xfrm>
                <a:prstGeom prst="rect">
                  <a:avLst/>
                </a:prstGeom>
                <a:solidFill>
                  <a:srgbClr val="FF0000"/>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747" name="Line 539"/>
                <p:cNvSpPr>
                  <a:spLocks noChangeShapeType="1"/>
                </p:cNvSpPr>
                <p:nvPr/>
              </p:nvSpPr>
              <p:spPr bwMode="auto">
                <a:xfrm flipV="1">
                  <a:off x="251" y="952"/>
                  <a:ext cx="0" cy="3"/>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748" name="Line 540"/>
                <p:cNvSpPr>
                  <a:spLocks noChangeShapeType="1"/>
                </p:cNvSpPr>
                <p:nvPr/>
              </p:nvSpPr>
              <p:spPr bwMode="auto">
                <a:xfrm>
                  <a:off x="249" y="952"/>
                  <a:ext cx="4"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4749" name="Line 541"/>
              <p:cNvSpPr>
                <a:spLocks noChangeShapeType="1"/>
              </p:cNvSpPr>
              <p:nvPr/>
            </p:nvSpPr>
            <p:spPr bwMode="auto">
              <a:xfrm>
                <a:off x="330" y="750"/>
                <a:ext cx="12"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750" name="Line 542"/>
              <p:cNvSpPr>
                <a:spLocks noChangeShapeType="1"/>
              </p:cNvSpPr>
              <p:nvPr/>
            </p:nvSpPr>
            <p:spPr bwMode="auto">
              <a:xfrm>
                <a:off x="313" y="750"/>
                <a:ext cx="9"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4751" name="Line 543"/>
            <p:cNvSpPr>
              <a:spLocks noChangeShapeType="1"/>
            </p:cNvSpPr>
            <p:nvPr/>
          </p:nvSpPr>
          <p:spPr bwMode="auto">
            <a:xfrm flipV="1">
              <a:off x="1254" y="1791"/>
              <a:ext cx="174" cy="6"/>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4752" name="Group 544"/>
            <p:cNvGrpSpPr>
              <a:grpSpLocks/>
            </p:cNvGrpSpPr>
            <p:nvPr/>
          </p:nvGrpSpPr>
          <p:grpSpPr bwMode="auto">
            <a:xfrm>
              <a:off x="1254" y="483"/>
              <a:ext cx="0" cy="1326"/>
              <a:chOff x="342" y="715"/>
              <a:chExt cx="0" cy="113"/>
            </a:xfrm>
          </p:grpSpPr>
          <p:sp>
            <p:nvSpPr>
              <p:cNvPr id="94753" name="Line 545"/>
              <p:cNvSpPr>
                <a:spLocks noChangeShapeType="1"/>
              </p:cNvSpPr>
              <p:nvPr/>
            </p:nvSpPr>
            <p:spPr bwMode="auto">
              <a:xfrm>
                <a:off x="342" y="715"/>
                <a:ext cx="0" cy="43"/>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754" name="Line 546"/>
              <p:cNvSpPr>
                <a:spLocks noChangeShapeType="1"/>
              </p:cNvSpPr>
              <p:nvPr/>
            </p:nvSpPr>
            <p:spPr bwMode="auto">
              <a:xfrm>
                <a:off x="342" y="791"/>
                <a:ext cx="0" cy="37"/>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755" name="Line 547"/>
              <p:cNvSpPr>
                <a:spLocks noChangeShapeType="1"/>
              </p:cNvSpPr>
              <p:nvPr/>
            </p:nvSpPr>
            <p:spPr bwMode="auto">
              <a:xfrm flipV="1">
                <a:off x="342" y="758"/>
                <a:ext cx="0" cy="3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4756" name="Group 548"/>
            <p:cNvGrpSpPr>
              <a:grpSpLocks/>
            </p:cNvGrpSpPr>
            <p:nvPr/>
          </p:nvGrpSpPr>
          <p:grpSpPr bwMode="auto">
            <a:xfrm>
              <a:off x="1254" y="1257"/>
              <a:ext cx="174" cy="117"/>
              <a:chOff x="313" y="784"/>
              <a:chExt cx="29" cy="10"/>
            </a:xfrm>
          </p:grpSpPr>
          <p:grpSp>
            <p:nvGrpSpPr>
              <p:cNvPr id="94757" name="Group 549"/>
              <p:cNvGrpSpPr>
                <a:grpSpLocks/>
              </p:cNvGrpSpPr>
              <p:nvPr/>
            </p:nvGrpSpPr>
            <p:grpSpPr bwMode="auto">
              <a:xfrm>
                <a:off x="322" y="784"/>
                <a:ext cx="8" cy="10"/>
                <a:chOff x="248" y="952"/>
                <a:chExt cx="6" cy="7"/>
              </a:xfrm>
            </p:grpSpPr>
            <p:sp>
              <p:nvSpPr>
                <p:cNvPr id="94758" name="Rectangle 550"/>
                <p:cNvSpPr>
                  <a:spLocks noChangeArrowheads="1"/>
                </p:cNvSpPr>
                <p:nvPr/>
              </p:nvSpPr>
              <p:spPr bwMode="auto">
                <a:xfrm>
                  <a:off x="248" y="955"/>
                  <a:ext cx="6" cy="4"/>
                </a:xfrm>
                <a:prstGeom prst="rect">
                  <a:avLst/>
                </a:prstGeom>
                <a:solidFill>
                  <a:srgbClr val="FF0000"/>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759" name="Line 551"/>
                <p:cNvSpPr>
                  <a:spLocks noChangeShapeType="1"/>
                </p:cNvSpPr>
                <p:nvPr/>
              </p:nvSpPr>
              <p:spPr bwMode="auto">
                <a:xfrm flipV="1">
                  <a:off x="251" y="952"/>
                  <a:ext cx="0" cy="3"/>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760" name="Line 552"/>
                <p:cNvSpPr>
                  <a:spLocks noChangeShapeType="1"/>
                </p:cNvSpPr>
                <p:nvPr/>
              </p:nvSpPr>
              <p:spPr bwMode="auto">
                <a:xfrm>
                  <a:off x="249" y="952"/>
                  <a:ext cx="4"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94761" name="Line 553"/>
              <p:cNvSpPr>
                <a:spLocks noChangeShapeType="1"/>
              </p:cNvSpPr>
              <p:nvPr/>
            </p:nvSpPr>
            <p:spPr bwMode="auto">
              <a:xfrm>
                <a:off x="330" y="791"/>
                <a:ext cx="12"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762" name="Line 554"/>
              <p:cNvSpPr>
                <a:spLocks noChangeShapeType="1"/>
              </p:cNvSpPr>
              <p:nvPr/>
            </p:nvSpPr>
            <p:spPr bwMode="auto">
              <a:xfrm>
                <a:off x="313" y="791"/>
                <a:ext cx="9"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94763" name="Group 555"/>
          <p:cNvGrpSpPr>
            <a:grpSpLocks/>
          </p:cNvGrpSpPr>
          <p:nvPr/>
        </p:nvGrpSpPr>
        <p:grpSpPr bwMode="auto">
          <a:xfrm>
            <a:off x="2841625" y="3276600"/>
            <a:ext cx="88900" cy="317500"/>
            <a:chOff x="1790" y="2148"/>
            <a:chExt cx="56" cy="200"/>
          </a:xfrm>
        </p:grpSpPr>
        <p:sp>
          <p:nvSpPr>
            <p:cNvPr id="94764" name="Text Box 556"/>
            <p:cNvSpPr txBox="1">
              <a:spLocks noChangeArrowheads="1"/>
            </p:cNvSpPr>
            <p:nvPr/>
          </p:nvSpPr>
          <p:spPr bwMode="auto">
            <a:xfrm>
              <a:off x="1812" y="2148"/>
              <a:ext cx="34" cy="200"/>
            </a:xfrm>
            <a:prstGeom prst="rect">
              <a:avLst/>
            </a:prstGeom>
            <a:solidFill>
              <a:srgbClr val="DDDDDD"/>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94765" name="Text Box 557"/>
            <p:cNvSpPr txBox="1">
              <a:spLocks noChangeArrowheads="1"/>
            </p:cNvSpPr>
            <p:nvPr/>
          </p:nvSpPr>
          <p:spPr bwMode="auto">
            <a:xfrm>
              <a:off x="1790" y="2223"/>
              <a:ext cx="36" cy="53"/>
            </a:xfrm>
            <a:prstGeom prst="rect">
              <a:avLst/>
            </a:prstGeom>
            <a:solidFill>
              <a:srgbClr val="808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grpSp>
      <p:sp>
        <p:nvSpPr>
          <p:cNvPr id="94766" name="Rectangle 558"/>
          <p:cNvSpPr>
            <a:spLocks noChangeArrowheads="1"/>
          </p:cNvSpPr>
          <p:nvPr/>
        </p:nvSpPr>
        <p:spPr bwMode="auto">
          <a:xfrm>
            <a:off x="5207000" y="1587500"/>
            <a:ext cx="38862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171450" indent="-171450" eaLnBrk="0" hangingPunct="0">
              <a:spcBef>
                <a:spcPct val="20000"/>
              </a:spcBef>
              <a:buClr>
                <a:srgbClr val="003EA3"/>
              </a:buClr>
              <a:buSzPct val="95000"/>
              <a:buFontTx/>
              <a:buChar char="•"/>
            </a:pPr>
            <a:r>
              <a:rPr lang="en-US" sz="2400" dirty="0">
                <a:solidFill>
                  <a:schemeClr val="tx2"/>
                </a:solidFill>
                <a:latin typeface="Tahoma" pitchFamily="34" charset="0"/>
              </a:rPr>
              <a:t>RIH to position next connector across No-Go Rams.</a:t>
            </a:r>
          </a:p>
          <a:p>
            <a:pPr marL="171450" indent="-171450" eaLnBrk="0" hangingPunct="0">
              <a:spcBef>
                <a:spcPct val="20000"/>
              </a:spcBef>
              <a:buClr>
                <a:srgbClr val="003EA3"/>
              </a:buClr>
              <a:buSzPct val="95000"/>
              <a:buFontTx/>
              <a:buChar char="•"/>
            </a:pPr>
            <a:endParaRPr lang="en-US" sz="2400" dirty="0">
              <a:solidFill>
                <a:schemeClr val="tx2"/>
              </a:solidFill>
              <a:latin typeface="Tahoma" pitchFamily="34" charset="0"/>
            </a:endParaRPr>
          </a:p>
        </p:txBody>
      </p:sp>
      <p:sp>
        <p:nvSpPr>
          <p:cNvPr id="94767" name="Rectangle 559"/>
          <p:cNvSpPr>
            <a:spLocks noChangeArrowheads="1"/>
          </p:cNvSpPr>
          <p:nvPr/>
        </p:nvSpPr>
        <p:spPr bwMode="auto">
          <a:xfrm>
            <a:off x="5232400" y="3108325"/>
            <a:ext cx="3886200"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171450" indent="-171450" eaLnBrk="0" hangingPunct="0">
              <a:spcBef>
                <a:spcPct val="20000"/>
              </a:spcBef>
              <a:buClr>
                <a:srgbClr val="003EA3"/>
              </a:buClr>
              <a:buSzPct val="95000"/>
              <a:buFontTx/>
              <a:buChar char="•"/>
            </a:pPr>
            <a:r>
              <a:rPr lang="en-US" sz="2400" dirty="0">
                <a:solidFill>
                  <a:schemeClr val="tx2"/>
                </a:solidFill>
                <a:latin typeface="Tahoma" pitchFamily="34" charset="0"/>
              </a:rPr>
              <a:t>Repeat steps until all assemblies are deployed &amp; hanging off in the BOP.</a:t>
            </a:r>
          </a:p>
          <a:p>
            <a:pPr marL="171450" indent="-171450" eaLnBrk="0" hangingPunct="0">
              <a:spcBef>
                <a:spcPct val="20000"/>
              </a:spcBef>
              <a:buClr>
                <a:srgbClr val="003EA3"/>
              </a:buClr>
              <a:buSzPct val="95000"/>
              <a:buFontTx/>
              <a:buChar char="•"/>
            </a:pPr>
            <a:endParaRPr lang="en-US" sz="2400" dirty="0">
              <a:solidFill>
                <a:schemeClr val="tx2"/>
              </a:solidFill>
              <a:latin typeface="Tahoma" pitchFamily="34" charset="0"/>
            </a:endParaRPr>
          </a:p>
        </p:txBody>
      </p:sp>
      <p:grpSp>
        <p:nvGrpSpPr>
          <p:cNvPr id="94842" name="Group 634"/>
          <p:cNvGrpSpPr>
            <a:grpSpLocks/>
          </p:cNvGrpSpPr>
          <p:nvPr/>
        </p:nvGrpSpPr>
        <p:grpSpPr bwMode="auto">
          <a:xfrm>
            <a:off x="2881313" y="4125913"/>
            <a:ext cx="42862" cy="314325"/>
            <a:chOff x="3293" y="3267"/>
            <a:chExt cx="96" cy="144"/>
          </a:xfrm>
        </p:grpSpPr>
        <p:sp>
          <p:nvSpPr>
            <p:cNvPr id="94843" name="Text Box 635"/>
            <p:cNvSpPr txBox="1">
              <a:spLocks noChangeArrowheads="1"/>
            </p:cNvSpPr>
            <p:nvPr/>
          </p:nvSpPr>
          <p:spPr bwMode="auto">
            <a:xfrm>
              <a:off x="3293" y="3267"/>
              <a:ext cx="94" cy="144"/>
            </a:xfrm>
            <a:prstGeom prst="rect">
              <a:avLst/>
            </a:prstGeom>
            <a:solidFill>
              <a:srgbClr val="000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94844" name="Rectangle 636"/>
            <p:cNvSpPr>
              <a:spLocks noChangeArrowheads="1"/>
            </p:cNvSpPr>
            <p:nvPr/>
          </p:nvSpPr>
          <p:spPr bwMode="auto">
            <a:xfrm>
              <a:off x="3293" y="3311"/>
              <a:ext cx="96" cy="6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94845" name="Group 637"/>
          <p:cNvGrpSpPr>
            <a:grpSpLocks/>
          </p:cNvGrpSpPr>
          <p:nvPr/>
        </p:nvGrpSpPr>
        <p:grpSpPr bwMode="auto">
          <a:xfrm>
            <a:off x="2374900" y="4143375"/>
            <a:ext cx="42863" cy="314325"/>
            <a:chOff x="3293" y="3267"/>
            <a:chExt cx="96" cy="144"/>
          </a:xfrm>
        </p:grpSpPr>
        <p:sp>
          <p:nvSpPr>
            <p:cNvPr id="94846" name="Text Box 638"/>
            <p:cNvSpPr txBox="1">
              <a:spLocks noChangeArrowheads="1"/>
            </p:cNvSpPr>
            <p:nvPr/>
          </p:nvSpPr>
          <p:spPr bwMode="auto">
            <a:xfrm>
              <a:off x="3293" y="3267"/>
              <a:ext cx="94" cy="144"/>
            </a:xfrm>
            <a:prstGeom prst="rect">
              <a:avLst/>
            </a:prstGeom>
            <a:solidFill>
              <a:srgbClr val="00008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lnSpc>
                  <a:spcPct val="125000"/>
                </a:lnSpc>
              </a:pPr>
              <a:endParaRPr lang="en-US" sz="1200" b="1" dirty="0">
                <a:latin typeface="Arial Narrow" pitchFamily="34" charset="0"/>
              </a:endParaRPr>
            </a:p>
          </p:txBody>
        </p:sp>
        <p:sp>
          <p:nvSpPr>
            <p:cNvPr id="94847" name="Rectangle 639"/>
            <p:cNvSpPr>
              <a:spLocks noChangeArrowheads="1"/>
            </p:cNvSpPr>
            <p:nvPr/>
          </p:nvSpPr>
          <p:spPr bwMode="auto">
            <a:xfrm>
              <a:off x="3293" y="3311"/>
              <a:ext cx="96" cy="6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94849" name="Rectangle 641"/>
          <p:cNvSpPr>
            <a:spLocks noChangeArrowheads="1"/>
          </p:cNvSpPr>
          <p:nvPr/>
        </p:nvSpPr>
        <p:spPr bwMode="auto">
          <a:xfrm>
            <a:off x="2489200" y="4940300"/>
            <a:ext cx="303213" cy="1635125"/>
          </a:xfrm>
          <a:prstGeom prst="rect">
            <a:avLst/>
          </a:prstGeom>
          <a:gradFill rotWithShape="1">
            <a:gsLst>
              <a:gs pos="0">
                <a:srgbClr val="333333"/>
              </a:gs>
              <a:gs pos="50000">
                <a:srgbClr val="DDDDDD"/>
              </a:gs>
              <a:gs pos="100000">
                <a:srgbClr val="333333"/>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4850" name="Group 642"/>
          <p:cNvGrpSpPr>
            <a:grpSpLocks/>
          </p:cNvGrpSpPr>
          <p:nvPr/>
        </p:nvGrpSpPr>
        <p:grpSpPr bwMode="auto">
          <a:xfrm>
            <a:off x="2508250" y="5238750"/>
            <a:ext cx="263525" cy="153988"/>
            <a:chOff x="63" y="428"/>
            <a:chExt cx="36" cy="19"/>
          </a:xfrm>
        </p:grpSpPr>
        <p:sp>
          <p:nvSpPr>
            <p:cNvPr id="94851" name="AutoShape 643"/>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852" name="AutoShape 644"/>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853" name="AutoShape 645"/>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4854" name="Group 646"/>
          <p:cNvGrpSpPr>
            <a:grpSpLocks/>
          </p:cNvGrpSpPr>
          <p:nvPr/>
        </p:nvGrpSpPr>
        <p:grpSpPr bwMode="auto">
          <a:xfrm>
            <a:off x="2508250" y="5360988"/>
            <a:ext cx="263525" cy="153987"/>
            <a:chOff x="220" y="413"/>
            <a:chExt cx="36" cy="20"/>
          </a:xfrm>
        </p:grpSpPr>
        <p:sp>
          <p:nvSpPr>
            <p:cNvPr id="94855" name="AutoShape 647"/>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856" name="AutoShape 648"/>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857" name="AutoShape 649"/>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5061" name="Group 853"/>
          <p:cNvGrpSpPr>
            <a:grpSpLocks/>
          </p:cNvGrpSpPr>
          <p:nvPr/>
        </p:nvGrpSpPr>
        <p:grpSpPr bwMode="auto">
          <a:xfrm>
            <a:off x="2513013" y="5478463"/>
            <a:ext cx="263525" cy="927100"/>
            <a:chOff x="1583" y="3451"/>
            <a:chExt cx="166" cy="584"/>
          </a:xfrm>
        </p:grpSpPr>
        <p:grpSp>
          <p:nvGrpSpPr>
            <p:cNvPr id="94859" name="Group 651"/>
            <p:cNvGrpSpPr>
              <a:grpSpLocks/>
            </p:cNvGrpSpPr>
            <p:nvPr/>
          </p:nvGrpSpPr>
          <p:grpSpPr bwMode="auto">
            <a:xfrm>
              <a:off x="1583" y="3451"/>
              <a:ext cx="166" cy="97"/>
              <a:chOff x="220" y="413"/>
              <a:chExt cx="36" cy="20"/>
            </a:xfrm>
          </p:grpSpPr>
          <p:sp>
            <p:nvSpPr>
              <p:cNvPr id="94860" name="AutoShape 652"/>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861" name="AutoShape 653"/>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862" name="AutoShape 654"/>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4863" name="Group 655"/>
            <p:cNvGrpSpPr>
              <a:grpSpLocks/>
            </p:cNvGrpSpPr>
            <p:nvPr/>
          </p:nvGrpSpPr>
          <p:grpSpPr bwMode="auto">
            <a:xfrm>
              <a:off x="1583" y="3861"/>
              <a:ext cx="166" cy="97"/>
              <a:chOff x="63" y="428"/>
              <a:chExt cx="36" cy="19"/>
            </a:xfrm>
          </p:grpSpPr>
          <p:sp>
            <p:nvSpPr>
              <p:cNvPr id="94864" name="AutoShape 656"/>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865" name="AutoShape 657"/>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866" name="AutoShape 658"/>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4867" name="Group 659"/>
            <p:cNvGrpSpPr>
              <a:grpSpLocks/>
            </p:cNvGrpSpPr>
            <p:nvPr/>
          </p:nvGrpSpPr>
          <p:grpSpPr bwMode="auto">
            <a:xfrm>
              <a:off x="1583" y="3533"/>
              <a:ext cx="166" cy="102"/>
              <a:chOff x="220" y="413"/>
              <a:chExt cx="36" cy="20"/>
            </a:xfrm>
          </p:grpSpPr>
          <p:sp>
            <p:nvSpPr>
              <p:cNvPr id="94868" name="AutoShape 660"/>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869" name="AutoShape 661"/>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870" name="AutoShape 662"/>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4871" name="Group 663"/>
            <p:cNvGrpSpPr>
              <a:grpSpLocks/>
            </p:cNvGrpSpPr>
            <p:nvPr/>
          </p:nvGrpSpPr>
          <p:grpSpPr bwMode="auto">
            <a:xfrm>
              <a:off x="1583" y="3615"/>
              <a:ext cx="166" cy="97"/>
              <a:chOff x="220" y="413"/>
              <a:chExt cx="36" cy="20"/>
            </a:xfrm>
          </p:grpSpPr>
          <p:sp>
            <p:nvSpPr>
              <p:cNvPr id="94872" name="AutoShape 664"/>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873" name="AutoShape 665"/>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874" name="AutoShape 666"/>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4875" name="Group 667"/>
            <p:cNvGrpSpPr>
              <a:grpSpLocks/>
            </p:cNvGrpSpPr>
            <p:nvPr/>
          </p:nvGrpSpPr>
          <p:grpSpPr bwMode="auto">
            <a:xfrm>
              <a:off x="1583" y="3697"/>
              <a:ext cx="166" cy="102"/>
              <a:chOff x="220" y="413"/>
              <a:chExt cx="36" cy="20"/>
            </a:xfrm>
          </p:grpSpPr>
          <p:sp>
            <p:nvSpPr>
              <p:cNvPr id="94876" name="AutoShape 668"/>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877" name="AutoShape 669"/>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878" name="AutoShape 670"/>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4879" name="Group 671"/>
            <p:cNvGrpSpPr>
              <a:grpSpLocks/>
            </p:cNvGrpSpPr>
            <p:nvPr/>
          </p:nvGrpSpPr>
          <p:grpSpPr bwMode="auto">
            <a:xfrm>
              <a:off x="1583" y="3779"/>
              <a:ext cx="166" cy="102"/>
              <a:chOff x="220" y="413"/>
              <a:chExt cx="36" cy="20"/>
            </a:xfrm>
          </p:grpSpPr>
          <p:sp>
            <p:nvSpPr>
              <p:cNvPr id="94880" name="AutoShape 672"/>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881" name="AutoShape 673"/>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882" name="AutoShape 674"/>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4883" name="Group 675"/>
            <p:cNvGrpSpPr>
              <a:grpSpLocks/>
            </p:cNvGrpSpPr>
            <p:nvPr/>
          </p:nvGrpSpPr>
          <p:grpSpPr bwMode="auto">
            <a:xfrm>
              <a:off x="1583" y="3938"/>
              <a:ext cx="166" cy="97"/>
              <a:chOff x="220" y="413"/>
              <a:chExt cx="36" cy="20"/>
            </a:xfrm>
          </p:grpSpPr>
          <p:sp>
            <p:nvSpPr>
              <p:cNvPr id="94884" name="AutoShape 676"/>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885" name="AutoShape 677"/>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886" name="AutoShape 678"/>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94887" name="Rectangle 679"/>
          <p:cNvSpPr>
            <a:spLocks noChangeAspect="1" noChangeArrowheads="1"/>
          </p:cNvSpPr>
          <p:nvPr/>
        </p:nvSpPr>
        <p:spPr bwMode="auto">
          <a:xfrm>
            <a:off x="2582863" y="660400"/>
            <a:ext cx="117475" cy="515938"/>
          </a:xfrm>
          <a:prstGeom prst="rect">
            <a:avLst/>
          </a:prstGeom>
          <a:gradFill rotWithShape="0">
            <a:gsLst>
              <a:gs pos="0">
                <a:schemeClr val="tx2"/>
              </a:gs>
              <a:gs pos="50000">
                <a:schemeClr val="tx2">
                  <a:gamma/>
                  <a:tint val="0"/>
                  <a:invGamma/>
                </a:schemeClr>
              </a:gs>
              <a:gs pos="100000">
                <a:schemeClr val="tx2"/>
              </a:gs>
            </a:gsLst>
            <a:lin ang="0" scaled="1"/>
          </a:gradFill>
          <a:ln w="9525">
            <a:solidFill>
              <a:srgbClr val="000000"/>
            </a:solidFill>
            <a:miter lim="800000"/>
            <a:headEnd/>
            <a:tailEnd/>
          </a:ln>
        </p:spPr>
        <p:txBody>
          <a:bodyPr/>
          <a:lstStyle/>
          <a:p>
            <a:endParaRPr lang="en-US" dirty="0"/>
          </a:p>
        </p:txBody>
      </p:sp>
      <p:grpSp>
        <p:nvGrpSpPr>
          <p:cNvPr id="94888" name="Group 680"/>
          <p:cNvGrpSpPr>
            <a:grpSpLocks/>
          </p:cNvGrpSpPr>
          <p:nvPr/>
        </p:nvGrpSpPr>
        <p:grpSpPr bwMode="auto">
          <a:xfrm>
            <a:off x="2471738" y="1181100"/>
            <a:ext cx="333375" cy="3757613"/>
            <a:chOff x="1557" y="924"/>
            <a:chExt cx="210" cy="2367"/>
          </a:xfrm>
        </p:grpSpPr>
        <p:grpSp>
          <p:nvGrpSpPr>
            <p:cNvPr id="94889" name="Group 681"/>
            <p:cNvGrpSpPr>
              <a:grpSpLocks/>
            </p:cNvGrpSpPr>
            <p:nvPr/>
          </p:nvGrpSpPr>
          <p:grpSpPr bwMode="auto">
            <a:xfrm>
              <a:off x="1570" y="1995"/>
              <a:ext cx="189" cy="1296"/>
              <a:chOff x="905" y="601"/>
              <a:chExt cx="43" cy="216"/>
            </a:xfrm>
          </p:grpSpPr>
          <p:sp>
            <p:nvSpPr>
              <p:cNvPr id="94890" name="Oval 682"/>
              <p:cNvSpPr>
                <a:spLocks noChangeArrowheads="1"/>
              </p:cNvSpPr>
              <p:nvPr/>
            </p:nvSpPr>
            <p:spPr bwMode="auto">
              <a:xfrm>
                <a:off x="919" y="644"/>
                <a:ext cx="16" cy="11"/>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891" name="Oval 683"/>
              <p:cNvSpPr>
                <a:spLocks noChangeArrowheads="1"/>
              </p:cNvSpPr>
              <p:nvPr/>
            </p:nvSpPr>
            <p:spPr bwMode="auto">
              <a:xfrm>
                <a:off x="919" y="733"/>
                <a:ext cx="16" cy="14"/>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892" name="Oval 684"/>
              <p:cNvSpPr>
                <a:spLocks noChangeArrowheads="1"/>
              </p:cNvSpPr>
              <p:nvPr/>
            </p:nvSpPr>
            <p:spPr bwMode="auto">
              <a:xfrm>
                <a:off x="919" y="704"/>
                <a:ext cx="16" cy="11"/>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893" name="Oval 685"/>
              <p:cNvSpPr>
                <a:spLocks noChangeArrowheads="1"/>
              </p:cNvSpPr>
              <p:nvPr/>
            </p:nvSpPr>
            <p:spPr bwMode="auto">
              <a:xfrm>
                <a:off x="919" y="609"/>
                <a:ext cx="16" cy="11"/>
              </a:xfrm>
              <a:prstGeom prst="ellipse">
                <a:avLst/>
              </a:prstGeom>
              <a:gradFill rotWithShape="1">
                <a:gsLst>
                  <a:gs pos="0">
                    <a:srgbClr val="969696"/>
                  </a:gs>
                  <a:gs pos="100000">
                    <a:srgbClr val="000000"/>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894" name="Oval 686"/>
              <p:cNvSpPr>
                <a:spLocks noChangeAspect="1" noChangeArrowheads="1"/>
              </p:cNvSpPr>
              <p:nvPr/>
            </p:nvSpPr>
            <p:spPr bwMode="auto">
              <a:xfrm>
                <a:off x="907" y="659"/>
                <a:ext cx="40" cy="31"/>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895" name="Oval 687"/>
              <p:cNvSpPr>
                <a:spLocks noChangeAspect="1" noChangeArrowheads="1"/>
              </p:cNvSpPr>
              <p:nvPr/>
            </p:nvSpPr>
            <p:spPr bwMode="auto">
              <a:xfrm>
                <a:off x="918" y="668"/>
                <a:ext cx="18" cy="13"/>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896" name="AutoShape 688"/>
              <p:cNvSpPr>
                <a:spLocks noChangeAspect="1" noChangeArrowheads="1"/>
              </p:cNvSpPr>
              <p:nvPr/>
            </p:nvSpPr>
            <p:spPr bwMode="auto">
              <a:xfrm>
                <a:off x="925" y="662"/>
                <a:ext cx="4" cy="4"/>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897" name="AutoShape 689"/>
              <p:cNvSpPr>
                <a:spLocks noChangeAspect="1" noChangeArrowheads="1"/>
              </p:cNvSpPr>
              <p:nvPr/>
            </p:nvSpPr>
            <p:spPr bwMode="auto">
              <a:xfrm>
                <a:off x="938" y="673"/>
                <a:ext cx="5"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898" name="AutoShape 690"/>
              <p:cNvSpPr>
                <a:spLocks noChangeAspect="1" noChangeArrowheads="1"/>
              </p:cNvSpPr>
              <p:nvPr/>
            </p:nvSpPr>
            <p:spPr bwMode="auto">
              <a:xfrm>
                <a:off x="934" y="680"/>
                <a:ext cx="4"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899" name="AutoShape 691"/>
              <p:cNvSpPr>
                <a:spLocks noChangeAspect="1" noChangeArrowheads="1"/>
              </p:cNvSpPr>
              <p:nvPr/>
            </p:nvSpPr>
            <p:spPr bwMode="auto">
              <a:xfrm>
                <a:off x="911" y="673"/>
                <a:ext cx="5"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00" name="AutoShape 692"/>
              <p:cNvSpPr>
                <a:spLocks noChangeAspect="1" noChangeArrowheads="1"/>
              </p:cNvSpPr>
              <p:nvPr/>
            </p:nvSpPr>
            <p:spPr bwMode="auto">
              <a:xfrm>
                <a:off x="925" y="683"/>
                <a:ext cx="4" cy="4"/>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01" name="AutoShape 693"/>
              <p:cNvSpPr>
                <a:spLocks noChangeAspect="1" noChangeArrowheads="1"/>
              </p:cNvSpPr>
              <p:nvPr/>
            </p:nvSpPr>
            <p:spPr bwMode="auto">
              <a:xfrm>
                <a:off x="916" y="666"/>
                <a:ext cx="4"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02" name="AutoShape 694"/>
              <p:cNvSpPr>
                <a:spLocks noChangeAspect="1" noChangeArrowheads="1"/>
              </p:cNvSpPr>
              <p:nvPr/>
            </p:nvSpPr>
            <p:spPr bwMode="auto">
              <a:xfrm>
                <a:off x="934" y="666"/>
                <a:ext cx="4"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03" name="AutoShape 695"/>
              <p:cNvSpPr>
                <a:spLocks noChangeAspect="1" noChangeArrowheads="1"/>
              </p:cNvSpPr>
              <p:nvPr/>
            </p:nvSpPr>
            <p:spPr bwMode="auto">
              <a:xfrm>
                <a:off x="916" y="680"/>
                <a:ext cx="4" cy="3"/>
              </a:xfrm>
              <a:prstGeom prst="octagon">
                <a:avLst>
                  <a:gd name="adj" fmla="val 29287"/>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04" name="Oval 696"/>
              <p:cNvSpPr>
                <a:spLocks noChangeAspect="1" noChangeArrowheads="1"/>
              </p:cNvSpPr>
              <p:nvPr/>
            </p:nvSpPr>
            <p:spPr bwMode="auto">
              <a:xfrm>
                <a:off x="925" y="673"/>
                <a:ext cx="4" cy="3"/>
              </a:xfrm>
              <a:prstGeom prst="ellipse">
                <a:avLst/>
              </a:prstGeom>
              <a:gradFill rotWithShape="0">
                <a:gsLst>
                  <a:gs pos="0">
                    <a:srgbClr val="FF0000">
                      <a:gamma/>
                      <a:tint val="0"/>
                      <a:invGamma/>
                    </a:srgbClr>
                  </a:gs>
                  <a:gs pos="100000">
                    <a:srgbClr val="FF0000"/>
                  </a:gs>
                </a:gsLst>
                <a:path path="shape">
                  <a:fillToRect l="50000" t="50000" r="50000" b="50000"/>
                </a:path>
              </a:gradFill>
              <a:ln w="127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94905" name="Group 697"/>
              <p:cNvGrpSpPr>
                <a:grpSpLocks/>
              </p:cNvGrpSpPr>
              <p:nvPr/>
            </p:nvGrpSpPr>
            <p:grpSpPr bwMode="auto">
              <a:xfrm>
                <a:off x="905" y="601"/>
                <a:ext cx="43" cy="20"/>
                <a:chOff x="504" y="778"/>
                <a:chExt cx="43" cy="29"/>
              </a:xfrm>
            </p:grpSpPr>
            <p:sp>
              <p:nvSpPr>
                <p:cNvPr id="94906" name="AutoShape 698"/>
                <p:cNvSpPr>
                  <a:spLocks noChangeArrowheads="1"/>
                </p:cNvSpPr>
                <p:nvPr/>
              </p:nvSpPr>
              <p:spPr bwMode="auto">
                <a:xfrm>
                  <a:off x="504" y="799"/>
                  <a:ext cx="43" cy="8"/>
                </a:xfrm>
                <a:custGeom>
                  <a:avLst/>
                  <a:gdLst>
                    <a:gd name="G0" fmla="+- 2298 0 0"/>
                    <a:gd name="G1" fmla="+- 21600 0 2298"/>
                    <a:gd name="G2" fmla="*/ 2298 1 2"/>
                    <a:gd name="G3" fmla="+- 21600 0 G2"/>
                    <a:gd name="G4" fmla="+/ 2298 21600 2"/>
                    <a:gd name="G5" fmla="+/ G1 0 2"/>
                    <a:gd name="G6" fmla="*/ 21600 21600 2298"/>
                    <a:gd name="G7" fmla="*/ G6 1 2"/>
                    <a:gd name="G8" fmla="+- 21600 0 G7"/>
                    <a:gd name="G9" fmla="*/ 21600 1 2"/>
                    <a:gd name="G10" fmla="+- 2298 0 G9"/>
                    <a:gd name="G11" fmla="?: G10 G8 0"/>
                    <a:gd name="G12" fmla="?: G10 G7 21600"/>
                    <a:gd name="T0" fmla="*/ 20451 w 21600"/>
                    <a:gd name="T1" fmla="*/ 10800 h 21600"/>
                    <a:gd name="T2" fmla="*/ 10800 w 21600"/>
                    <a:gd name="T3" fmla="*/ 21600 h 21600"/>
                    <a:gd name="T4" fmla="*/ 1149 w 21600"/>
                    <a:gd name="T5" fmla="*/ 10800 h 21600"/>
                    <a:gd name="T6" fmla="*/ 10800 w 21600"/>
                    <a:gd name="T7" fmla="*/ 0 h 21600"/>
                    <a:gd name="T8" fmla="*/ 2949 w 21600"/>
                    <a:gd name="T9" fmla="*/ 2949 h 21600"/>
                    <a:gd name="T10" fmla="*/ 18651 w 21600"/>
                    <a:gd name="T11" fmla="*/ 18651 h 21600"/>
                  </a:gdLst>
                  <a:ahLst/>
                  <a:cxnLst>
                    <a:cxn ang="0">
                      <a:pos x="T0" y="T1"/>
                    </a:cxn>
                    <a:cxn ang="0">
                      <a:pos x="T2" y="T3"/>
                    </a:cxn>
                    <a:cxn ang="0">
                      <a:pos x="T4" y="T5"/>
                    </a:cxn>
                    <a:cxn ang="0">
                      <a:pos x="T6" y="T7"/>
                    </a:cxn>
                  </a:cxnLst>
                  <a:rect l="T8" t="T9" r="T10" b="T11"/>
                  <a:pathLst>
                    <a:path w="21600" h="21600">
                      <a:moveTo>
                        <a:pt x="0" y="0"/>
                      </a:moveTo>
                      <a:lnTo>
                        <a:pt x="2298" y="21600"/>
                      </a:lnTo>
                      <a:lnTo>
                        <a:pt x="19302"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94907" name="Rectangle 699"/>
                <p:cNvSpPr>
                  <a:spLocks noChangeAspect="1" noChangeArrowheads="1"/>
                </p:cNvSpPr>
                <p:nvPr/>
              </p:nvSpPr>
              <p:spPr bwMode="auto">
                <a:xfrm flipH="1">
                  <a:off x="504" y="778"/>
                  <a:ext cx="43" cy="2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grpSp>
              <p:nvGrpSpPr>
                <p:cNvPr id="94908" name="Group 700"/>
                <p:cNvGrpSpPr>
                  <a:grpSpLocks/>
                </p:cNvGrpSpPr>
                <p:nvPr/>
              </p:nvGrpSpPr>
              <p:grpSpPr bwMode="auto">
                <a:xfrm>
                  <a:off x="504" y="779"/>
                  <a:ext cx="43" cy="19"/>
                  <a:chOff x="298" y="230"/>
                  <a:chExt cx="51" cy="39"/>
                </a:xfrm>
              </p:grpSpPr>
              <p:grpSp>
                <p:nvGrpSpPr>
                  <p:cNvPr id="94909" name="Group 701"/>
                  <p:cNvGrpSpPr>
                    <a:grpSpLocks/>
                  </p:cNvGrpSpPr>
                  <p:nvPr/>
                </p:nvGrpSpPr>
                <p:grpSpPr bwMode="auto">
                  <a:xfrm>
                    <a:off x="298" y="249"/>
                    <a:ext cx="26" cy="20"/>
                    <a:chOff x="420" y="48"/>
                    <a:chExt cx="70" cy="71"/>
                  </a:xfrm>
                </p:grpSpPr>
                <p:grpSp>
                  <p:nvGrpSpPr>
                    <p:cNvPr id="94910" name="Group 702"/>
                    <p:cNvGrpSpPr>
                      <a:grpSpLocks/>
                    </p:cNvGrpSpPr>
                    <p:nvPr/>
                  </p:nvGrpSpPr>
                  <p:grpSpPr bwMode="auto">
                    <a:xfrm>
                      <a:off x="420" y="48"/>
                      <a:ext cx="70" cy="69"/>
                      <a:chOff x="420" y="48"/>
                      <a:chExt cx="70" cy="69"/>
                    </a:xfrm>
                  </p:grpSpPr>
                  <p:sp>
                    <p:nvSpPr>
                      <p:cNvPr id="94911" name="Line 703"/>
                      <p:cNvSpPr>
                        <a:spLocks noChangeShapeType="1"/>
                      </p:cNvSpPr>
                      <p:nvPr/>
                    </p:nvSpPr>
                    <p:spPr bwMode="auto">
                      <a:xfrm flipV="1">
                        <a:off x="428" y="56"/>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12" name="Line 704"/>
                      <p:cNvSpPr>
                        <a:spLocks noChangeShapeType="1"/>
                      </p:cNvSpPr>
                      <p:nvPr/>
                    </p:nvSpPr>
                    <p:spPr bwMode="auto">
                      <a:xfrm flipV="1">
                        <a:off x="420" y="48"/>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13" name="Line 705"/>
                      <p:cNvSpPr>
                        <a:spLocks noChangeShapeType="1"/>
                      </p:cNvSpPr>
                      <p:nvPr/>
                    </p:nvSpPr>
                    <p:spPr bwMode="auto">
                      <a:xfrm flipV="1">
                        <a:off x="445" y="73"/>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14" name="Line 706"/>
                      <p:cNvSpPr>
                        <a:spLocks noChangeShapeType="1"/>
                      </p:cNvSpPr>
                      <p:nvPr/>
                    </p:nvSpPr>
                    <p:spPr bwMode="auto">
                      <a:xfrm flipV="1">
                        <a:off x="420" y="48"/>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15" name="Line 707"/>
                      <p:cNvSpPr>
                        <a:spLocks noChangeShapeType="1"/>
                      </p:cNvSpPr>
                      <p:nvPr/>
                    </p:nvSpPr>
                    <p:spPr bwMode="auto">
                      <a:xfrm flipV="1">
                        <a:off x="462" y="90"/>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16" name="Line 708"/>
                      <p:cNvSpPr>
                        <a:spLocks noChangeShapeType="1"/>
                      </p:cNvSpPr>
                      <p:nvPr/>
                    </p:nvSpPr>
                    <p:spPr bwMode="auto">
                      <a:xfrm flipV="1">
                        <a:off x="420" y="48"/>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17" name="Line 709"/>
                      <p:cNvSpPr>
                        <a:spLocks noChangeShapeType="1"/>
                      </p:cNvSpPr>
                      <p:nvPr/>
                    </p:nvSpPr>
                    <p:spPr bwMode="auto">
                      <a:xfrm flipV="1">
                        <a:off x="480" y="107"/>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18" name="Line 710"/>
                      <p:cNvSpPr>
                        <a:spLocks noChangeShapeType="1"/>
                      </p:cNvSpPr>
                      <p:nvPr/>
                    </p:nvSpPr>
                    <p:spPr bwMode="auto">
                      <a:xfrm flipV="1">
                        <a:off x="422" y="48"/>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4919" name="Group 711"/>
                    <p:cNvGrpSpPr>
                      <a:grpSpLocks/>
                    </p:cNvGrpSpPr>
                    <p:nvPr/>
                  </p:nvGrpSpPr>
                  <p:grpSpPr bwMode="auto">
                    <a:xfrm>
                      <a:off x="421" y="48"/>
                      <a:ext cx="69" cy="71"/>
                      <a:chOff x="421" y="48"/>
                      <a:chExt cx="69" cy="71"/>
                    </a:xfrm>
                  </p:grpSpPr>
                  <p:sp>
                    <p:nvSpPr>
                      <p:cNvPr id="94920" name="Line 712"/>
                      <p:cNvSpPr>
                        <a:spLocks noChangeShapeType="1"/>
                      </p:cNvSpPr>
                      <p:nvPr/>
                    </p:nvSpPr>
                    <p:spPr bwMode="auto">
                      <a:xfrm rot="5400000" flipV="1">
                        <a:off x="420" y="58"/>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21" name="Line 713"/>
                      <p:cNvSpPr>
                        <a:spLocks noChangeShapeType="1"/>
                      </p:cNvSpPr>
                      <p:nvPr/>
                    </p:nvSpPr>
                    <p:spPr bwMode="auto">
                      <a:xfrm rot="5400000" flipV="1">
                        <a:off x="428" y="50"/>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22" name="Line 714"/>
                      <p:cNvSpPr>
                        <a:spLocks noChangeShapeType="1"/>
                      </p:cNvSpPr>
                      <p:nvPr/>
                    </p:nvSpPr>
                    <p:spPr bwMode="auto">
                      <a:xfrm rot="5400000" flipV="1">
                        <a:off x="420" y="74"/>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23" name="Line 715"/>
                      <p:cNvSpPr>
                        <a:spLocks noChangeShapeType="1"/>
                      </p:cNvSpPr>
                      <p:nvPr/>
                    </p:nvSpPr>
                    <p:spPr bwMode="auto">
                      <a:xfrm rot="5400000" flipV="1">
                        <a:off x="445" y="49"/>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24" name="Line 716"/>
                      <p:cNvSpPr>
                        <a:spLocks noChangeShapeType="1"/>
                      </p:cNvSpPr>
                      <p:nvPr/>
                    </p:nvSpPr>
                    <p:spPr bwMode="auto">
                      <a:xfrm rot="5400000" flipV="1">
                        <a:off x="420" y="91"/>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25" name="Line 717"/>
                      <p:cNvSpPr>
                        <a:spLocks noChangeShapeType="1"/>
                      </p:cNvSpPr>
                      <p:nvPr/>
                    </p:nvSpPr>
                    <p:spPr bwMode="auto">
                      <a:xfrm rot="5400000" flipV="1">
                        <a:off x="461" y="49"/>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26" name="Line 718"/>
                      <p:cNvSpPr>
                        <a:spLocks noChangeShapeType="1"/>
                      </p:cNvSpPr>
                      <p:nvPr/>
                    </p:nvSpPr>
                    <p:spPr bwMode="auto">
                      <a:xfrm rot="5400000" flipV="1">
                        <a:off x="422" y="109"/>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27" name="Line 719"/>
                      <p:cNvSpPr>
                        <a:spLocks noChangeShapeType="1"/>
                      </p:cNvSpPr>
                      <p:nvPr/>
                    </p:nvSpPr>
                    <p:spPr bwMode="auto">
                      <a:xfrm rot="5400000" flipV="1">
                        <a:off x="480" y="50"/>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94928" name="Group 720"/>
                  <p:cNvGrpSpPr>
                    <a:grpSpLocks/>
                  </p:cNvGrpSpPr>
                  <p:nvPr/>
                </p:nvGrpSpPr>
                <p:grpSpPr bwMode="auto">
                  <a:xfrm>
                    <a:off x="298" y="230"/>
                    <a:ext cx="26" cy="20"/>
                    <a:chOff x="420" y="48"/>
                    <a:chExt cx="70" cy="71"/>
                  </a:xfrm>
                </p:grpSpPr>
                <p:grpSp>
                  <p:nvGrpSpPr>
                    <p:cNvPr id="94929" name="Group 721"/>
                    <p:cNvGrpSpPr>
                      <a:grpSpLocks/>
                    </p:cNvGrpSpPr>
                    <p:nvPr/>
                  </p:nvGrpSpPr>
                  <p:grpSpPr bwMode="auto">
                    <a:xfrm>
                      <a:off x="420" y="48"/>
                      <a:ext cx="70" cy="69"/>
                      <a:chOff x="420" y="48"/>
                      <a:chExt cx="70" cy="69"/>
                    </a:xfrm>
                  </p:grpSpPr>
                  <p:sp>
                    <p:nvSpPr>
                      <p:cNvPr id="94930" name="Line 722"/>
                      <p:cNvSpPr>
                        <a:spLocks noChangeShapeType="1"/>
                      </p:cNvSpPr>
                      <p:nvPr/>
                    </p:nvSpPr>
                    <p:spPr bwMode="auto">
                      <a:xfrm flipV="1">
                        <a:off x="428" y="56"/>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31" name="Line 723"/>
                      <p:cNvSpPr>
                        <a:spLocks noChangeShapeType="1"/>
                      </p:cNvSpPr>
                      <p:nvPr/>
                    </p:nvSpPr>
                    <p:spPr bwMode="auto">
                      <a:xfrm flipV="1">
                        <a:off x="420" y="48"/>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32" name="Line 724"/>
                      <p:cNvSpPr>
                        <a:spLocks noChangeShapeType="1"/>
                      </p:cNvSpPr>
                      <p:nvPr/>
                    </p:nvSpPr>
                    <p:spPr bwMode="auto">
                      <a:xfrm flipV="1">
                        <a:off x="445" y="73"/>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33" name="Line 725"/>
                      <p:cNvSpPr>
                        <a:spLocks noChangeShapeType="1"/>
                      </p:cNvSpPr>
                      <p:nvPr/>
                    </p:nvSpPr>
                    <p:spPr bwMode="auto">
                      <a:xfrm flipV="1">
                        <a:off x="420" y="48"/>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34" name="Line 726"/>
                      <p:cNvSpPr>
                        <a:spLocks noChangeShapeType="1"/>
                      </p:cNvSpPr>
                      <p:nvPr/>
                    </p:nvSpPr>
                    <p:spPr bwMode="auto">
                      <a:xfrm flipV="1">
                        <a:off x="462" y="90"/>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35" name="Line 727"/>
                      <p:cNvSpPr>
                        <a:spLocks noChangeShapeType="1"/>
                      </p:cNvSpPr>
                      <p:nvPr/>
                    </p:nvSpPr>
                    <p:spPr bwMode="auto">
                      <a:xfrm flipV="1">
                        <a:off x="420" y="48"/>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36" name="Line 728"/>
                      <p:cNvSpPr>
                        <a:spLocks noChangeShapeType="1"/>
                      </p:cNvSpPr>
                      <p:nvPr/>
                    </p:nvSpPr>
                    <p:spPr bwMode="auto">
                      <a:xfrm flipV="1">
                        <a:off x="480" y="107"/>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37" name="Line 729"/>
                      <p:cNvSpPr>
                        <a:spLocks noChangeShapeType="1"/>
                      </p:cNvSpPr>
                      <p:nvPr/>
                    </p:nvSpPr>
                    <p:spPr bwMode="auto">
                      <a:xfrm flipV="1">
                        <a:off x="422" y="48"/>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4938" name="Group 730"/>
                    <p:cNvGrpSpPr>
                      <a:grpSpLocks/>
                    </p:cNvGrpSpPr>
                    <p:nvPr/>
                  </p:nvGrpSpPr>
                  <p:grpSpPr bwMode="auto">
                    <a:xfrm>
                      <a:off x="421" y="48"/>
                      <a:ext cx="69" cy="71"/>
                      <a:chOff x="421" y="48"/>
                      <a:chExt cx="69" cy="71"/>
                    </a:xfrm>
                  </p:grpSpPr>
                  <p:sp>
                    <p:nvSpPr>
                      <p:cNvPr id="94939" name="Line 731"/>
                      <p:cNvSpPr>
                        <a:spLocks noChangeShapeType="1"/>
                      </p:cNvSpPr>
                      <p:nvPr/>
                    </p:nvSpPr>
                    <p:spPr bwMode="auto">
                      <a:xfrm rot="5400000" flipV="1">
                        <a:off x="420" y="58"/>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40" name="Line 732"/>
                      <p:cNvSpPr>
                        <a:spLocks noChangeShapeType="1"/>
                      </p:cNvSpPr>
                      <p:nvPr/>
                    </p:nvSpPr>
                    <p:spPr bwMode="auto">
                      <a:xfrm rot="5400000" flipV="1">
                        <a:off x="428" y="50"/>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41" name="Line 733"/>
                      <p:cNvSpPr>
                        <a:spLocks noChangeShapeType="1"/>
                      </p:cNvSpPr>
                      <p:nvPr/>
                    </p:nvSpPr>
                    <p:spPr bwMode="auto">
                      <a:xfrm rot="5400000" flipV="1">
                        <a:off x="420" y="74"/>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42" name="Line 734"/>
                      <p:cNvSpPr>
                        <a:spLocks noChangeShapeType="1"/>
                      </p:cNvSpPr>
                      <p:nvPr/>
                    </p:nvSpPr>
                    <p:spPr bwMode="auto">
                      <a:xfrm rot="5400000" flipV="1">
                        <a:off x="445" y="49"/>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43" name="Line 735"/>
                      <p:cNvSpPr>
                        <a:spLocks noChangeShapeType="1"/>
                      </p:cNvSpPr>
                      <p:nvPr/>
                    </p:nvSpPr>
                    <p:spPr bwMode="auto">
                      <a:xfrm rot="5400000" flipV="1">
                        <a:off x="420" y="91"/>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44" name="Line 736"/>
                      <p:cNvSpPr>
                        <a:spLocks noChangeShapeType="1"/>
                      </p:cNvSpPr>
                      <p:nvPr/>
                    </p:nvSpPr>
                    <p:spPr bwMode="auto">
                      <a:xfrm rot="5400000" flipV="1">
                        <a:off x="461" y="49"/>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45" name="Line 737"/>
                      <p:cNvSpPr>
                        <a:spLocks noChangeShapeType="1"/>
                      </p:cNvSpPr>
                      <p:nvPr/>
                    </p:nvSpPr>
                    <p:spPr bwMode="auto">
                      <a:xfrm rot="5400000" flipV="1">
                        <a:off x="422" y="109"/>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46" name="Line 738"/>
                      <p:cNvSpPr>
                        <a:spLocks noChangeShapeType="1"/>
                      </p:cNvSpPr>
                      <p:nvPr/>
                    </p:nvSpPr>
                    <p:spPr bwMode="auto">
                      <a:xfrm rot="5400000" flipV="1">
                        <a:off x="480" y="50"/>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94947" name="Group 739"/>
                  <p:cNvGrpSpPr>
                    <a:grpSpLocks/>
                  </p:cNvGrpSpPr>
                  <p:nvPr/>
                </p:nvGrpSpPr>
                <p:grpSpPr bwMode="auto">
                  <a:xfrm>
                    <a:off x="323" y="230"/>
                    <a:ext cx="26" cy="20"/>
                    <a:chOff x="420" y="48"/>
                    <a:chExt cx="70" cy="71"/>
                  </a:xfrm>
                </p:grpSpPr>
                <p:grpSp>
                  <p:nvGrpSpPr>
                    <p:cNvPr id="94948" name="Group 740"/>
                    <p:cNvGrpSpPr>
                      <a:grpSpLocks/>
                    </p:cNvGrpSpPr>
                    <p:nvPr/>
                  </p:nvGrpSpPr>
                  <p:grpSpPr bwMode="auto">
                    <a:xfrm>
                      <a:off x="420" y="48"/>
                      <a:ext cx="70" cy="69"/>
                      <a:chOff x="420" y="48"/>
                      <a:chExt cx="70" cy="69"/>
                    </a:xfrm>
                  </p:grpSpPr>
                  <p:sp>
                    <p:nvSpPr>
                      <p:cNvPr id="94949" name="Line 741"/>
                      <p:cNvSpPr>
                        <a:spLocks noChangeShapeType="1"/>
                      </p:cNvSpPr>
                      <p:nvPr/>
                    </p:nvSpPr>
                    <p:spPr bwMode="auto">
                      <a:xfrm flipV="1">
                        <a:off x="428" y="56"/>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50" name="Line 742"/>
                      <p:cNvSpPr>
                        <a:spLocks noChangeShapeType="1"/>
                      </p:cNvSpPr>
                      <p:nvPr/>
                    </p:nvSpPr>
                    <p:spPr bwMode="auto">
                      <a:xfrm flipV="1">
                        <a:off x="420" y="48"/>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51" name="Line 743"/>
                      <p:cNvSpPr>
                        <a:spLocks noChangeShapeType="1"/>
                      </p:cNvSpPr>
                      <p:nvPr/>
                    </p:nvSpPr>
                    <p:spPr bwMode="auto">
                      <a:xfrm flipV="1">
                        <a:off x="445" y="73"/>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52" name="Line 744"/>
                      <p:cNvSpPr>
                        <a:spLocks noChangeShapeType="1"/>
                      </p:cNvSpPr>
                      <p:nvPr/>
                    </p:nvSpPr>
                    <p:spPr bwMode="auto">
                      <a:xfrm flipV="1">
                        <a:off x="420" y="48"/>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53" name="Line 745"/>
                      <p:cNvSpPr>
                        <a:spLocks noChangeShapeType="1"/>
                      </p:cNvSpPr>
                      <p:nvPr/>
                    </p:nvSpPr>
                    <p:spPr bwMode="auto">
                      <a:xfrm flipV="1">
                        <a:off x="462" y="90"/>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54" name="Line 746"/>
                      <p:cNvSpPr>
                        <a:spLocks noChangeShapeType="1"/>
                      </p:cNvSpPr>
                      <p:nvPr/>
                    </p:nvSpPr>
                    <p:spPr bwMode="auto">
                      <a:xfrm flipV="1">
                        <a:off x="420" y="48"/>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55" name="Line 747"/>
                      <p:cNvSpPr>
                        <a:spLocks noChangeShapeType="1"/>
                      </p:cNvSpPr>
                      <p:nvPr/>
                    </p:nvSpPr>
                    <p:spPr bwMode="auto">
                      <a:xfrm flipV="1">
                        <a:off x="480" y="107"/>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56" name="Line 748"/>
                      <p:cNvSpPr>
                        <a:spLocks noChangeShapeType="1"/>
                      </p:cNvSpPr>
                      <p:nvPr/>
                    </p:nvSpPr>
                    <p:spPr bwMode="auto">
                      <a:xfrm flipV="1">
                        <a:off x="422" y="48"/>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4957" name="Group 749"/>
                    <p:cNvGrpSpPr>
                      <a:grpSpLocks/>
                    </p:cNvGrpSpPr>
                    <p:nvPr/>
                  </p:nvGrpSpPr>
                  <p:grpSpPr bwMode="auto">
                    <a:xfrm>
                      <a:off x="421" y="48"/>
                      <a:ext cx="69" cy="71"/>
                      <a:chOff x="421" y="48"/>
                      <a:chExt cx="69" cy="71"/>
                    </a:xfrm>
                  </p:grpSpPr>
                  <p:sp>
                    <p:nvSpPr>
                      <p:cNvPr id="94958" name="Line 750"/>
                      <p:cNvSpPr>
                        <a:spLocks noChangeShapeType="1"/>
                      </p:cNvSpPr>
                      <p:nvPr/>
                    </p:nvSpPr>
                    <p:spPr bwMode="auto">
                      <a:xfrm rot="5400000" flipV="1">
                        <a:off x="420" y="58"/>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59" name="Line 751"/>
                      <p:cNvSpPr>
                        <a:spLocks noChangeShapeType="1"/>
                      </p:cNvSpPr>
                      <p:nvPr/>
                    </p:nvSpPr>
                    <p:spPr bwMode="auto">
                      <a:xfrm rot="5400000" flipV="1">
                        <a:off x="428" y="50"/>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60" name="Line 752"/>
                      <p:cNvSpPr>
                        <a:spLocks noChangeShapeType="1"/>
                      </p:cNvSpPr>
                      <p:nvPr/>
                    </p:nvSpPr>
                    <p:spPr bwMode="auto">
                      <a:xfrm rot="5400000" flipV="1">
                        <a:off x="420" y="74"/>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61" name="Line 753"/>
                      <p:cNvSpPr>
                        <a:spLocks noChangeShapeType="1"/>
                      </p:cNvSpPr>
                      <p:nvPr/>
                    </p:nvSpPr>
                    <p:spPr bwMode="auto">
                      <a:xfrm rot="5400000" flipV="1">
                        <a:off x="445" y="49"/>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62" name="Line 754"/>
                      <p:cNvSpPr>
                        <a:spLocks noChangeShapeType="1"/>
                      </p:cNvSpPr>
                      <p:nvPr/>
                    </p:nvSpPr>
                    <p:spPr bwMode="auto">
                      <a:xfrm rot="5400000" flipV="1">
                        <a:off x="420" y="91"/>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63" name="Line 755"/>
                      <p:cNvSpPr>
                        <a:spLocks noChangeShapeType="1"/>
                      </p:cNvSpPr>
                      <p:nvPr/>
                    </p:nvSpPr>
                    <p:spPr bwMode="auto">
                      <a:xfrm rot="5400000" flipV="1">
                        <a:off x="461" y="49"/>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64" name="Line 756"/>
                      <p:cNvSpPr>
                        <a:spLocks noChangeShapeType="1"/>
                      </p:cNvSpPr>
                      <p:nvPr/>
                    </p:nvSpPr>
                    <p:spPr bwMode="auto">
                      <a:xfrm rot="5400000" flipV="1">
                        <a:off x="422" y="109"/>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65" name="Line 757"/>
                      <p:cNvSpPr>
                        <a:spLocks noChangeShapeType="1"/>
                      </p:cNvSpPr>
                      <p:nvPr/>
                    </p:nvSpPr>
                    <p:spPr bwMode="auto">
                      <a:xfrm rot="5400000" flipV="1">
                        <a:off x="480" y="50"/>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94966" name="Group 758"/>
                  <p:cNvGrpSpPr>
                    <a:grpSpLocks/>
                  </p:cNvGrpSpPr>
                  <p:nvPr/>
                </p:nvGrpSpPr>
                <p:grpSpPr bwMode="auto">
                  <a:xfrm>
                    <a:off x="323" y="249"/>
                    <a:ext cx="26" cy="20"/>
                    <a:chOff x="420" y="48"/>
                    <a:chExt cx="70" cy="71"/>
                  </a:xfrm>
                </p:grpSpPr>
                <p:grpSp>
                  <p:nvGrpSpPr>
                    <p:cNvPr id="94967" name="Group 759"/>
                    <p:cNvGrpSpPr>
                      <a:grpSpLocks/>
                    </p:cNvGrpSpPr>
                    <p:nvPr/>
                  </p:nvGrpSpPr>
                  <p:grpSpPr bwMode="auto">
                    <a:xfrm>
                      <a:off x="420" y="48"/>
                      <a:ext cx="70" cy="69"/>
                      <a:chOff x="420" y="48"/>
                      <a:chExt cx="70" cy="69"/>
                    </a:xfrm>
                  </p:grpSpPr>
                  <p:sp>
                    <p:nvSpPr>
                      <p:cNvPr id="94968" name="Line 760"/>
                      <p:cNvSpPr>
                        <a:spLocks noChangeShapeType="1"/>
                      </p:cNvSpPr>
                      <p:nvPr/>
                    </p:nvSpPr>
                    <p:spPr bwMode="auto">
                      <a:xfrm flipV="1">
                        <a:off x="428" y="56"/>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69" name="Line 761"/>
                      <p:cNvSpPr>
                        <a:spLocks noChangeShapeType="1"/>
                      </p:cNvSpPr>
                      <p:nvPr/>
                    </p:nvSpPr>
                    <p:spPr bwMode="auto">
                      <a:xfrm flipV="1">
                        <a:off x="420" y="48"/>
                        <a:ext cx="62" cy="61"/>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70" name="Line 762"/>
                      <p:cNvSpPr>
                        <a:spLocks noChangeShapeType="1"/>
                      </p:cNvSpPr>
                      <p:nvPr/>
                    </p:nvSpPr>
                    <p:spPr bwMode="auto">
                      <a:xfrm flipV="1">
                        <a:off x="445" y="73"/>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71" name="Line 763"/>
                      <p:cNvSpPr>
                        <a:spLocks noChangeShapeType="1"/>
                      </p:cNvSpPr>
                      <p:nvPr/>
                    </p:nvSpPr>
                    <p:spPr bwMode="auto">
                      <a:xfrm flipV="1">
                        <a:off x="420" y="48"/>
                        <a:ext cx="45" cy="44"/>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72" name="Line 764"/>
                      <p:cNvSpPr>
                        <a:spLocks noChangeShapeType="1"/>
                      </p:cNvSpPr>
                      <p:nvPr/>
                    </p:nvSpPr>
                    <p:spPr bwMode="auto">
                      <a:xfrm flipV="1">
                        <a:off x="462" y="90"/>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73" name="Line 765"/>
                      <p:cNvSpPr>
                        <a:spLocks noChangeShapeType="1"/>
                      </p:cNvSpPr>
                      <p:nvPr/>
                    </p:nvSpPr>
                    <p:spPr bwMode="auto">
                      <a:xfrm flipV="1">
                        <a:off x="420" y="48"/>
                        <a:ext cx="28"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74" name="Line 766"/>
                      <p:cNvSpPr>
                        <a:spLocks noChangeShapeType="1"/>
                      </p:cNvSpPr>
                      <p:nvPr/>
                    </p:nvSpPr>
                    <p:spPr bwMode="auto">
                      <a:xfrm flipV="1">
                        <a:off x="480" y="107"/>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75" name="Line 767"/>
                      <p:cNvSpPr>
                        <a:spLocks noChangeShapeType="1"/>
                      </p:cNvSpPr>
                      <p:nvPr/>
                    </p:nvSpPr>
                    <p:spPr bwMode="auto">
                      <a:xfrm flipV="1">
                        <a:off x="422" y="48"/>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4976" name="Group 768"/>
                    <p:cNvGrpSpPr>
                      <a:grpSpLocks/>
                    </p:cNvGrpSpPr>
                    <p:nvPr/>
                  </p:nvGrpSpPr>
                  <p:grpSpPr bwMode="auto">
                    <a:xfrm>
                      <a:off x="421" y="48"/>
                      <a:ext cx="69" cy="71"/>
                      <a:chOff x="421" y="48"/>
                      <a:chExt cx="69" cy="71"/>
                    </a:xfrm>
                  </p:grpSpPr>
                  <p:sp>
                    <p:nvSpPr>
                      <p:cNvPr id="94977" name="Line 769"/>
                      <p:cNvSpPr>
                        <a:spLocks noChangeShapeType="1"/>
                      </p:cNvSpPr>
                      <p:nvPr/>
                    </p:nvSpPr>
                    <p:spPr bwMode="auto">
                      <a:xfrm rot="5400000" flipV="1">
                        <a:off x="420" y="58"/>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78" name="Line 770"/>
                      <p:cNvSpPr>
                        <a:spLocks noChangeShapeType="1"/>
                      </p:cNvSpPr>
                      <p:nvPr/>
                    </p:nvSpPr>
                    <p:spPr bwMode="auto">
                      <a:xfrm rot="5400000" flipV="1">
                        <a:off x="428" y="50"/>
                        <a:ext cx="63" cy="6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79" name="Line 771"/>
                      <p:cNvSpPr>
                        <a:spLocks noChangeShapeType="1"/>
                      </p:cNvSpPr>
                      <p:nvPr/>
                    </p:nvSpPr>
                    <p:spPr bwMode="auto">
                      <a:xfrm rot="5400000" flipV="1">
                        <a:off x="420" y="74"/>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80" name="Line 772"/>
                      <p:cNvSpPr>
                        <a:spLocks noChangeShapeType="1"/>
                      </p:cNvSpPr>
                      <p:nvPr/>
                    </p:nvSpPr>
                    <p:spPr bwMode="auto">
                      <a:xfrm rot="5400000" flipV="1">
                        <a:off x="445" y="49"/>
                        <a:ext cx="46" cy="43"/>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81" name="Line 773"/>
                      <p:cNvSpPr>
                        <a:spLocks noChangeShapeType="1"/>
                      </p:cNvSpPr>
                      <p:nvPr/>
                    </p:nvSpPr>
                    <p:spPr bwMode="auto">
                      <a:xfrm rot="5400000" flipV="1">
                        <a:off x="420" y="91"/>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82" name="Line 774"/>
                      <p:cNvSpPr>
                        <a:spLocks noChangeShapeType="1"/>
                      </p:cNvSpPr>
                      <p:nvPr/>
                    </p:nvSpPr>
                    <p:spPr bwMode="auto">
                      <a:xfrm rot="5400000" flipV="1">
                        <a:off x="461" y="49"/>
                        <a:ext cx="29" cy="27"/>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83" name="Line 775"/>
                      <p:cNvSpPr>
                        <a:spLocks noChangeShapeType="1"/>
                      </p:cNvSpPr>
                      <p:nvPr/>
                    </p:nvSpPr>
                    <p:spPr bwMode="auto">
                      <a:xfrm rot="5400000" flipV="1">
                        <a:off x="422" y="109"/>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4984" name="Line 776"/>
                      <p:cNvSpPr>
                        <a:spLocks noChangeShapeType="1"/>
                      </p:cNvSpPr>
                      <p:nvPr/>
                    </p:nvSpPr>
                    <p:spPr bwMode="auto">
                      <a:xfrm rot="5400000" flipV="1">
                        <a:off x="480" y="50"/>
                        <a:ext cx="10" cy="10"/>
                      </a:xfrm>
                      <a:prstGeom prst="line">
                        <a:avLst/>
                      </a:prstGeom>
                      <a:no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sp>
                <p:nvSpPr>
                  <p:cNvPr id="94985" name="Line 777"/>
                  <p:cNvSpPr>
                    <a:spLocks noChangeShapeType="1"/>
                  </p:cNvSpPr>
                  <p:nvPr/>
                </p:nvSpPr>
                <p:spPr bwMode="auto">
                  <a:xfrm>
                    <a:off x="298" y="230"/>
                    <a:ext cx="51" cy="0"/>
                  </a:xfrm>
                  <a:prstGeom prst="line">
                    <a:avLst/>
                  </a:prstGeom>
                  <a:noFill/>
                  <a:ln w="6350">
                    <a:solidFill>
                      <a:srgbClr val="000000"/>
                    </a:solidFill>
                    <a:round/>
                    <a:headEnd/>
                    <a:tailEnd/>
                  </a:ln>
                </p:spPr>
                <p:txBody>
                  <a:bodyPr/>
                  <a:lstStyle/>
                  <a:p>
                    <a:endParaRPr lang="en-US" dirty="0"/>
                  </a:p>
                </p:txBody>
              </p:sp>
              <p:sp>
                <p:nvSpPr>
                  <p:cNvPr id="94986" name="Line 778"/>
                  <p:cNvSpPr>
                    <a:spLocks noChangeShapeType="1"/>
                  </p:cNvSpPr>
                  <p:nvPr/>
                </p:nvSpPr>
                <p:spPr bwMode="auto">
                  <a:xfrm>
                    <a:off x="349" y="231"/>
                    <a:ext cx="0" cy="38"/>
                  </a:xfrm>
                  <a:prstGeom prst="line">
                    <a:avLst/>
                  </a:prstGeom>
                  <a:noFill/>
                  <a:ln w="6350">
                    <a:solidFill>
                      <a:srgbClr val="000000"/>
                    </a:solidFill>
                    <a:round/>
                    <a:headEnd/>
                    <a:tailEnd/>
                  </a:ln>
                </p:spPr>
                <p:txBody>
                  <a:bodyPr/>
                  <a:lstStyle/>
                  <a:p>
                    <a:endParaRPr lang="en-US" dirty="0"/>
                  </a:p>
                </p:txBody>
              </p:sp>
              <p:sp>
                <p:nvSpPr>
                  <p:cNvPr id="94987" name="Line 779"/>
                  <p:cNvSpPr>
                    <a:spLocks noChangeShapeType="1"/>
                  </p:cNvSpPr>
                  <p:nvPr/>
                </p:nvSpPr>
                <p:spPr bwMode="auto">
                  <a:xfrm flipH="1">
                    <a:off x="298" y="269"/>
                    <a:ext cx="51" cy="0"/>
                  </a:xfrm>
                  <a:prstGeom prst="line">
                    <a:avLst/>
                  </a:prstGeom>
                  <a:noFill/>
                  <a:ln w="6350">
                    <a:solidFill>
                      <a:srgbClr val="000000"/>
                    </a:solidFill>
                    <a:round/>
                    <a:headEnd/>
                    <a:tailEnd/>
                  </a:ln>
                </p:spPr>
                <p:txBody>
                  <a:bodyPr/>
                  <a:lstStyle/>
                  <a:p>
                    <a:endParaRPr lang="en-US" dirty="0"/>
                  </a:p>
                </p:txBody>
              </p:sp>
              <p:sp>
                <p:nvSpPr>
                  <p:cNvPr id="94988" name="Line 780"/>
                  <p:cNvSpPr>
                    <a:spLocks noChangeShapeType="1"/>
                  </p:cNvSpPr>
                  <p:nvPr/>
                </p:nvSpPr>
                <p:spPr bwMode="auto">
                  <a:xfrm>
                    <a:off x="298" y="231"/>
                    <a:ext cx="0" cy="38"/>
                  </a:xfrm>
                  <a:prstGeom prst="line">
                    <a:avLst/>
                  </a:prstGeom>
                  <a:noFill/>
                  <a:ln w="6350">
                    <a:solidFill>
                      <a:srgbClr val="000000"/>
                    </a:solidFill>
                    <a:round/>
                    <a:headEnd/>
                    <a:tailEnd/>
                  </a:ln>
                </p:spPr>
                <p:txBody>
                  <a:bodyPr/>
                  <a:lstStyle/>
                  <a:p>
                    <a:endParaRPr lang="en-US" dirty="0"/>
                  </a:p>
                </p:txBody>
              </p:sp>
            </p:grpSp>
          </p:grpSp>
          <p:grpSp>
            <p:nvGrpSpPr>
              <p:cNvPr id="94989" name="Group 781"/>
              <p:cNvGrpSpPr>
                <a:grpSpLocks/>
              </p:cNvGrpSpPr>
              <p:nvPr/>
            </p:nvGrpSpPr>
            <p:grpSpPr bwMode="auto">
              <a:xfrm>
                <a:off x="905" y="631"/>
                <a:ext cx="43" cy="45"/>
                <a:chOff x="332" y="155"/>
                <a:chExt cx="44" cy="91"/>
              </a:xfrm>
            </p:grpSpPr>
            <p:grpSp>
              <p:nvGrpSpPr>
                <p:cNvPr id="94990" name="Group 782"/>
                <p:cNvGrpSpPr>
                  <a:grpSpLocks/>
                </p:cNvGrpSpPr>
                <p:nvPr/>
              </p:nvGrpSpPr>
              <p:grpSpPr bwMode="auto">
                <a:xfrm>
                  <a:off x="332" y="165"/>
                  <a:ext cx="8" cy="30"/>
                  <a:chOff x="426" y="168"/>
                  <a:chExt cx="7" cy="30"/>
                </a:xfrm>
              </p:grpSpPr>
              <p:sp>
                <p:nvSpPr>
                  <p:cNvPr id="94991" name="AutoShape 783"/>
                  <p:cNvSpPr>
                    <a:spLocks noChangeArrowheads="1"/>
                  </p:cNvSpPr>
                  <p:nvPr/>
                </p:nvSpPr>
                <p:spPr bwMode="auto">
                  <a:xfrm rot="5400000">
                    <a:off x="420" y="181"/>
                    <a:ext cx="16" cy="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94992" name="Rectangle 784"/>
                  <p:cNvSpPr>
                    <a:spLocks noChangeArrowheads="1"/>
                  </p:cNvSpPr>
                  <p:nvPr/>
                </p:nvSpPr>
                <p:spPr bwMode="auto">
                  <a:xfrm>
                    <a:off x="429" y="168"/>
                    <a:ext cx="4" cy="3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grpSp>
            <p:grpSp>
              <p:nvGrpSpPr>
                <p:cNvPr id="94993" name="Group 785"/>
                <p:cNvGrpSpPr>
                  <a:grpSpLocks/>
                </p:cNvGrpSpPr>
                <p:nvPr/>
              </p:nvGrpSpPr>
              <p:grpSpPr bwMode="auto">
                <a:xfrm>
                  <a:off x="368" y="165"/>
                  <a:ext cx="8" cy="30"/>
                  <a:chOff x="451" y="168"/>
                  <a:chExt cx="7" cy="30"/>
                </a:xfrm>
              </p:grpSpPr>
              <p:sp>
                <p:nvSpPr>
                  <p:cNvPr id="94994" name="AutoShape 786"/>
                  <p:cNvSpPr>
                    <a:spLocks noChangeArrowheads="1"/>
                  </p:cNvSpPr>
                  <p:nvPr/>
                </p:nvSpPr>
                <p:spPr bwMode="auto">
                  <a:xfrm rot="16200000">
                    <a:off x="447" y="182"/>
                    <a:ext cx="17" cy="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94995" name="Rectangle 787"/>
                  <p:cNvSpPr>
                    <a:spLocks noChangeArrowheads="1"/>
                  </p:cNvSpPr>
                  <p:nvPr/>
                </p:nvSpPr>
                <p:spPr bwMode="auto">
                  <a:xfrm rot="10800000">
                    <a:off x="451" y="168"/>
                    <a:ext cx="4" cy="3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grpSp>
            <p:sp>
              <p:nvSpPr>
                <p:cNvPr id="94996" name="Rectangle 788"/>
                <p:cNvSpPr>
                  <a:spLocks noChangeAspect="1" noChangeArrowheads="1"/>
                </p:cNvSpPr>
                <p:nvPr/>
              </p:nvSpPr>
              <p:spPr bwMode="auto">
                <a:xfrm flipH="1">
                  <a:off x="337" y="155"/>
                  <a:ext cx="34" cy="74"/>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94997" name="Rectangle 789"/>
                <p:cNvSpPr>
                  <a:spLocks noChangeArrowheads="1"/>
                </p:cNvSpPr>
                <p:nvPr/>
              </p:nvSpPr>
              <p:spPr bwMode="auto">
                <a:xfrm flipV="1">
                  <a:off x="340" y="229"/>
                  <a:ext cx="27" cy="17"/>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94998" name="Rectangle 790"/>
                <p:cNvSpPr>
                  <a:spLocks noChangeArrowheads="1"/>
                </p:cNvSpPr>
                <p:nvPr/>
              </p:nvSpPr>
              <p:spPr bwMode="auto">
                <a:xfrm>
                  <a:off x="337" y="158"/>
                  <a:ext cx="34" cy="4"/>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94999" name="Rectangle 791"/>
                <p:cNvSpPr>
                  <a:spLocks noChangeArrowheads="1"/>
                </p:cNvSpPr>
                <p:nvPr/>
              </p:nvSpPr>
              <p:spPr bwMode="auto">
                <a:xfrm>
                  <a:off x="351" y="165"/>
                  <a:ext cx="7" cy="30"/>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95000" name="Rectangle 792"/>
                <p:cNvSpPr>
                  <a:spLocks noChangeArrowheads="1"/>
                </p:cNvSpPr>
                <p:nvPr/>
              </p:nvSpPr>
              <p:spPr bwMode="auto">
                <a:xfrm>
                  <a:off x="351" y="173"/>
                  <a:ext cx="7" cy="14"/>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grpSp>
          <p:sp>
            <p:nvSpPr>
              <p:cNvPr id="95001" name="Rectangle 793"/>
              <p:cNvSpPr>
                <a:spLocks noChangeAspect="1" noChangeArrowheads="1"/>
              </p:cNvSpPr>
              <p:nvPr/>
            </p:nvSpPr>
            <p:spPr bwMode="auto">
              <a:xfrm flipH="1">
                <a:off x="905" y="652"/>
                <a:ext cx="43" cy="58"/>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95002" name="AutoShape 794"/>
              <p:cNvSpPr>
                <a:spLocks noChangeArrowheads="1"/>
              </p:cNvSpPr>
              <p:nvPr/>
            </p:nvSpPr>
            <p:spPr bwMode="auto">
              <a:xfrm>
                <a:off x="925" y="708"/>
                <a:ext cx="3" cy="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round/>
                <a:headEnd/>
                <a:tailEnd/>
              </a:ln>
            </p:spPr>
            <p:txBody>
              <a:bodyPr/>
              <a:lstStyle/>
              <a:p>
                <a:endParaRPr lang="en-US" dirty="0"/>
              </a:p>
            </p:txBody>
          </p:sp>
          <p:sp>
            <p:nvSpPr>
              <p:cNvPr id="95003" name="Rectangle 795"/>
              <p:cNvSpPr>
                <a:spLocks noChangeAspect="1" noChangeArrowheads="1"/>
              </p:cNvSpPr>
              <p:nvPr/>
            </p:nvSpPr>
            <p:spPr bwMode="auto">
              <a:xfrm flipH="1">
                <a:off x="905" y="618"/>
                <a:ext cx="43" cy="17"/>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95004" name="Rectangle 796" descr="Dark vertical"/>
              <p:cNvSpPr>
                <a:spLocks noChangeAspect="1" noChangeArrowheads="1"/>
              </p:cNvSpPr>
              <p:nvPr/>
            </p:nvSpPr>
            <p:spPr bwMode="auto">
              <a:xfrm flipH="1">
                <a:off x="912" y="727"/>
                <a:ext cx="30" cy="9"/>
              </a:xfrm>
              <a:prstGeom prst="rect">
                <a:avLst/>
              </a:prstGeom>
              <a:pattFill prst="dkVert">
                <a:fgClr>
                  <a:srgbClr val="000000"/>
                </a:fgClr>
                <a:bgClr>
                  <a:srgbClr val="808080"/>
                </a:bgClr>
              </a:pattFill>
              <a:ln w="12700">
                <a:solidFill>
                  <a:srgbClr val="000000"/>
                </a:solidFill>
                <a:miter lim="800000"/>
                <a:headEnd/>
                <a:tailEnd/>
              </a:ln>
            </p:spPr>
            <p:txBody>
              <a:bodyPr/>
              <a:lstStyle/>
              <a:p>
                <a:endParaRPr lang="en-US" dirty="0"/>
              </a:p>
            </p:txBody>
          </p:sp>
          <p:sp>
            <p:nvSpPr>
              <p:cNvPr id="95005" name="Rectangle 797"/>
              <p:cNvSpPr>
                <a:spLocks noChangeAspect="1" noChangeArrowheads="1"/>
              </p:cNvSpPr>
              <p:nvPr/>
            </p:nvSpPr>
            <p:spPr bwMode="auto">
              <a:xfrm flipH="1">
                <a:off x="909" y="734"/>
                <a:ext cx="36" cy="57"/>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95006" name="Rectangle 798"/>
              <p:cNvSpPr>
                <a:spLocks noChangeAspect="1" noChangeArrowheads="1"/>
              </p:cNvSpPr>
              <p:nvPr/>
            </p:nvSpPr>
            <p:spPr bwMode="auto">
              <a:xfrm flipH="1">
                <a:off x="909" y="712"/>
                <a:ext cx="36" cy="16"/>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sp>
            <p:nvSpPr>
              <p:cNvPr id="95007" name="AutoShape 799"/>
              <p:cNvSpPr>
                <a:spLocks noChangeArrowheads="1"/>
              </p:cNvSpPr>
              <p:nvPr/>
            </p:nvSpPr>
            <p:spPr bwMode="auto">
              <a:xfrm>
                <a:off x="905" y="710"/>
                <a:ext cx="43" cy="2"/>
              </a:xfrm>
              <a:custGeom>
                <a:avLst/>
                <a:gdLst>
                  <a:gd name="G0" fmla="+- 1350 0 0"/>
                  <a:gd name="G1" fmla="+- 21600 0 1350"/>
                  <a:gd name="G2" fmla="*/ 1350 1 2"/>
                  <a:gd name="G3" fmla="+- 21600 0 G2"/>
                  <a:gd name="G4" fmla="+/ 1350 21600 2"/>
                  <a:gd name="G5" fmla="+/ G1 0 2"/>
                  <a:gd name="G6" fmla="*/ 21600 21600 1350"/>
                  <a:gd name="G7" fmla="*/ G6 1 2"/>
                  <a:gd name="G8" fmla="+- 21600 0 G7"/>
                  <a:gd name="G9" fmla="*/ 21600 1 2"/>
                  <a:gd name="G10" fmla="+- 1350 0 G9"/>
                  <a:gd name="G11" fmla="?: G10 G8 0"/>
                  <a:gd name="G12" fmla="?: G10 G7 21600"/>
                  <a:gd name="T0" fmla="*/ 20925 w 21600"/>
                  <a:gd name="T1" fmla="*/ 10800 h 21600"/>
                  <a:gd name="T2" fmla="*/ 10800 w 21600"/>
                  <a:gd name="T3" fmla="*/ 21600 h 21600"/>
                  <a:gd name="T4" fmla="*/ 675 w 21600"/>
                  <a:gd name="T5" fmla="*/ 10800 h 21600"/>
                  <a:gd name="T6" fmla="*/ 10800 w 21600"/>
                  <a:gd name="T7" fmla="*/ 0 h 21600"/>
                  <a:gd name="T8" fmla="*/ 2475 w 21600"/>
                  <a:gd name="T9" fmla="*/ 2475 h 21600"/>
                  <a:gd name="T10" fmla="*/ 19125 w 21600"/>
                  <a:gd name="T11" fmla="*/ 19125 h 21600"/>
                </a:gdLst>
                <a:ahLst/>
                <a:cxnLst>
                  <a:cxn ang="0">
                    <a:pos x="T0" y="T1"/>
                  </a:cxn>
                  <a:cxn ang="0">
                    <a:pos x="T2" y="T3"/>
                  </a:cxn>
                  <a:cxn ang="0">
                    <a:pos x="T4" y="T5"/>
                  </a:cxn>
                  <a:cxn ang="0">
                    <a:pos x="T6" y="T7"/>
                  </a:cxn>
                </a:cxnLst>
                <a:rect l="T8" t="T9" r="T10" b="T11"/>
                <a:pathLst>
                  <a:path w="21600" h="21600">
                    <a:moveTo>
                      <a:pt x="0" y="0"/>
                    </a:moveTo>
                    <a:lnTo>
                      <a:pt x="1350" y="21600"/>
                    </a:lnTo>
                    <a:lnTo>
                      <a:pt x="20250"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9525">
                <a:solidFill>
                  <a:srgbClr val="000000"/>
                </a:solidFill>
                <a:miter lim="800000"/>
                <a:headEnd/>
                <a:tailEnd/>
              </a:ln>
            </p:spPr>
            <p:txBody>
              <a:bodyPr/>
              <a:lstStyle/>
              <a:p>
                <a:endParaRPr lang="en-US" dirty="0"/>
              </a:p>
            </p:txBody>
          </p:sp>
          <p:sp>
            <p:nvSpPr>
              <p:cNvPr id="95008" name="AutoShape 800"/>
              <p:cNvSpPr>
                <a:spLocks noChangeArrowheads="1"/>
              </p:cNvSpPr>
              <p:nvPr/>
            </p:nvSpPr>
            <p:spPr bwMode="auto">
              <a:xfrm rot="10800000">
                <a:off x="905" y="791"/>
                <a:ext cx="43" cy="4"/>
              </a:xfrm>
              <a:custGeom>
                <a:avLst/>
                <a:gdLst>
                  <a:gd name="G0" fmla="+- 1694 0 0"/>
                  <a:gd name="G1" fmla="+- 21600 0 1694"/>
                  <a:gd name="G2" fmla="*/ 1694 1 2"/>
                  <a:gd name="G3" fmla="+- 21600 0 G2"/>
                  <a:gd name="G4" fmla="+/ 1694 21600 2"/>
                  <a:gd name="G5" fmla="+/ G1 0 2"/>
                  <a:gd name="G6" fmla="*/ 21600 21600 1694"/>
                  <a:gd name="G7" fmla="*/ G6 1 2"/>
                  <a:gd name="G8" fmla="+- 21600 0 G7"/>
                  <a:gd name="G9" fmla="*/ 21600 1 2"/>
                  <a:gd name="G10" fmla="+- 1694 0 G9"/>
                  <a:gd name="G11" fmla="?: G10 G8 0"/>
                  <a:gd name="G12" fmla="?: G10 G7 21600"/>
                  <a:gd name="T0" fmla="*/ 20753 w 21600"/>
                  <a:gd name="T1" fmla="*/ 10800 h 21600"/>
                  <a:gd name="T2" fmla="*/ 10800 w 21600"/>
                  <a:gd name="T3" fmla="*/ 21600 h 21600"/>
                  <a:gd name="T4" fmla="*/ 847 w 21600"/>
                  <a:gd name="T5" fmla="*/ 10800 h 21600"/>
                  <a:gd name="T6" fmla="*/ 10800 w 21600"/>
                  <a:gd name="T7" fmla="*/ 0 h 21600"/>
                  <a:gd name="T8" fmla="*/ 2647 w 21600"/>
                  <a:gd name="T9" fmla="*/ 2647 h 21600"/>
                  <a:gd name="T10" fmla="*/ 18953 w 21600"/>
                  <a:gd name="T11" fmla="*/ 18953 h 21600"/>
                </a:gdLst>
                <a:ahLst/>
                <a:cxnLst>
                  <a:cxn ang="0">
                    <a:pos x="T0" y="T1"/>
                  </a:cxn>
                  <a:cxn ang="0">
                    <a:pos x="T2" y="T3"/>
                  </a:cxn>
                  <a:cxn ang="0">
                    <a:pos x="T4" y="T5"/>
                  </a:cxn>
                  <a:cxn ang="0">
                    <a:pos x="T6" y="T7"/>
                  </a:cxn>
                </a:cxnLst>
                <a:rect l="T8" t="T9" r="T10" b="T11"/>
                <a:pathLst>
                  <a:path w="21600" h="21600">
                    <a:moveTo>
                      <a:pt x="0" y="0"/>
                    </a:moveTo>
                    <a:lnTo>
                      <a:pt x="1694" y="21600"/>
                    </a:lnTo>
                    <a:lnTo>
                      <a:pt x="19906" y="21600"/>
                    </a:lnTo>
                    <a:lnTo>
                      <a:pt x="21600" y="0"/>
                    </a:lnTo>
                    <a:close/>
                  </a:path>
                </a:pathLst>
              </a:cu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5009" name="Rectangle 801"/>
              <p:cNvSpPr>
                <a:spLocks noChangeAspect="1" noChangeArrowheads="1"/>
              </p:cNvSpPr>
              <p:nvPr/>
            </p:nvSpPr>
            <p:spPr bwMode="auto">
              <a:xfrm flipH="1">
                <a:off x="905" y="795"/>
                <a:ext cx="43" cy="22"/>
              </a:xfrm>
              <a:prstGeom prst="rect">
                <a:avLst/>
              </a:prstGeom>
              <a:gradFill rotWithShape="1">
                <a:gsLst>
                  <a:gs pos="0">
                    <a:srgbClr val="EAEAEA"/>
                  </a:gs>
                  <a:gs pos="9000">
                    <a:srgbClr val="777777"/>
                  </a:gs>
                  <a:gs pos="15500">
                    <a:srgbClr val="292929"/>
                  </a:gs>
                  <a:gs pos="16500">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0">
                    <a:srgbClr val="B2B2B2"/>
                  </a:gs>
                  <a:gs pos="84500">
                    <a:srgbClr val="292929"/>
                  </a:gs>
                  <a:gs pos="91001">
                    <a:srgbClr val="777777"/>
                  </a:gs>
                  <a:gs pos="100000">
                    <a:srgbClr val="EAEAEA"/>
                  </a:gs>
                </a:gsLst>
                <a:lin ang="0" scaled="1"/>
              </a:gradFill>
              <a:ln w="12700">
                <a:solidFill>
                  <a:srgbClr val="000000"/>
                </a:solidFill>
                <a:miter lim="800000"/>
                <a:headEnd/>
                <a:tailEnd/>
              </a:ln>
            </p:spPr>
            <p:txBody>
              <a:bodyPr/>
              <a:lstStyle/>
              <a:p>
                <a:endParaRPr lang="en-US" dirty="0"/>
              </a:p>
            </p:txBody>
          </p:sp>
        </p:grpSp>
        <p:grpSp>
          <p:nvGrpSpPr>
            <p:cNvPr id="95010" name="Group 802"/>
            <p:cNvGrpSpPr>
              <a:grpSpLocks noChangeAspect="1"/>
            </p:cNvGrpSpPr>
            <p:nvPr/>
          </p:nvGrpSpPr>
          <p:grpSpPr bwMode="auto">
            <a:xfrm>
              <a:off x="1594" y="924"/>
              <a:ext cx="136" cy="104"/>
              <a:chOff x="48" y="450"/>
              <a:chExt cx="25" cy="32"/>
            </a:xfrm>
          </p:grpSpPr>
          <p:sp>
            <p:nvSpPr>
              <p:cNvPr id="95011" name="AutoShape 803"/>
              <p:cNvSpPr>
                <a:spLocks noChangeAspect="1" noChangeArrowheads="1"/>
              </p:cNvSpPr>
              <p:nvPr/>
            </p:nvSpPr>
            <p:spPr bwMode="auto">
              <a:xfrm flipV="1">
                <a:off x="48" y="450"/>
                <a:ext cx="25" cy="8"/>
              </a:xfrm>
              <a:prstGeom prst="flowChartManualOperation">
                <a:avLst/>
              </a:prstGeom>
              <a:gradFill rotWithShape="0">
                <a:gsLst>
                  <a:gs pos="0">
                    <a:schemeClr val="tx2"/>
                  </a:gs>
                  <a:gs pos="50000">
                    <a:schemeClr val="tx2">
                      <a:gamma/>
                      <a:tint val="0"/>
                      <a:invGamma/>
                    </a:schemeClr>
                  </a:gs>
                  <a:gs pos="100000">
                    <a:schemeClr val="tx2"/>
                  </a:gs>
                </a:gsLst>
                <a:lin ang="0" scaled="1"/>
              </a:gradFill>
              <a:ln w="9525">
                <a:solidFill>
                  <a:srgbClr val="000000"/>
                </a:solidFill>
                <a:miter lim="800000"/>
                <a:headEnd/>
                <a:tailEnd/>
              </a:ln>
            </p:spPr>
            <p:txBody>
              <a:bodyPr/>
              <a:lstStyle/>
              <a:p>
                <a:endParaRPr lang="en-US" dirty="0"/>
              </a:p>
            </p:txBody>
          </p:sp>
          <p:sp>
            <p:nvSpPr>
              <p:cNvPr id="95012" name="Rectangle 804"/>
              <p:cNvSpPr>
                <a:spLocks noChangeAspect="1" noChangeArrowheads="1"/>
              </p:cNvSpPr>
              <p:nvPr/>
            </p:nvSpPr>
            <p:spPr bwMode="auto">
              <a:xfrm>
                <a:off x="48" y="458"/>
                <a:ext cx="25" cy="24"/>
              </a:xfrm>
              <a:prstGeom prst="rect">
                <a:avLst/>
              </a:prstGeom>
              <a:gradFill rotWithShape="0">
                <a:gsLst>
                  <a:gs pos="0">
                    <a:schemeClr val="tx2"/>
                  </a:gs>
                  <a:gs pos="50000">
                    <a:schemeClr val="tx2">
                      <a:gamma/>
                      <a:tint val="0"/>
                      <a:invGamma/>
                    </a:schemeClr>
                  </a:gs>
                  <a:gs pos="100000">
                    <a:schemeClr val="tx2"/>
                  </a:gs>
                </a:gsLst>
                <a:lin ang="0" scaled="1"/>
              </a:gradFill>
              <a:ln w="9525">
                <a:solidFill>
                  <a:srgbClr val="000000"/>
                </a:solidFill>
                <a:miter lim="800000"/>
                <a:headEnd/>
                <a:tailEnd/>
              </a:ln>
            </p:spPr>
            <p:txBody>
              <a:bodyPr/>
              <a:lstStyle/>
              <a:p>
                <a:endParaRPr lang="en-US" dirty="0"/>
              </a:p>
            </p:txBody>
          </p:sp>
          <p:grpSp>
            <p:nvGrpSpPr>
              <p:cNvPr id="95013" name="Group 805"/>
              <p:cNvGrpSpPr>
                <a:grpSpLocks noChangeAspect="1"/>
              </p:cNvGrpSpPr>
              <p:nvPr/>
            </p:nvGrpSpPr>
            <p:grpSpPr bwMode="auto">
              <a:xfrm>
                <a:off x="52" y="461"/>
                <a:ext cx="17" cy="18"/>
                <a:chOff x="207" y="104"/>
                <a:chExt cx="22" cy="23"/>
              </a:xfrm>
            </p:grpSpPr>
            <p:sp>
              <p:nvSpPr>
                <p:cNvPr id="95014" name="AutoShape 806"/>
                <p:cNvSpPr>
                  <a:spLocks noChangeAspect="1" noChangeArrowheads="1"/>
                </p:cNvSpPr>
                <p:nvPr/>
              </p:nvSpPr>
              <p:spPr bwMode="auto">
                <a:xfrm>
                  <a:off x="207" y="104"/>
                  <a:ext cx="10" cy="10"/>
                </a:xfrm>
                <a:prstGeom prst="flowChartConnector">
                  <a:avLst/>
                </a:prstGeom>
                <a:gradFill rotWithShape="0">
                  <a:gsLst>
                    <a:gs pos="0">
                      <a:schemeClr val="tx2"/>
                    </a:gs>
                    <a:gs pos="50000">
                      <a:schemeClr val="tx2">
                        <a:gamma/>
                        <a:tint val="0"/>
                        <a:invGamma/>
                      </a:schemeClr>
                    </a:gs>
                    <a:gs pos="100000">
                      <a:schemeClr val="tx2"/>
                    </a:gs>
                  </a:gsLst>
                  <a:lin ang="0" scaled="1"/>
                </a:gradFill>
                <a:ln w="9525">
                  <a:solidFill>
                    <a:srgbClr val="000000"/>
                  </a:solidFill>
                  <a:round/>
                  <a:headEnd/>
                  <a:tailEnd/>
                </a:ln>
              </p:spPr>
              <p:txBody>
                <a:bodyPr/>
                <a:lstStyle/>
                <a:p>
                  <a:endParaRPr lang="en-US" dirty="0"/>
                </a:p>
              </p:txBody>
            </p:sp>
            <p:sp>
              <p:nvSpPr>
                <p:cNvPr id="95015" name="AutoShape 807"/>
                <p:cNvSpPr>
                  <a:spLocks noChangeAspect="1" noChangeArrowheads="1"/>
                </p:cNvSpPr>
                <p:nvPr/>
              </p:nvSpPr>
              <p:spPr bwMode="auto">
                <a:xfrm>
                  <a:off x="219" y="104"/>
                  <a:ext cx="10" cy="10"/>
                </a:xfrm>
                <a:prstGeom prst="flowChartConnector">
                  <a:avLst/>
                </a:prstGeom>
                <a:gradFill rotWithShape="0">
                  <a:gsLst>
                    <a:gs pos="0">
                      <a:schemeClr val="tx2"/>
                    </a:gs>
                    <a:gs pos="50000">
                      <a:schemeClr val="tx2">
                        <a:gamma/>
                        <a:tint val="0"/>
                        <a:invGamma/>
                      </a:schemeClr>
                    </a:gs>
                    <a:gs pos="100000">
                      <a:schemeClr val="tx2"/>
                    </a:gs>
                  </a:gsLst>
                  <a:lin ang="0" scaled="1"/>
                </a:gradFill>
                <a:ln w="9525">
                  <a:solidFill>
                    <a:srgbClr val="000000"/>
                  </a:solidFill>
                  <a:round/>
                  <a:headEnd/>
                  <a:tailEnd/>
                </a:ln>
              </p:spPr>
              <p:txBody>
                <a:bodyPr/>
                <a:lstStyle/>
                <a:p>
                  <a:endParaRPr lang="en-US" dirty="0"/>
                </a:p>
              </p:txBody>
            </p:sp>
            <p:sp>
              <p:nvSpPr>
                <p:cNvPr id="95016" name="AutoShape 808"/>
                <p:cNvSpPr>
                  <a:spLocks noChangeAspect="1" noChangeArrowheads="1"/>
                </p:cNvSpPr>
                <p:nvPr/>
              </p:nvSpPr>
              <p:spPr bwMode="auto">
                <a:xfrm>
                  <a:off x="207" y="117"/>
                  <a:ext cx="10" cy="10"/>
                </a:xfrm>
                <a:prstGeom prst="flowChartConnector">
                  <a:avLst/>
                </a:prstGeom>
                <a:gradFill rotWithShape="0">
                  <a:gsLst>
                    <a:gs pos="0">
                      <a:schemeClr val="tx2"/>
                    </a:gs>
                    <a:gs pos="50000">
                      <a:schemeClr val="tx2">
                        <a:gamma/>
                        <a:tint val="0"/>
                        <a:invGamma/>
                      </a:schemeClr>
                    </a:gs>
                    <a:gs pos="100000">
                      <a:schemeClr val="tx2"/>
                    </a:gs>
                  </a:gsLst>
                  <a:lin ang="0" scaled="1"/>
                </a:gradFill>
                <a:ln w="9525">
                  <a:solidFill>
                    <a:srgbClr val="000000"/>
                  </a:solidFill>
                  <a:round/>
                  <a:headEnd/>
                  <a:tailEnd/>
                </a:ln>
              </p:spPr>
              <p:txBody>
                <a:bodyPr/>
                <a:lstStyle/>
                <a:p>
                  <a:endParaRPr lang="en-US" dirty="0"/>
                </a:p>
              </p:txBody>
            </p:sp>
            <p:sp>
              <p:nvSpPr>
                <p:cNvPr id="95017" name="AutoShape 809"/>
                <p:cNvSpPr>
                  <a:spLocks noChangeAspect="1" noChangeArrowheads="1"/>
                </p:cNvSpPr>
                <p:nvPr/>
              </p:nvSpPr>
              <p:spPr bwMode="auto">
                <a:xfrm>
                  <a:off x="219" y="117"/>
                  <a:ext cx="10" cy="10"/>
                </a:xfrm>
                <a:prstGeom prst="flowChartConnector">
                  <a:avLst/>
                </a:prstGeom>
                <a:gradFill rotWithShape="0">
                  <a:gsLst>
                    <a:gs pos="0">
                      <a:schemeClr val="tx2"/>
                    </a:gs>
                    <a:gs pos="50000">
                      <a:schemeClr val="tx2">
                        <a:gamma/>
                        <a:tint val="0"/>
                        <a:invGamma/>
                      </a:schemeClr>
                    </a:gs>
                    <a:gs pos="100000">
                      <a:schemeClr val="tx2"/>
                    </a:gs>
                  </a:gsLst>
                  <a:lin ang="0" scaled="1"/>
                </a:gradFill>
                <a:ln w="9525">
                  <a:solidFill>
                    <a:srgbClr val="000000"/>
                  </a:solidFill>
                  <a:round/>
                  <a:headEnd/>
                  <a:tailEnd/>
                </a:ln>
              </p:spPr>
              <p:txBody>
                <a:bodyPr/>
                <a:lstStyle/>
                <a:p>
                  <a:endParaRPr lang="en-US" dirty="0"/>
                </a:p>
              </p:txBody>
            </p:sp>
          </p:grpSp>
        </p:grpSp>
        <p:grpSp>
          <p:nvGrpSpPr>
            <p:cNvPr id="95018" name="Group 810"/>
            <p:cNvGrpSpPr>
              <a:grpSpLocks noChangeAspect="1"/>
            </p:cNvGrpSpPr>
            <p:nvPr/>
          </p:nvGrpSpPr>
          <p:grpSpPr bwMode="auto">
            <a:xfrm>
              <a:off x="1594" y="1245"/>
              <a:ext cx="136" cy="118"/>
              <a:chOff x="48" y="550"/>
              <a:chExt cx="25" cy="36"/>
            </a:xfrm>
          </p:grpSpPr>
          <p:sp>
            <p:nvSpPr>
              <p:cNvPr id="95019" name="Rectangle 811"/>
              <p:cNvSpPr>
                <a:spLocks noChangeAspect="1" noChangeArrowheads="1"/>
              </p:cNvSpPr>
              <p:nvPr/>
            </p:nvSpPr>
            <p:spPr bwMode="auto">
              <a:xfrm>
                <a:off x="48" y="550"/>
                <a:ext cx="25" cy="36"/>
              </a:xfrm>
              <a:prstGeom prst="rect">
                <a:avLst/>
              </a:prstGeom>
              <a:gradFill rotWithShape="0">
                <a:gsLst>
                  <a:gs pos="0">
                    <a:schemeClr val="tx2"/>
                  </a:gs>
                  <a:gs pos="50000">
                    <a:schemeClr val="tx2">
                      <a:gamma/>
                      <a:tint val="0"/>
                      <a:invGamma/>
                    </a:schemeClr>
                  </a:gs>
                  <a:gs pos="100000">
                    <a:schemeClr val="tx2"/>
                  </a:gs>
                </a:gsLst>
                <a:lin ang="0" scaled="1"/>
              </a:gradFill>
              <a:ln w="9525">
                <a:solidFill>
                  <a:srgbClr val="000000"/>
                </a:solidFill>
                <a:miter lim="800000"/>
                <a:headEnd/>
                <a:tailEnd/>
              </a:ln>
            </p:spPr>
            <p:txBody>
              <a:bodyPr/>
              <a:lstStyle/>
              <a:p>
                <a:endParaRPr lang="en-US" dirty="0"/>
              </a:p>
            </p:txBody>
          </p:sp>
          <p:sp>
            <p:nvSpPr>
              <p:cNvPr id="95020" name="Line 812"/>
              <p:cNvSpPr>
                <a:spLocks noChangeAspect="1" noChangeShapeType="1"/>
              </p:cNvSpPr>
              <p:nvPr/>
            </p:nvSpPr>
            <p:spPr bwMode="auto">
              <a:xfrm>
                <a:off x="48" y="571"/>
                <a:ext cx="8" cy="0"/>
              </a:xfrm>
              <a:prstGeom prst="line">
                <a:avLst/>
              </a:prstGeom>
              <a:noFill/>
              <a:ln w="9525">
                <a:solidFill>
                  <a:srgbClr val="000000"/>
                </a:solidFill>
                <a:round/>
                <a:headEnd/>
                <a:tailEnd/>
              </a:ln>
            </p:spPr>
            <p:txBody>
              <a:bodyPr/>
              <a:lstStyle/>
              <a:p>
                <a:endParaRPr lang="en-US" dirty="0"/>
              </a:p>
            </p:txBody>
          </p:sp>
          <p:sp>
            <p:nvSpPr>
              <p:cNvPr id="95021" name="Line 813"/>
              <p:cNvSpPr>
                <a:spLocks noChangeAspect="1" noChangeShapeType="1"/>
              </p:cNvSpPr>
              <p:nvPr/>
            </p:nvSpPr>
            <p:spPr bwMode="auto">
              <a:xfrm>
                <a:off x="56" y="565"/>
                <a:ext cx="9" cy="0"/>
              </a:xfrm>
              <a:prstGeom prst="line">
                <a:avLst/>
              </a:prstGeom>
              <a:noFill/>
              <a:ln w="9525">
                <a:solidFill>
                  <a:srgbClr val="000000"/>
                </a:solidFill>
                <a:round/>
                <a:headEnd/>
                <a:tailEnd/>
              </a:ln>
            </p:spPr>
            <p:txBody>
              <a:bodyPr/>
              <a:lstStyle/>
              <a:p>
                <a:endParaRPr lang="en-US" dirty="0"/>
              </a:p>
            </p:txBody>
          </p:sp>
          <p:sp>
            <p:nvSpPr>
              <p:cNvPr id="95022" name="Line 814"/>
              <p:cNvSpPr>
                <a:spLocks noChangeAspect="1" noChangeShapeType="1"/>
              </p:cNvSpPr>
              <p:nvPr/>
            </p:nvSpPr>
            <p:spPr bwMode="auto">
              <a:xfrm>
                <a:off x="65" y="571"/>
                <a:ext cx="8" cy="0"/>
              </a:xfrm>
              <a:prstGeom prst="line">
                <a:avLst/>
              </a:prstGeom>
              <a:noFill/>
              <a:ln w="9525">
                <a:solidFill>
                  <a:srgbClr val="000000"/>
                </a:solidFill>
                <a:round/>
                <a:headEnd/>
                <a:tailEnd/>
              </a:ln>
            </p:spPr>
            <p:txBody>
              <a:bodyPr/>
              <a:lstStyle/>
              <a:p>
                <a:endParaRPr lang="en-US" dirty="0"/>
              </a:p>
            </p:txBody>
          </p:sp>
          <p:sp>
            <p:nvSpPr>
              <p:cNvPr id="95023" name="Line 815"/>
              <p:cNvSpPr>
                <a:spLocks noChangeAspect="1" noChangeShapeType="1"/>
              </p:cNvSpPr>
              <p:nvPr/>
            </p:nvSpPr>
            <p:spPr bwMode="auto">
              <a:xfrm flipV="1">
                <a:off x="56" y="565"/>
                <a:ext cx="0" cy="6"/>
              </a:xfrm>
              <a:prstGeom prst="line">
                <a:avLst/>
              </a:prstGeom>
              <a:noFill/>
              <a:ln w="9525">
                <a:solidFill>
                  <a:srgbClr val="000000"/>
                </a:solidFill>
                <a:round/>
                <a:headEnd/>
                <a:tailEnd/>
              </a:ln>
            </p:spPr>
            <p:txBody>
              <a:bodyPr/>
              <a:lstStyle/>
              <a:p>
                <a:endParaRPr lang="en-US" dirty="0"/>
              </a:p>
            </p:txBody>
          </p:sp>
          <p:sp>
            <p:nvSpPr>
              <p:cNvPr id="95024" name="Line 816"/>
              <p:cNvSpPr>
                <a:spLocks noChangeAspect="1" noChangeShapeType="1"/>
              </p:cNvSpPr>
              <p:nvPr/>
            </p:nvSpPr>
            <p:spPr bwMode="auto">
              <a:xfrm flipV="1">
                <a:off x="65" y="565"/>
                <a:ext cx="0" cy="6"/>
              </a:xfrm>
              <a:prstGeom prst="line">
                <a:avLst/>
              </a:prstGeom>
              <a:noFill/>
              <a:ln w="9525">
                <a:solidFill>
                  <a:srgbClr val="000000"/>
                </a:solidFill>
                <a:round/>
                <a:headEnd/>
                <a:tailEnd/>
              </a:ln>
            </p:spPr>
            <p:txBody>
              <a:bodyPr/>
              <a:lstStyle/>
              <a:p>
                <a:endParaRPr lang="en-US" dirty="0"/>
              </a:p>
            </p:txBody>
          </p:sp>
        </p:grpSp>
        <p:grpSp>
          <p:nvGrpSpPr>
            <p:cNvPr id="95025" name="Group 817"/>
            <p:cNvGrpSpPr>
              <a:grpSpLocks noChangeAspect="1"/>
            </p:cNvGrpSpPr>
            <p:nvPr/>
          </p:nvGrpSpPr>
          <p:grpSpPr bwMode="auto">
            <a:xfrm>
              <a:off x="1594" y="1028"/>
              <a:ext cx="136" cy="217"/>
              <a:chOff x="48" y="482"/>
              <a:chExt cx="25" cy="68"/>
            </a:xfrm>
          </p:grpSpPr>
          <p:sp>
            <p:nvSpPr>
              <p:cNvPr id="95026" name="Rectangle 818"/>
              <p:cNvSpPr>
                <a:spLocks noChangeAspect="1" noChangeArrowheads="1"/>
              </p:cNvSpPr>
              <p:nvPr/>
            </p:nvSpPr>
            <p:spPr bwMode="auto">
              <a:xfrm>
                <a:off x="48" y="482"/>
                <a:ext cx="25" cy="68"/>
              </a:xfrm>
              <a:prstGeom prst="rect">
                <a:avLst/>
              </a:prstGeom>
              <a:gradFill rotWithShape="0">
                <a:gsLst>
                  <a:gs pos="0">
                    <a:schemeClr val="tx2"/>
                  </a:gs>
                  <a:gs pos="50000">
                    <a:schemeClr val="tx2">
                      <a:gamma/>
                      <a:tint val="0"/>
                      <a:invGamma/>
                    </a:schemeClr>
                  </a:gs>
                  <a:gs pos="100000">
                    <a:schemeClr val="tx2"/>
                  </a:gs>
                </a:gsLst>
                <a:lin ang="0" scaled="1"/>
              </a:gradFill>
              <a:ln w="9525">
                <a:solidFill>
                  <a:srgbClr val="000000"/>
                </a:solidFill>
                <a:miter lim="800000"/>
                <a:headEnd/>
                <a:tailEnd/>
              </a:ln>
            </p:spPr>
            <p:txBody>
              <a:bodyPr/>
              <a:lstStyle/>
              <a:p>
                <a:endParaRPr lang="en-US" dirty="0"/>
              </a:p>
            </p:txBody>
          </p:sp>
          <p:grpSp>
            <p:nvGrpSpPr>
              <p:cNvPr id="95027" name="Group 819"/>
              <p:cNvGrpSpPr>
                <a:grpSpLocks noChangeAspect="1"/>
              </p:cNvGrpSpPr>
              <p:nvPr/>
            </p:nvGrpSpPr>
            <p:grpSpPr bwMode="auto">
              <a:xfrm>
                <a:off x="50" y="487"/>
                <a:ext cx="15" cy="10"/>
                <a:chOff x="788" y="221"/>
                <a:chExt cx="9" cy="6"/>
              </a:xfrm>
            </p:grpSpPr>
            <p:sp>
              <p:nvSpPr>
                <p:cNvPr id="95028" name="AutoShape 820"/>
                <p:cNvSpPr>
                  <a:spLocks noChangeAspect="1" noChangeArrowheads="1"/>
                </p:cNvSpPr>
                <p:nvPr/>
              </p:nvSpPr>
              <p:spPr bwMode="auto">
                <a:xfrm>
                  <a:off x="788" y="221"/>
                  <a:ext cx="4" cy="4"/>
                </a:xfrm>
                <a:prstGeom prst="flowChartConnector">
                  <a:avLst/>
                </a:prstGeom>
                <a:gradFill rotWithShape="0">
                  <a:gsLst>
                    <a:gs pos="0">
                      <a:schemeClr val="tx2"/>
                    </a:gs>
                    <a:gs pos="50000">
                      <a:schemeClr val="tx2">
                        <a:gamma/>
                        <a:tint val="0"/>
                        <a:invGamma/>
                      </a:schemeClr>
                    </a:gs>
                    <a:gs pos="100000">
                      <a:schemeClr val="tx2"/>
                    </a:gs>
                  </a:gsLst>
                  <a:lin ang="0" scaled="1"/>
                </a:gradFill>
                <a:ln w="9525">
                  <a:solidFill>
                    <a:srgbClr val="000000"/>
                  </a:solidFill>
                  <a:round/>
                  <a:headEnd/>
                  <a:tailEnd/>
                </a:ln>
              </p:spPr>
              <p:txBody>
                <a:bodyPr/>
                <a:lstStyle/>
                <a:p>
                  <a:endParaRPr lang="en-US" dirty="0"/>
                </a:p>
              </p:txBody>
            </p:sp>
            <p:sp>
              <p:nvSpPr>
                <p:cNvPr id="95029" name="Line 821"/>
                <p:cNvSpPr>
                  <a:spLocks noChangeAspect="1" noChangeShapeType="1"/>
                </p:cNvSpPr>
                <p:nvPr/>
              </p:nvSpPr>
              <p:spPr bwMode="auto">
                <a:xfrm>
                  <a:off x="791" y="221"/>
                  <a:ext cx="6" cy="6"/>
                </a:xfrm>
                <a:prstGeom prst="line">
                  <a:avLst/>
                </a:prstGeom>
                <a:noFill/>
                <a:ln w="9525">
                  <a:solidFill>
                    <a:srgbClr val="000000"/>
                  </a:solidFill>
                  <a:round/>
                  <a:headEnd/>
                  <a:tailEnd/>
                </a:ln>
              </p:spPr>
              <p:txBody>
                <a:bodyPr/>
                <a:lstStyle/>
                <a:p>
                  <a:endParaRPr lang="en-US" dirty="0"/>
                </a:p>
              </p:txBody>
            </p:sp>
          </p:grpSp>
          <p:grpSp>
            <p:nvGrpSpPr>
              <p:cNvPr id="95030" name="Group 822"/>
              <p:cNvGrpSpPr>
                <a:grpSpLocks noChangeAspect="1"/>
              </p:cNvGrpSpPr>
              <p:nvPr/>
            </p:nvGrpSpPr>
            <p:grpSpPr bwMode="auto">
              <a:xfrm>
                <a:off x="50" y="502"/>
                <a:ext cx="15" cy="10"/>
                <a:chOff x="788" y="221"/>
                <a:chExt cx="9" cy="6"/>
              </a:xfrm>
            </p:grpSpPr>
            <p:sp>
              <p:nvSpPr>
                <p:cNvPr id="95031" name="AutoShape 823"/>
                <p:cNvSpPr>
                  <a:spLocks noChangeAspect="1" noChangeArrowheads="1"/>
                </p:cNvSpPr>
                <p:nvPr/>
              </p:nvSpPr>
              <p:spPr bwMode="auto">
                <a:xfrm>
                  <a:off x="788" y="221"/>
                  <a:ext cx="4" cy="4"/>
                </a:xfrm>
                <a:prstGeom prst="flowChartConnector">
                  <a:avLst/>
                </a:prstGeom>
                <a:gradFill rotWithShape="0">
                  <a:gsLst>
                    <a:gs pos="0">
                      <a:schemeClr val="tx2"/>
                    </a:gs>
                    <a:gs pos="50000">
                      <a:schemeClr val="tx2">
                        <a:gamma/>
                        <a:tint val="0"/>
                        <a:invGamma/>
                      </a:schemeClr>
                    </a:gs>
                    <a:gs pos="100000">
                      <a:schemeClr val="tx2"/>
                    </a:gs>
                  </a:gsLst>
                  <a:lin ang="0" scaled="1"/>
                </a:gradFill>
                <a:ln w="9525">
                  <a:solidFill>
                    <a:srgbClr val="000000"/>
                  </a:solidFill>
                  <a:round/>
                  <a:headEnd/>
                  <a:tailEnd/>
                </a:ln>
              </p:spPr>
              <p:txBody>
                <a:bodyPr/>
                <a:lstStyle/>
                <a:p>
                  <a:endParaRPr lang="en-US" dirty="0"/>
                </a:p>
              </p:txBody>
            </p:sp>
            <p:sp>
              <p:nvSpPr>
                <p:cNvPr id="95032" name="Line 824"/>
                <p:cNvSpPr>
                  <a:spLocks noChangeAspect="1" noChangeShapeType="1"/>
                </p:cNvSpPr>
                <p:nvPr/>
              </p:nvSpPr>
              <p:spPr bwMode="auto">
                <a:xfrm>
                  <a:off x="791" y="221"/>
                  <a:ext cx="6" cy="6"/>
                </a:xfrm>
                <a:prstGeom prst="line">
                  <a:avLst/>
                </a:prstGeom>
                <a:noFill/>
                <a:ln w="9525">
                  <a:solidFill>
                    <a:srgbClr val="000000"/>
                  </a:solidFill>
                  <a:round/>
                  <a:headEnd/>
                  <a:tailEnd/>
                </a:ln>
              </p:spPr>
              <p:txBody>
                <a:bodyPr/>
                <a:lstStyle/>
                <a:p>
                  <a:endParaRPr lang="en-US" dirty="0"/>
                </a:p>
              </p:txBody>
            </p:sp>
          </p:grpSp>
          <p:sp>
            <p:nvSpPr>
              <p:cNvPr id="95033" name="AutoShape 825"/>
              <p:cNvSpPr>
                <a:spLocks noChangeAspect="1" noChangeArrowheads="1"/>
              </p:cNvSpPr>
              <p:nvPr/>
            </p:nvSpPr>
            <p:spPr bwMode="auto">
              <a:xfrm>
                <a:off x="51" y="528"/>
                <a:ext cx="9" cy="9"/>
              </a:xfrm>
              <a:prstGeom prst="flowChartConnector">
                <a:avLst/>
              </a:prstGeom>
              <a:gradFill rotWithShape="0">
                <a:gsLst>
                  <a:gs pos="0">
                    <a:schemeClr val="tx2"/>
                  </a:gs>
                  <a:gs pos="50000">
                    <a:schemeClr val="tx2">
                      <a:gamma/>
                      <a:tint val="0"/>
                      <a:invGamma/>
                    </a:schemeClr>
                  </a:gs>
                  <a:gs pos="100000">
                    <a:schemeClr val="tx2"/>
                  </a:gs>
                </a:gsLst>
                <a:lin ang="0" scaled="1"/>
              </a:gradFill>
              <a:ln w="9525">
                <a:solidFill>
                  <a:srgbClr val="000000"/>
                </a:solidFill>
                <a:round/>
                <a:headEnd/>
                <a:tailEnd/>
              </a:ln>
            </p:spPr>
            <p:txBody>
              <a:bodyPr/>
              <a:lstStyle/>
              <a:p>
                <a:endParaRPr lang="en-US" dirty="0"/>
              </a:p>
            </p:txBody>
          </p:sp>
          <p:sp>
            <p:nvSpPr>
              <p:cNvPr id="95034" name="Line 826"/>
              <p:cNvSpPr>
                <a:spLocks noChangeAspect="1" noChangeShapeType="1"/>
              </p:cNvSpPr>
              <p:nvPr/>
            </p:nvSpPr>
            <p:spPr bwMode="auto">
              <a:xfrm>
                <a:off x="68" y="482"/>
                <a:ext cx="0" cy="68"/>
              </a:xfrm>
              <a:prstGeom prst="line">
                <a:avLst/>
              </a:prstGeom>
              <a:noFill/>
              <a:ln w="9525">
                <a:solidFill>
                  <a:srgbClr val="000000"/>
                </a:solidFill>
                <a:round/>
                <a:headEnd/>
                <a:tailEnd/>
              </a:ln>
            </p:spPr>
            <p:txBody>
              <a:bodyPr/>
              <a:lstStyle/>
              <a:p>
                <a:endParaRPr lang="en-US" dirty="0"/>
              </a:p>
            </p:txBody>
          </p:sp>
        </p:grpSp>
        <p:grpSp>
          <p:nvGrpSpPr>
            <p:cNvPr id="95035" name="Group 827"/>
            <p:cNvGrpSpPr>
              <a:grpSpLocks noChangeAspect="1"/>
            </p:cNvGrpSpPr>
            <p:nvPr/>
          </p:nvGrpSpPr>
          <p:grpSpPr bwMode="auto">
            <a:xfrm>
              <a:off x="1557" y="1365"/>
              <a:ext cx="210" cy="361"/>
              <a:chOff x="880" y="830"/>
              <a:chExt cx="38" cy="85"/>
            </a:xfrm>
          </p:grpSpPr>
          <p:sp>
            <p:nvSpPr>
              <p:cNvPr id="95036" name="Rectangle 828"/>
              <p:cNvSpPr>
                <a:spLocks noChangeAspect="1" noChangeArrowheads="1"/>
              </p:cNvSpPr>
              <p:nvPr/>
            </p:nvSpPr>
            <p:spPr bwMode="auto">
              <a:xfrm>
                <a:off x="880" y="843"/>
                <a:ext cx="6" cy="59"/>
              </a:xfrm>
              <a:prstGeom prst="rect">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95037" name="Rectangle 829"/>
              <p:cNvSpPr>
                <a:spLocks noChangeAspect="1" noChangeArrowheads="1"/>
              </p:cNvSpPr>
              <p:nvPr/>
            </p:nvSpPr>
            <p:spPr bwMode="auto">
              <a:xfrm>
                <a:off x="886" y="830"/>
                <a:ext cx="26" cy="85"/>
              </a:xfrm>
              <a:prstGeom prst="rect">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95038" name="Rectangle 830"/>
              <p:cNvSpPr>
                <a:spLocks noChangeAspect="1" noChangeArrowheads="1"/>
              </p:cNvSpPr>
              <p:nvPr/>
            </p:nvSpPr>
            <p:spPr bwMode="auto">
              <a:xfrm>
                <a:off x="912" y="843"/>
                <a:ext cx="6" cy="59"/>
              </a:xfrm>
              <a:prstGeom prst="rect">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95039" name="AutoShape 831"/>
              <p:cNvSpPr>
                <a:spLocks noChangeAspect="1" noChangeArrowheads="1"/>
              </p:cNvSpPr>
              <p:nvPr/>
            </p:nvSpPr>
            <p:spPr bwMode="auto">
              <a:xfrm flipH="1" flipV="1">
                <a:off x="880" y="902"/>
                <a:ext cx="6" cy="13"/>
              </a:xfrm>
              <a:prstGeom prst="rtTriangle">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95040" name="AutoShape 832"/>
              <p:cNvSpPr>
                <a:spLocks noChangeAspect="1" noChangeArrowheads="1"/>
              </p:cNvSpPr>
              <p:nvPr/>
            </p:nvSpPr>
            <p:spPr bwMode="auto">
              <a:xfrm flipV="1">
                <a:off x="912" y="902"/>
                <a:ext cx="6" cy="13"/>
              </a:xfrm>
              <a:prstGeom prst="rtTriangle">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grpSp>
            <p:nvGrpSpPr>
              <p:cNvPr id="95041" name="Group 833"/>
              <p:cNvGrpSpPr>
                <a:grpSpLocks noChangeAspect="1"/>
              </p:cNvGrpSpPr>
              <p:nvPr/>
            </p:nvGrpSpPr>
            <p:grpSpPr bwMode="auto">
              <a:xfrm>
                <a:off x="889" y="830"/>
                <a:ext cx="8" cy="85"/>
                <a:chOff x="895" y="830"/>
                <a:chExt cx="8" cy="85"/>
              </a:xfrm>
            </p:grpSpPr>
            <p:sp>
              <p:nvSpPr>
                <p:cNvPr id="95042" name="Rectangle 834"/>
                <p:cNvSpPr>
                  <a:spLocks noChangeAspect="1" noChangeArrowheads="1"/>
                </p:cNvSpPr>
                <p:nvPr/>
              </p:nvSpPr>
              <p:spPr bwMode="auto">
                <a:xfrm>
                  <a:off x="895" y="843"/>
                  <a:ext cx="8" cy="59"/>
                </a:xfrm>
                <a:prstGeom prst="rect">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95043" name="AutoShape 835"/>
                <p:cNvSpPr>
                  <a:spLocks noChangeAspect="1" noChangeArrowheads="1"/>
                </p:cNvSpPr>
                <p:nvPr/>
              </p:nvSpPr>
              <p:spPr bwMode="auto">
                <a:xfrm flipV="1">
                  <a:off x="895" y="902"/>
                  <a:ext cx="8" cy="13"/>
                </a:xfrm>
                <a:prstGeom prst="triangle">
                  <a:avLst>
                    <a:gd name="adj" fmla="val 50000"/>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95044" name="AutoShape 836"/>
                <p:cNvSpPr>
                  <a:spLocks noChangeAspect="1" noChangeArrowheads="1"/>
                </p:cNvSpPr>
                <p:nvPr/>
              </p:nvSpPr>
              <p:spPr bwMode="auto">
                <a:xfrm>
                  <a:off x="895" y="830"/>
                  <a:ext cx="8" cy="13"/>
                </a:xfrm>
                <a:prstGeom prst="triangle">
                  <a:avLst>
                    <a:gd name="adj" fmla="val 50000"/>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grpSp>
          <p:sp>
            <p:nvSpPr>
              <p:cNvPr id="95045" name="AutoShape 837"/>
              <p:cNvSpPr>
                <a:spLocks noChangeAspect="1" noChangeArrowheads="1"/>
              </p:cNvSpPr>
              <p:nvPr/>
            </p:nvSpPr>
            <p:spPr bwMode="auto">
              <a:xfrm>
                <a:off x="912" y="830"/>
                <a:ext cx="6" cy="13"/>
              </a:xfrm>
              <a:prstGeom prst="rtTriangle">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95046" name="AutoShape 838"/>
              <p:cNvSpPr>
                <a:spLocks noChangeAspect="1" noChangeArrowheads="1"/>
              </p:cNvSpPr>
              <p:nvPr/>
            </p:nvSpPr>
            <p:spPr bwMode="auto">
              <a:xfrm flipH="1">
                <a:off x="880" y="830"/>
                <a:ext cx="6" cy="13"/>
              </a:xfrm>
              <a:prstGeom prst="rtTriangle">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grpSp>
            <p:nvGrpSpPr>
              <p:cNvPr id="95047" name="Group 839"/>
              <p:cNvGrpSpPr>
                <a:grpSpLocks noChangeAspect="1"/>
              </p:cNvGrpSpPr>
              <p:nvPr/>
            </p:nvGrpSpPr>
            <p:grpSpPr bwMode="auto">
              <a:xfrm>
                <a:off x="901" y="830"/>
                <a:ext cx="8" cy="85"/>
                <a:chOff x="895" y="830"/>
                <a:chExt cx="8" cy="85"/>
              </a:xfrm>
            </p:grpSpPr>
            <p:sp>
              <p:nvSpPr>
                <p:cNvPr id="95048" name="Rectangle 840"/>
                <p:cNvSpPr>
                  <a:spLocks noChangeAspect="1" noChangeArrowheads="1"/>
                </p:cNvSpPr>
                <p:nvPr/>
              </p:nvSpPr>
              <p:spPr bwMode="auto">
                <a:xfrm>
                  <a:off x="895" y="843"/>
                  <a:ext cx="8" cy="59"/>
                </a:xfrm>
                <a:prstGeom prst="rect">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95049" name="AutoShape 841"/>
                <p:cNvSpPr>
                  <a:spLocks noChangeAspect="1" noChangeArrowheads="1"/>
                </p:cNvSpPr>
                <p:nvPr/>
              </p:nvSpPr>
              <p:spPr bwMode="auto">
                <a:xfrm flipV="1">
                  <a:off x="895" y="902"/>
                  <a:ext cx="8" cy="13"/>
                </a:xfrm>
                <a:prstGeom prst="triangle">
                  <a:avLst>
                    <a:gd name="adj" fmla="val 50000"/>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sp>
              <p:nvSpPr>
                <p:cNvPr id="95050" name="AutoShape 842"/>
                <p:cNvSpPr>
                  <a:spLocks noChangeAspect="1" noChangeArrowheads="1"/>
                </p:cNvSpPr>
                <p:nvPr/>
              </p:nvSpPr>
              <p:spPr bwMode="auto">
                <a:xfrm>
                  <a:off x="895" y="830"/>
                  <a:ext cx="8" cy="13"/>
                </a:xfrm>
                <a:prstGeom prst="triangle">
                  <a:avLst>
                    <a:gd name="adj" fmla="val 50000"/>
                  </a:avLst>
                </a:prstGeom>
                <a:gradFill rotWithShape="0">
                  <a:gsLst>
                    <a:gs pos="0">
                      <a:schemeClr val="tx2"/>
                    </a:gs>
                    <a:gs pos="50000">
                      <a:srgbClr val="FFFFFF"/>
                    </a:gs>
                    <a:gs pos="100000">
                      <a:schemeClr val="tx2"/>
                    </a:gs>
                  </a:gsLst>
                  <a:lin ang="0" scaled="1"/>
                </a:gradFill>
                <a:ln w="9525">
                  <a:solidFill>
                    <a:srgbClr val="000000"/>
                  </a:solidFill>
                  <a:miter lim="800000"/>
                  <a:headEnd/>
                  <a:tailEnd/>
                </a:ln>
              </p:spPr>
              <p:txBody>
                <a:bodyPr/>
                <a:lstStyle/>
                <a:p>
                  <a:endParaRPr lang="en-US" dirty="0"/>
                </a:p>
              </p:txBody>
            </p:sp>
          </p:grpSp>
        </p:grpSp>
        <p:sp>
          <p:nvSpPr>
            <p:cNvPr id="95051" name="Rectangle 843"/>
            <p:cNvSpPr>
              <a:spLocks noChangeArrowheads="1"/>
            </p:cNvSpPr>
            <p:nvPr/>
          </p:nvSpPr>
          <p:spPr bwMode="auto">
            <a:xfrm>
              <a:off x="1599" y="1726"/>
              <a:ext cx="126" cy="164"/>
            </a:xfrm>
            <a:prstGeom prst="rect">
              <a:avLst/>
            </a:prstGeom>
            <a:gradFill rotWithShape="1">
              <a:gsLst>
                <a:gs pos="0">
                  <a:schemeClr val="tx2"/>
                </a:gs>
                <a:gs pos="50000">
                  <a:srgbClr val="EAEAEA"/>
                </a:gs>
                <a:gs pos="100000">
                  <a:schemeClr val="tx2"/>
                </a:gs>
              </a:gsLst>
              <a:lin ang="0" scaled="1"/>
            </a:gradFill>
            <a:ln w="9525">
              <a:solidFill>
                <a:srgbClr val="000000"/>
              </a:solidFill>
              <a:miter lim="800000"/>
              <a:headEnd/>
              <a:tailEnd/>
            </a:ln>
          </p:spPr>
          <p:txBody>
            <a:bodyPr/>
            <a:lstStyle/>
            <a:p>
              <a:endParaRPr lang="en-US" dirty="0"/>
            </a:p>
          </p:txBody>
        </p:sp>
        <p:sp>
          <p:nvSpPr>
            <p:cNvPr id="95052" name="AutoShape 844"/>
            <p:cNvSpPr>
              <a:spLocks noChangeArrowheads="1"/>
            </p:cNvSpPr>
            <p:nvPr/>
          </p:nvSpPr>
          <p:spPr bwMode="auto">
            <a:xfrm rot="10800000">
              <a:off x="1566" y="1893"/>
              <a:ext cx="195" cy="99"/>
            </a:xfrm>
            <a:custGeom>
              <a:avLst/>
              <a:gdLst>
                <a:gd name="G0" fmla="+- 3987 0 0"/>
                <a:gd name="G1" fmla="+- 21600 0 3987"/>
                <a:gd name="G2" fmla="*/ 3987 1 2"/>
                <a:gd name="G3" fmla="+- 21600 0 G2"/>
                <a:gd name="G4" fmla="+/ 3987 21600 2"/>
                <a:gd name="G5" fmla="+/ G1 0 2"/>
                <a:gd name="G6" fmla="*/ 21600 21600 3987"/>
                <a:gd name="G7" fmla="*/ G6 1 2"/>
                <a:gd name="G8" fmla="+- 21600 0 G7"/>
                <a:gd name="G9" fmla="*/ 21600 1 2"/>
                <a:gd name="G10" fmla="+- 3987 0 G9"/>
                <a:gd name="G11" fmla="?: G10 G8 0"/>
                <a:gd name="G12" fmla="?: G10 G7 21600"/>
                <a:gd name="T0" fmla="*/ 19606 w 21600"/>
                <a:gd name="T1" fmla="*/ 10800 h 21600"/>
                <a:gd name="T2" fmla="*/ 10800 w 21600"/>
                <a:gd name="T3" fmla="*/ 21600 h 21600"/>
                <a:gd name="T4" fmla="*/ 1994 w 21600"/>
                <a:gd name="T5" fmla="*/ 10800 h 21600"/>
                <a:gd name="T6" fmla="*/ 10800 w 21600"/>
                <a:gd name="T7" fmla="*/ 0 h 21600"/>
                <a:gd name="T8" fmla="*/ 3794 w 21600"/>
                <a:gd name="T9" fmla="*/ 3794 h 21600"/>
                <a:gd name="T10" fmla="*/ 17806 w 21600"/>
                <a:gd name="T11" fmla="*/ 17806 h 21600"/>
              </a:gdLst>
              <a:ahLst/>
              <a:cxnLst>
                <a:cxn ang="0">
                  <a:pos x="T0" y="T1"/>
                </a:cxn>
                <a:cxn ang="0">
                  <a:pos x="T2" y="T3"/>
                </a:cxn>
                <a:cxn ang="0">
                  <a:pos x="T4" y="T5"/>
                </a:cxn>
                <a:cxn ang="0">
                  <a:pos x="T6" y="T7"/>
                </a:cxn>
              </a:cxnLst>
              <a:rect l="T8" t="T9" r="T10" b="T11"/>
              <a:pathLst>
                <a:path w="21600" h="21600">
                  <a:moveTo>
                    <a:pt x="0" y="0"/>
                  </a:moveTo>
                  <a:lnTo>
                    <a:pt x="3987" y="21600"/>
                  </a:lnTo>
                  <a:lnTo>
                    <a:pt x="17613" y="21600"/>
                  </a:lnTo>
                  <a:lnTo>
                    <a:pt x="21600" y="0"/>
                  </a:lnTo>
                  <a:close/>
                </a:path>
              </a:pathLst>
            </a:custGeom>
            <a:gradFill rotWithShape="1">
              <a:gsLst>
                <a:gs pos="0">
                  <a:srgbClr val="CC0000"/>
                </a:gs>
                <a:gs pos="50000">
                  <a:srgbClr val="EAEAEA"/>
                </a:gs>
                <a:gs pos="100000">
                  <a:srgbClr val="CC0000"/>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dirty="0"/>
            </a:p>
          </p:txBody>
        </p:sp>
      </p:grpSp>
      <p:grpSp>
        <p:nvGrpSpPr>
          <p:cNvPr id="95053" name="Group 845"/>
          <p:cNvGrpSpPr>
            <a:grpSpLocks/>
          </p:cNvGrpSpPr>
          <p:nvPr/>
        </p:nvGrpSpPr>
        <p:grpSpPr bwMode="auto">
          <a:xfrm>
            <a:off x="2511425" y="5099050"/>
            <a:ext cx="263525" cy="153988"/>
            <a:chOff x="63" y="428"/>
            <a:chExt cx="36" cy="19"/>
          </a:xfrm>
        </p:grpSpPr>
        <p:sp>
          <p:nvSpPr>
            <p:cNvPr id="95054" name="AutoShape 846"/>
            <p:cNvSpPr>
              <a:spLocks noChangeAspect="1" noChangeArrowheads="1"/>
            </p:cNvSpPr>
            <p:nvPr/>
          </p:nvSpPr>
          <p:spPr bwMode="auto">
            <a:xfrm>
              <a:off x="77" y="43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5055" name="AutoShape 847"/>
            <p:cNvSpPr>
              <a:spLocks noChangeAspect="1" noChangeArrowheads="1"/>
            </p:cNvSpPr>
            <p:nvPr/>
          </p:nvSpPr>
          <p:spPr bwMode="auto">
            <a:xfrm>
              <a:off x="63" y="428"/>
              <a:ext cx="8" cy="7"/>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5056" name="AutoShape 848"/>
            <p:cNvSpPr>
              <a:spLocks noChangeAspect="1" noChangeArrowheads="1"/>
            </p:cNvSpPr>
            <p:nvPr/>
          </p:nvSpPr>
          <p:spPr bwMode="auto">
            <a:xfrm>
              <a:off x="91" y="43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95057" name="Group 849"/>
          <p:cNvGrpSpPr>
            <a:grpSpLocks/>
          </p:cNvGrpSpPr>
          <p:nvPr/>
        </p:nvGrpSpPr>
        <p:grpSpPr bwMode="auto">
          <a:xfrm>
            <a:off x="2511425" y="6392863"/>
            <a:ext cx="263525" cy="153987"/>
            <a:chOff x="220" y="413"/>
            <a:chExt cx="36" cy="20"/>
          </a:xfrm>
        </p:grpSpPr>
        <p:sp>
          <p:nvSpPr>
            <p:cNvPr id="95058" name="AutoShape 850"/>
            <p:cNvSpPr>
              <a:spLocks noChangeAspect="1" noChangeArrowheads="1"/>
            </p:cNvSpPr>
            <p:nvPr/>
          </p:nvSpPr>
          <p:spPr bwMode="auto">
            <a:xfrm>
              <a:off x="234" y="419"/>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5059" name="AutoShape 851"/>
            <p:cNvSpPr>
              <a:spLocks noChangeAspect="1" noChangeArrowheads="1"/>
            </p:cNvSpPr>
            <p:nvPr/>
          </p:nvSpPr>
          <p:spPr bwMode="auto">
            <a:xfrm>
              <a:off x="220" y="413"/>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5060" name="AutoShape 852"/>
            <p:cNvSpPr>
              <a:spLocks noChangeAspect="1" noChangeArrowheads="1"/>
            </p:cNvSpPr>
            <p:nvPr/>
          </p:nvSpPr>
          <p:spPr bwMode="auto">
            <a:xfrm>
              <a:off x="248" y="425"/>
              <a:ext cx="8" cy="8"/>
            </a:xfrm>
            <a:prstGeom prst="flowChartConnector">
              <a:avLst/>
            </a:prstGeom>
            <a:gradFill rotWithShape="1">
              <a:gsLst>
                <a:gs pos="0">
                  <a:srgbClr val="FFF200"/>
                </a:gs>
                <a:gs pos="45000">
                  <a:srgbClr val="FF7A00"/>
                </a:gs>
                <a:gs pos="70000">
                  <a:srgbClr val="FF0300"/>
                </a:gs>
                <a:gs pos="100000">
                  <a:srgbClr val="4D0808"/>
                </a:gs>
              </a:gsLst>
              <a:path path="shape">
                <a:fillToRect l="50000" t="50000" r="50000" b="50000"/>
              </a:path>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Tree>
    <p:extLst>
      <p:ext uri="{BB962C8B-B14F-4D97-AF65-F5344CB8AC3E}">
        <p14:creationId xmlns:p14="http://schemas.microsoft.com/office/powerpoint/2010/main" val="6721970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fade">
                                      <p:cBhvr>
                                        <p:cTn id="7" dur="2000"/>
                                        <p:tgtEl>
                                          <p:spTgt spid="942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9476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4766">
                                            <p:txEl>
                                              <p:pRg st="0" end="0"/>
                                            </p:txEl>
                                          </p:spTgt>
                                        </p:tgtEl>
                                        <p:attrNameLst>
                                          <p:attrName>ppt_c</p:attrName>
                                        </p:attrNameLst>
                                      </p:cBhvr>
                                      <p:to>
                                        <a:schemeClr val="bg2"/>
                                      </p:to>
                                    </p:animClr>
                                  </p:sub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9476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4767">
                                            <p:txEl>
                                              <p:pRg st="0" end="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P spid="94766" grpId="0" build="p" autoUpdateAnimBg="0"/>
      <p:bldP spid="94767"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The Job</a:t>
            </a:r>
            <a:endParaRPr lang="en-US" dirty="0">
              <a:solidFill>
                <a:schemeClr val="tx2"/>
              </a:solidFill>
            </a:endParaRPr>
          </a:p>
        </p:txBody>
      </p:sp>
      <p:sp>
        <p:nvSpPr>
          <p:cNvPr id="3" name="Content Placeholder 2"/>
          <p:cNvSpPr>
            <a:spLocks noGrp="1"/>
          </p:cNvSpPr>
          <p:nvPr>
            <p:ph idx="1"/>
          </p:nvPr>
        </p:nvSpPr>
        <p:spPr/>
        <p:txBody>
          <a:bodyPr/>
          <a:lstStyle/>
          <a:p>
            <a:r>
              <a:rPr lang="en-US" sz="2000" dirty="0" smtClean="0">
                <a:solidFill>
                  <a:schemeClr val="tx2"/>
                </a:solidFill>
              </a:rPr>
              <a:t>Dead well deployment with rig, barriers in place</a:t>
            </a:r>
          </a:p>
          <a:p>
            <a:r>
              <a:rPr lang="en-US" sz="2000" dirty="0" smtClean="0">
                <a:solidFill>
                  <a:schemeClr val="tx2"/>
                </a:solidFill>
              </a:rPr>
              <a:t>A gun connector on every other gun body.</a:t>
            </a:r>
          </a:p>
          <a:p>
            <a:r>
              <a:rPr lang="en-US" sz="2000" dirty="0" smtClean="0">
                <a:solidFill>
                  <a:schemeClr val="tx2"/>
                </a:solidFill>
              </a:rPr>
              <a:t>The snap latch feature reduced run time significantly, 3 hours to deploy 313 metres of guns.</a:t>
            </a:r>
          </a:p>
          <a:p>
            <a:r>
              <a:rPr lang="en-US" sz="2000" dirty="0" smtClean="0">
                <a:solidFill>
                  <a:schemeClr val="tx2"/>
                </a:solidFill>
              </a:rPr>
              <a:t>PFC used for real time depth correlation of the perforating assembly.</a:t>
            </a:r>
          </a:p>
          <a:p>
            <a:r>
              <a:rPr lang="en-US" sz="2000" dirty="0" smtClean="0">
                <a:solidFill>
                  <a:schemeClr val="tx2"/>
                </a:solidFill>
              </a:rPr>
              <a:t>Good indication of gun detonation, perforating string pulled up hole before tubing pressure bled down to prevent sand issues</a:t>
            </a:r>
          </a:p>
          <a:p>
            <a:r>
              <a:rPr lang="en-US" sz="2000" dirty="0" smtClean="0">
                <a:solidFill>
                  <a:schemeClr val="tx2"/>
                </a:solidFill>
              </a:rPr>
              <a:t>Wellhead pressure increased to 1,450 psi.</a:t>
            </a:r>
          </a:p>
          <a:p>
            <a:r>
              <a:rPr lang="en-US" sz="2000" dirty="0" smtClean="0">
                <a:solidFill>
                  <a:schemeClr val="tx2"/>
                </a:solidFill>
              </a:rPr>
              <a:t>Assembly recovered in 48 hours with all shots fired and no damage to the coiled tubing as predicted by the computer model.</a:t>
            </a:r>
          </a:p>
          <a:p>
            <a:r>
              <a:rPr lang="en-US" dirty="0" smtClean="0">
                <a:solidFill>
                  <a:schemeClr val="tx2"/>
                </a:solidFill>
              </a:rPr>
              <a:t>Well was placed back on production.</a:t>
            </a:r>
            <a:endParaRPr lang="en-US" sz="2000" dirty="0" smtClean="0">
              <a:solidFill>
                <a:schemeClr val="tx2"/>
              </a:solidFill>
            </a:endParaRPr>
          </a:p>
          <a:p>
            <a:endParaRPr lang="en-US" dirty="0">
              <a:solidFill>
                <a:schemeClr val="tx2"/>
              </a:solidFill>
            </a:endParaRP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3990955"/>
            <a:ext cx="8358188" cy="1744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57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High Speed Recorder Data Overlay</a:t>
            </a:r>
            <a:endParaRPr lang="en-US" dirty="0">
              <a:solidFill>
                <a:schemeClr val="tx2"/>
              </a:solidFill>
            </a:endParaRPr>
          </a:p>
        </p:txBody>
      </p:sp>
      <p:pic>
        <p:nvPicPr>
          <p:cNvPr id="7" name="Content Placeholder 6"/>
          <p:cNvPicPr>
            <a:picLocks noGrp="1"/>
          </p:cNvPicPr>
          <p:nvPr>
            <p:ph idx="1"/>
          </p:nvPr>
        </p:nvPicPr>
        <p:blipFill>
          <a:blip r:embed="rId2"/>
          <a:stretch>
            <a:fillRect/>
          </a:stretch>
        </p:blipFill>
        <p:spPr>
          <a:xfrm>
            <a:off x="936000" y="1089025"/>
            <a:ext cx="7221199" cy="4525963"/>
          </a:xfrm>
          <a:prstGeom prst="rect">
            <a:avLst/>
          </a:prstGeom>
        </p:spPr>
      </p:pic>
      <p:sp>
        <p:nvSpPr>
          <p:cNvPr id="3" name="Rectangle 2"/>
          <p:cNvSpPr/>
          <p:nvPr/>
        </p:nvSpPr>
        <p:spPr>
          <a:xfrm>
            <a:off x="6381750" y="5295900"/>
            <a:ext cx="762000" cy="319088"/>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97225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When permeability and skin were adjusted the overlay was very accurate</a:t>
            </a:r>
            <a:endParaRPr lang="en-US" dirty="0">
              <a:solidFill>
                <a:schemeClr val="tx2"/>
              </a:solidFill>
            </a:endParaRPr>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3858406944"/>
              </p:ext>
            </p:extLst>
          </p:nvPr>
        </p:nvGraphicFramePr>
        <p:xfrm>
          <a:off x="334736" y="841754"/>
          <a:ext cx="5935435" cy="5516516"/>
        </p:xfrm>
        <a:graphic>
          <a:graphicData uri="http://schemas.openxmlformats.org/presentationml/2006/ole">
            <mc:AlternateContent xmlns:mc="http://schemas.openxmlformats.org/markup-compatibility/2006">
              <mc:Choice xmlns:v="urn:schemas-microsoft-com:vml" Requires="v">
                <p:oleObj spid="_x0000_s1036" r:id="rId3" imgW="6335377" imgH="6015870" progId="Unknown">
                  <p:embed/>
                </p:oleObj>
              </mc:Choice>
              <mc:Fallback>
                <p:oleObj r:id="rId3" imgW="6335377" imgH="6015870" progId="Unknown">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36" y="841754"/>
                        <a:ext cx="5935435" cy="5516516"/>
                      </a:xfrm>
                      <a:prstGeom prst="rect">
                        <a:avLst/>
                      </a:prstGeom>
                      <a:noFill/>
                    </p:spPr>
                  </p:pic>
                </p:oleObj>
              </mc:Fallback>
            </mc:AlternateContent>
          </a:graphicData>
        </a:graphic>
      </p:graphicFrame>
    </p:spTree>
    <p:extLst>
      <p:ext uri="{BB962C8B-B14F-4D97-AF65-F5344CB8AC3E}">
        <p14:creationId xmlns:p14="http://schemas.microsoft.com/office/powerpoint/2010/main" val="30957299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Conclusion</a:t>
            </a:r>
            <a:endParaRPr lang="en-US" dirty="0">
              <a:solidFill>
                <a:schemeClr val="tx2"/>
              </a:solidFill>
            </a:endParaRPr>
          </a:p>
        </p:txBody>
      </p:sp>
      <p:sp>
        <p:nvSpPr>
          <p:cNvPr id="3" name="Content Placeholder 2"/>
          <p:cNvSpPr>
            <a:spLocks noGrp="1"/>
          </p:cNvSpPr>
          <p:nvPr>
            <p:ph idx="1"/>
          </p:nvPr>
        </p:nvSpPr>
        <p:spPr/>
        <p:txBody>
          <a:bodyPr/>
          <a:lstStyle/>
          <a:p>
            <a:r>
              <a:rPr lang="en-US" dirty="0" smtClean="0">
                <a:solidFill>
                  <a:schemeClr val="tx2"/>
                </a:solidFill>
              </a:rPr>
              <a:t>Deployment of long gun strings on 2.00” intelligent coil is a viable alternative to wireline or tubing conveyed perforating</a:t>
            </a:r>
          </a:p>
          <a:p>
            <a:r>
              <a:rPr lang="en-US" dirty="0" smtClean="0">
                <a:solidFill>
                  <a:schemeClr val="tx2"/>
                </a:solidFill>
              </a:rPr>
              <a:t>Modeling the job is a must and can help mitigate risk</a:t>
            </a:r>
          </a:p>
          <a:p>
            <a:r>
              <a:rPr lang="en-US" dirty="0" smtClean="0">
                <a:solidFill>
                  <a:schemeClr val="tx2"/>
                </a:solidFill>
              </a:rPr>
              <a:t>High speed recorders are excellent tools for model validation.</a:t>
            </a:r>
          </a:p>
          <a:p>
            <a:r>
              <a:rPr lang="en-US" dirty="0" smtClean="0">
                <a:solidFill>
                  <a:schemeClr val="tx2"/>
                </a:solidFill>
              </a:rPr>
              <a:t>Deployment connectors allow the safe recovery of long gun strings without killing the well, thus maintaining productivity.</a:t>
            </a:r>
          </a:p>
          <a:p>
            <a:endParaRPr lang="en-US" dirty="0">
              <a:solidFill>
                <a:schemeClr val="tx2"/>
              </a:solidFill>
            </a:endParaRPr>
          </a:p>
        </p:txBody>
      </p:sp>
    </p:spTree>
    <p:extLst>
      <p:ext uri="{BB962C8B-B14F-4D97-AF65-F5344CB8AC3E}">
        <p14:creationId xmlns:p14="http://schemas.microsoft.com/office/powerpoint/2010/main" val="25986588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Acknowledgements / Thank You </a:t>
            </a:r>
            <a:br>
              <a:rPr lang="en-US" dirty="0"/>
            </a:b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dirty="0" smtClean="0"/>
              <a:t>Parry </a:t>
            </a:r>
            <a:r>
              <a:rPr lang="en-US" dirty="0"/>
              <a:t>Hillis: Technical Manager </a:t>
            </a:r>
            <a:r>
              <a:rPr lang="en-US" dirty="0" smtClean="0"/>
              <a:t>Baker Hughes</a:t>
            </a:r>
          </a:p>
          <a:p>
            <a:r>
              <a:rPr lang="en-US" dirty="0" smtClean="0"/>
              <a:t>David </a:t>
            </a:r>
            <a:r>
              <a:rPr lang="en-US" dirty="0" err="1" smtClean="0"/>
              <a:t>Ayre</a:t>
            </a:r>
            <a:r>
              <a:rPr lang="en-US" dirty="0" smtClean="0"/>
              <a:t>: BP Well Perforation Specialist</a:t>
            </a:r>
          </a:p>
          <a:p>
            <a:r>
              <a:rPr lang="en-US" dirty="0" smtClean="0"/>
              <a:t>Jim Gilliat, BDM Baker Hughes</a:t>
            </a:r>
            <a:endParaRPr lang="en-US" dirty="0"/>
          </a:p>
          <a:p>
            <a:endParaRPr lang="en-US" dirty="0" smtClean="0"/>
          </a:p>
          <a:p>
            <a:r>
              <a:rPr lang="en-US" dirty="0" smtClean="0"/>
              <a:t>Management of BP &amp; </a:t>
            </a:r>
            <a:r>
              <a:rPr lang="en-US" dirty="0"/>
              <a:t>Baker Hughes Incorporated for supporting this study.</a:t>
            </a:r>
          </a:p>
          <a:p>
            <a:endParaRPr lang="en-US" dirty="0"/>
          </a:p>
          <a:p>
            <a:r>
              <a:rPr lang="en-US" dirty="0"/>
              <a:t>International Perforating Symposium Europe</a:t>
            </a:r>
          </a:p>
          <a:p>
            <a:endParaRPr lang="en-US" dirty="0"/>
          </a:p>
        </p:txBody>
      </p:sp>
    </p:spTree>
    <p:extLst>
      <p:ext uri="{BB962C8B-B14F-4D97-AF65-F5344CB8AC3E}">
        <p14:creationId xmlns:p14="http://schemas.microsoft.com/office/powerpoint/2010/main" val="31094387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txBox="1">
            <a:spLocks/>
          </p:cNvSpPr>
          <p:nvPr/>
        </p:nvSpPr>
        <p:spPr bwMode="auto">
          <a:xfrm>
            <a:off x="-76200" y="2743200"/>
            <a:ext cx="876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2800" b="1">
                <a:solidFill>
                  <a:srgbClr val="000000"/>
                </a:solidFill>
              </a:rPr>
              <a:t>Questions ?</a:t>
            </a:r>
          </a:p>
        </p:txBody>
      </p:sp>
      <p:sp>
        <p:nvSpPr>
          <p:cNvPr id="5" name="Title 8"/>
          <p:cNvSpPr txBox="1">
            <a:spLocks/>
          </p:cNvSpPr>
          <p:nvPr/>
        </p:nvSpPr>
        <p:spPr>
          <a:xfrm>
            <a:off x="304800" y="2514600"/>
            <a:ext cx="8610600" cy="3657600"/>
          </a:xfrm>
          <a:prstGeom prst="rect">
            <a:avLst/>
          </a:prstGeom>
        </p:spPr>
        <p:txBody>
          <a:bodyPr numCol="2"/>
          <a:lstStyle>
            <a:lvl1pPr algn="ctr" defTabSz="457200" rtl="0" eaLnBrk="1" latinLnBrk="0" hangingPunct="1">
              <a:spcBef>
                <a:spcPct val="0"/>
              </a:spcBef>
              <a:buNone/>
              <a:defRPr sz="2000" b="1" kern="1200" baseline="0">
                <a:solidFill>
                  <a:srgbClr val="7EBA31"/>
                </a:solidFill>
                <a:latin typeface="+mj-lt"/>
                <a:ea typeface="+mj-ea"/>
                <a:cs typeface="+mj-cs"/>
              </a:defRPr>
            </a:lvl1pPr>
          </a:lstStyle>
          <a:p>
            <a:pPr algn="l" fontAlgn="auto">
              <a:spcAft>
                <a:spcPts val="0"/>
              </a:spcAft>
              <a:defRPr/>
            </a:pPr>
            <a:endParaRPr lang="en-US" b="0" dirty="0">
              <a:solidFill>
                <a:srgbClr val="000000"/>
              </a:solidFill>
              <a:cs typeface="Arial"/>
            </a:endParaRPr>
          </a:p>
        </p:txBody>
      </p:sp>
      <p:sp>
        <p:nvSpPr>
          <p:cNvPr id="18436" name="TextBox 5"/>
          <p:cNvSpPr txBox="1">
            <a:spLocks noChangeArrowheads="1"/>
          </p:cNvSpPr>
          <p:nvPr/>
        </p:nvSpPr>
        <p:spPr bwMode="auto">
          <a:xfrm>
            <a:off x="8001000" y="11113"/>
            <a:ext cx="1143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en-US" altLang="en-US" sz="1200" b="1">
                <a:solidFill>
                  <a:srgbClr val="FFFFFF"/>
                </a:solidFill>
                <a:latin typeface="Calibri" pitchFamily="34" charset="0"/>
              </a:rPr>
              <a:t>Slide </a:t>
            </a:r>
            <a:fld id="{CA504BAB-2401-4B39-8F41-90574612F39F}" type="slidenum">
              <a:rPr lang="en-US" altLang="en-US" sz="1200" b="1">
                <a:solidFill>
                  <a:srgbClr val="FFFFFF"/>
                </a:solidFill>
                <a:latin typeface="Calibri" pitchFamily="34" charset="0"/>
              </a:rPr>
              <a:pPr algn="r" eaLnBrk="1" hangingPunct="1"/>
              <a:t>38</a:t>
            </a:fld>
            <a:endParaRPr lang="en-US" altLang="en-US" sz="1200" b="1">
              <a:solidFill>
                <a:srgbClr val="FFFFFF"/>
              </a:solidFill>
              <a:latin typeface="Calibri" pitchFamily="34" charset="0"/>
            </a:endParaRPr>
          </a:p>
        </p:txBody>
      </p:sp>
    </p:spTree>
    <p:extLst>
      <p:ext uri="{BB962C8B-B14F-4D97-AF65-F5344CB8AC3E}">
        <p14:creationId xmlns:p14="http://schemas.microsoft.com/office/powerpoint/2010/main" val="2135190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Why Intelligent Coiled Tubing?</a:t>
            </a:r>
            <a:endParaRPr lang="en-US" dirty="0">
              <a:solidFill>
                <a:schemeClr val="tx2"/>
              </a:solidFill>
            </a:endParaRPr>
          </a:p>
        </p:txBody>
      </p:sp>
      <p:sp>
        <p:nvSpPr>
          <p:cNvPr id="3" name="Content Placeholder 2"/>
          <p:cNvSpPr>
            <a:spLocks noGrp="1"/>
          </p:cNvSpPr>
          <p:nvPr>
            <p:ph idx="1"/>
          </p:nvPr>
        </p:nvSpPr>
        <p:spPr>
          <a:xfrm>
            <a:off x="669925" y="1069975"/>
            <a:ext cx="8229600" cy="4525963"/>
          </a:xfrm>
        </p:spPr>
        <p:txBody>
          <a:bodyPr/>
          <a:lstStyle/>
          <a:p>
            <a:r>
              <a:rPr lang="en-US" dirty="0" smtClean="0">
                <a:solidFill>
                  <a:schemeClr val="tx2"/>
                </a:solidFill>
              </a:rPr>
              <a:t>Allowed deployment of entire 313 metre interval in one run.</a:t>
            </a:r>
          </a:p>
          <a:p>
            <a:r>
              <a:rPr lang="en-US" dirty="0" smtClean="0">
                <a:solidFill>
                  <a:schemeClr val="tx2"/>
                </a:solidFill>
              </a:rPr>
              <a:t>Accurate depth control of the perforating assembly.</a:t>
            </a:r>
          </a:p>
          <a:p>
            <a:r>
              <a:rPr lang="en-US" dirty="0" smtClean="0">
                <a:solidFill>
                  <a:schemeClr val="tx2"/>
                </a:solidFill>
              </a:rPr>
              <a:t>Concerns over sanding and rig time if wireline deployed.</a:t>
            </a:r>
          </a:p>
          <a:p>
            <a:r>
              <a:rPr lang="en-US" dirty="0" smtClean="0">
                <a:solidFill>
                  <a:schemeClr val="tx2"/>
                </a:solidFill>
              </a:rPr>
              <a:t>Only the first run on wireline would be underbalanced.</a:t>
            </a:r>
          </a:p>
          <a:p>
            <a:r>
              <a:rPr lang="en-US" dirty="0" smtClean="0">
                <a:solidFill>
                  <a:schemeClr val="tx2"/>
                </a:solidFill>
              </a:rPr>
              <a:t>Concerns over the reliability of tractors in this high debris environment.</a:t>
            </a:r>
          </a:p>
          <a:p>
            <a:r>
              <a:rPr lang="en-US" dirty="0" smtClean="0">
                <a:solidFill>
                  <a:schemeClr val="tx2"/>
                </a:solidFill>
              </a:rPr>
              <a:t>Projected 7 days to perforate this interval with wireline.</a:t>
            </a:r>
          </a:p>
          <a:p>
            <a:r>
              <a:rPr lang="en-US" dirty="0" smtClean="0">
                <a:solidFill>
                  <a:schemeClr val="tx2"/>
                </a:solidFill>
              </a:rPr>
              <a:t>It took less than 60 hours on coil.</a:t>
            </a:r>
          </a:p>
          <a:p>
            <a:endParaRPr lang="en-US" dirty="0">
              <a:solidFill>
                <a:schemeClr val="tx2"/>
              </a:solidFill>
            </a:endParaRPr>
          </a:p>
        </p:txBody>
      </p:sp>
      <p:sp>
        <p:nvSpPr>
          <p:cNvPr id="4" name="Date Placeholder 3"/>
          <p:cNvSpPr>
            <a:spLocks noGrp="1"/>
          </p:cNvSpPr>
          <p:nvPr>
            <p:ph type="dt" sz="half" idx="4294967295"/>
          </p:nvPr>
        </p:nvSpPr>
        <p:spPr>
          <a:xfrm>
            <a:off x="425450" y="5915025"/>
            <a:ext cx="2133600" cy="476250"/>
          </a:xfrm>
          <a:prstGeom prst="rect">
            <a:avLst/>
          </a:prstGeom>
        </p:spPr>
        <p:txBody>
          <a:bodyPr/>
          <a:lstStyle/>
          <a:p>
            <a:fld id="{ABD00FC2-F1F9-46DC-A88F-4088BEC9BD57}" type="datetime1">
              <a:rPr lang="en-US" smtClean="0"/>
              <a:pPr/>
              <a:t>5/19/2015</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5262562"/>
            <a:ext cx="5715000"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2396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Planning</a:t>
            </a:r>
            <a:endParaRPr lang="en-US" dirty="0">
              <a:solidFill>
                <a:schemeClr val="tx2"/>
              </a:solidFill>
            </a:endParaRPr>
          </a:p>
        </p:txBody>
      </p:sp>
      <p:pic>
        <p:nvPicPr>
          <p:cNvPr id="2867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0767" y="1023143"/>
            <a:ext cx="3574434" cy="3205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423" y="3124200"/>
            <a:ext cx="350379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04850" y="1495425"/>
            <a:ext cx="3314700" cy="1200329"/>
          </a:xfrm>
          <a:prstGeom prst="rect">
            <a:avLst/>
          </a:prstGeom>
          <a:noFill/>
        </p:spPr>
        <p:txBody>
          <a:bodyPr wrap="square" rtlCol="0">
            <a:spAutoFit/>
          </a:bodyPr>
          <a:lstStyle/>
          <a:p>
            <a:r>
              <a:rPr lang="en-US" dirty="0" smtClean="0">
                <a:solidFill>
                  <a:schemeClr val="tx2"/>
                </a:solidFill>
              </a:rPr>
              <a:t>Extensive modelling was carried out to ensure the coiled tubing could deploy and recover the gun system.</a:t>
            </a:r>
            <a:endParaRPr lang="en-US" dirty="0">
              <a:solidFill>
                <a:schemeClr val="tx2"/>
              </a:solidFill>
            </a:endParaRPr>
          </a:p>
        </p:txBody>
      </p:sp>
    </p:spTree>
    <p:extLst>
      <p:ext uri="{BB962C8B-B14F-4D97-AF65-F5344CB8AC3E}">
        <p14:creationId xmlns:p14="http://schemas.microsoft.com/office/powerpoint/2010/main" val="3458541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Planning</a:t>
            </a:r>
            <a:endParaRPr lang="en-US" dirty="0">
              <a:solidFill>
                <a:schemeClr val="tx2"/>
              </a:solidFill>
            </a:endParaRP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700" y="571500"/>
            <a:ext cx="4098925" cy="228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644" y="3505200"/>
            <a:ext cx="4108356" cy="228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66750" y="1009650"/>
            <a:ext cx="3810000" cy="2031325"/>
          </a:xfrm>
          <a:prstGeom prst="rect">
            <a:avLst/>
          </a:prstGeom>
          <a:noFill/>
        </p:spPr>
        <p:txBody>
          <a:bodyPr wrap="square" rtlCol="0">
            <a:spAutoFit/>
          </a:bodyPr>
          <a:lstStyle/>
          <a:p>
            <a:r>
              <a:rPr lang="en-US" dirty="0" smtClean="0">
                <a:solidFill>
                  <a:schemeClr val="tx2"/>
                </a:solidFill>
              </a:rPr>
              <a:t>Gun shock on the coiled tubing was a concern, the assembly was modeled in a number of different scenarios to predict possible issues.</a:t>
            </a:r>
          </a:p>
          <a:p>
            <a:r>
              <a:rPr lang="en-US" dirty="0" smtClean="0">
                <a:solidFill>
                  <a:schemeClr val="tx2"/>
                </a:solidFill>
              </a:rPr>
              <a:t>Hi speed data recorders were run with the job to validate the models.</a:t>
            </a:r>
            <a:endParaRPr lang="en-US" dirty="0">
              <a:solidFill>
                <a:schemeClr val="tx2"/>
              </a:solidFill>
            </a:endParaRPr>
          </a:p>
        </p:txBody>
      </p:sp>
    </p:spTree>
    <p:extLst>
      <p:ext uri="{BB962C8B-B14F-4D97-AF65-F5344CB8AC3E}">
        <p14:creationId xmlns:p14="http://schemas.microsoft.com/office/powerpoint/2010/main" val="3743655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The Perforating Equipment</a:t>
            </a:r>
            <a:endParaRPr lang="en-US" dirty="0">
              <a:solidFill>
                <a:schemeClr val="tx2"/>
              </a:solidFill>
            </a:endParaRPr>
          </a:p>
        </p:txBody>
      </p:sp>
      <p:sp>
        <p:nvSpPr>
          <p:cNvPr id="3" name="Date Placeholder 2"/>
          <p:cNvSpPr>
            <a:spLocks noGrp="1"/>
          </p:cNvSpPr>
          <p:nvPr>
            <p:ph type="dt" sz="half" idx="4294967295"/>
          </p:nvPr>
        </p:nvSpPr>
        <p:spPr>
          <a:xfrm>
            <a:off x="425450" y="5915025"/>
            <a:ext cx="2133600" cy="476250"/>
          </a:xfrm>
          <a:prstGeom prst="rect">
            <a:avLst/>
          </a:prstGeom>
        </p:spPr>
        <p:txBody>
          <a:bodyPr/>
          <a:lstStyle/>
          <a:p>
            <a:fld id="{053ACFF8-37DE-44D2-8DAB-52621DDBD5D7}" type="datetime1">
              <a:rPr lang="en-US" smtClean="0"/>
              <a:pPr/>
              <a:t>5/19/2015</a:t>
            </a:fld>
            <a:endParaRPr lang="en-US" dirty="0"/>
          </a:p>
        </p:txBody>
      </p:sp>
      <p:sp>
        <p:nvSpPr>
          <p:cNvPr id="6" name="TextBox 5"/>
          <p:cNvSpPr txBox="1"/>
          <p:nvPr/>
        </p:nvSpPr>
        <p:spPr>
          <a:xfrm>
            <a:off x="809625" y="1320284"/>
            <a:ext cx="1943100" cy="369332"/>
          </a:xfrm>
          <a:prstGeom prst="rect">
            <a:avLst/>
          </a:prstGeom>
          <a:noFill/>
        </p:spPr>
        <p:txBody>
          <a:bodyPr wrap="square" rtlCol="0">
            <a:spAutoFit/>
          </a:bodyPr>
          <a:lstStyle/>
          <a:p>
            <a:endParaRPr lang="en-US" dirty="0"/>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45" y="754899"/>
            <a:ext cx="3223076" cy="578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4925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9797" y="633828"/>
            <a:ext cx="548506" cy="542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905125" y="1149065"/>
            <a:ext cx="4988299"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tx2"/>
                </a:solidFill>
              </a:rPr>
              <a:t>Standard  wireline firing head with a swivel.</a:t>
            </a:r>
          </a:p>
          <a:p>
            <a:pPr marL="285750" indent="-285750">
              <a:buFont typeface="Arial" panose="020B0604020202020204" pitchFamily="34" charset="0"/>
              <a:buChar char="•"/>
            </a:pPr>
            <a:r>
              <a:rPr lang="en-US" dirty="0" smtClean="0">
                <a:solidFill>
                  <a:schemeClr val="tx2"/>
                </a:solidFill>
              </a:rPr>
              <a:t>A PFC Gamma Ray/CCL tool for correlation.</a:t>
            </a:r>
          </a:p>
          <a:p>
            <a:pPr marL="285750" indent="-285750">
              <a:buFont typeface="Arial" panose="020B0604020202020204" pitchFamily="34" charset="0"/>
              <a:buChar char="•"/>
            </a:pPr>
            <a:r>
              <a:rPr lang="en-US" dirty="0" smtClean="0">
                <a:solidFill>
                  <a:schemeClr val="tx2"/>
                </a:solidFill>
              </a:rPr>
              <a:t>An optional hydraulic time delay firing head.</a:t>
            </a:r>
          </a:p>
          <a:p>
            <a:pPr marL="285750" indent="-285750">
              <a:buFont typeface="Arial" panose="020B0604020202020204" pitchFamily="34" charset="0"/>
              <a:buChar char="•"/>
            </a:pPr>
            <a:r>
              <a:rPr lang="en-US" dirty="0" smtClean="0">
                <a:solidFill>
                  <a:schemeClr val="tx2"/>
                </a:solidFill>
              </a:rPr>
              <a:t>3 ⅜” OD 6 spf 60°phased perforating guns </a:t>
            </a:r>
          </a:p>
          <a:p>
            <a:r>
              <a:rPr lang="en-US" dirty="0" smtClean="0">
                <a:solidFill>
                  <a:schemeClr val="tx2"/>
                </a:solidFill>
              </a:rPr>
              <a:t>     with high performance deep penetrating</a:t>
            </a:r>
          </a:p>
          <a:p>
            <a:r>
              <a:rPr lang="en-US" dirty="0">
                <a:solidFill>
                  <a:schemeClr val="tx2"/>
                </a:solidFill>
              </a:rPr>
              <a:t> </a:t>
            </a:r>
            <a:r>
              <a:rPr lang="en-US" dirty="0" smtClean="0">
                <a:solidFill>
                  <a:schemeClr val="tx2"/>
                </a:solidFill>
              </a:rPr>
              <a:t>    charges </a:t>
            </a:r>
          </a:p>
          <a:p>
            <a:pPr marL="285750" indent="-285750">
              <a:buFont typeface="Arial" panose="020B0604020202020204" pitchFamily="34" charset="0"/>
              <a:buChar char="•"/>
            </a:pPr>
            <a:r>
              <a:rPr lang="en-US" dirty="0" smtClean="0">
                <a:solidFill>
                  <a:schemeClr val="tx2"/>
                </a:solidFill>
              </a:rPr>
              <a:t>Live well deployment connectors to allow retrieval under pressure.</a:t>
            </a:r>
          </a:p>
          <a:p>
            <a:pPr marL="285750" indent="-285750">
              <a:buFont typeface="Arial" panose="020B0604020202020204" pitchFamily="34" charset="0"/>
              <a:buChar char="•"/>
            </a:pPr>
            <a:endParaRPr lang="en-US" dirty="0" smtClean="0">
              <a:solidFill>
                <a:schemeClr val="tx2"/>
              </a:solidFill>
            </a:endParaRPr>
          </a:p>
          <a:p>
            <a:pPr marL="285750" indent="-285750">
              <a:buFont typeface="Arial" panose="020B0604020202020204" pitchFamily="34" charset="0"/>
              <a:buChar char="•"/>
            </a:pPr>
            <a:endParaRPr lang="en-US" dirty="0">
              <a:solidFill>
                <a:schemeClr val="tx2"/>
              </a:solidFill>
            </a:endParaRPr>
          </a:p>
        </p:txBody>
      </p:sp>
    </p:spTree>
    <p:extLst>
      <p:ext uri="{BB962C8B-B14F-4D97-AF65-F5344CB8AC3E}">
        <p14:creationId xmlns:p14="http://schemas.microsoft.com/office/powerpoint/2010/main" val="1154773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546100" y="755650"/>
            <a:ext cx="8229600" cy="814388"/>
          </a:xfrm>
        </p:spPr>
        <p:txBody>
          <a:bodyPr>
            <a:normAutofit fontScale="90000"/>
          </a:bodyPr>
          <a:lstStyle/>
          <a:p>
            <a:pPr eaLnBrk="1" hangingPunct="1"/>
            <a:r>
              <a:rPr lang="en-US" dirty="0" smtClean="0">
                <a:solidFill>
                  <a:schemeClr val="tx2"/>
                </a:solidFill>
              </a:rPr>
              <a:t>An HPHT Natural Completion</a:t>
            </a:r>
            <a:br>
              <a:rPr lang="en-US" dirty="0" smtClean="0">
                <a:solidFill>
                  <a:schemeClr val="tx2"/>
                </a:solidFill>
              </a:rPr>
            </a:br>
            <a:r>
              <a:rPr lang="en-US" dirty="0" smtClean="0">
                <a:solidFill>
                  <a:schemeClr val="tx2"/>
                </a:solidFill>
              </a:rPr>
              <a:t>Debris Recipe to test the functionality of the deployment connectors</a:t>
            </a:r>
          </a:p>
        </p:txBody>
      </p:sp>
      <p:sp>
        <p:nvSpPr>
          <p:cNvPr id="8195" name="Content Placeholder 2"/>
          <p:cNvSpPr>
            <a:spLocks noGrp="1"/>
          </p:cNvSpPr>
          <p:nvPr>
            <p:ph idx="4294967295"/>
          </p:nvPr>
        </p:nvSpPr>
        <p:spPr>
          <a:xfrm>
            <a:off x="476250" y="2171700"/>
            <a:ext cx="8229600" cy="4525963"/>
          </a:xfrm>
        </p:spPr>
        <p:txBody>
          <a:bodyPr/>
          <a:lstStyle/>
          <a:p>
            <a:pPr eaLnBrk="1" hangingPunct="1"/>
            <a:r>
              <a:rPr lang="en-US" dirty="0" smtClean="0">
                <a:solidFill>
                  <a:schemeClr val="tx2"/>
                </a:solidFill>
              </a:rPr>
              <a:t>By Weight (with a total volume of 1400ml):</a:t>
            </a:r>
          </a:p>
          <a:p>
            <a:pPr lvl="1" eaLnBrk="1" hangingPunct="1"/>
            <a:r>
              <a:rPr lang="en-US" dirty="0" smtClean="0">
                <a:solidFill>
                  <a:schemeClr val="tx2"/>
                </a:solidFill>
              </a:rPr>
              <a:t>50% Barite powder</a:t>
            </a:r>
          </a:p>
          <a:p>
            <a:pPr lvl="1" eaLnBrk="1" hangingPunct="1"/>
            <a:r>
              <a:rPr lang="en-US" dirty="0" smtClean="0">
                <a:solidFill>
                  <a:schemeClr val="tx2"/>
                </a:solidFill>
              </a:rPr>
              <a:t>30% pipe dope (API 5A3)</a:t>
            </a:r>
          </a:p>
          <a:p>
            <a:pPr lvl="1" eaLnBrk="1" hangingPunct="1"/>
            <a:r>
              <a:rPr lang="en-US" dirty="0" smtClean="0">
                <a:solidFill>
                  <a:schemeClr val="tx2"/>
                </a:solidFill>
              </a:rPr>
              <a:t>1% lubriplate hi-temp grease to simulate slickline ops</a:t>
            </a:r>
          </a:p>
          <a:p>
            <a:pPr lvl="1" eaLnBrk="1" hangingPunct="1"/>
            <a:r>
              <a:rPr lang="en-US" dirty="0" smtClean="0">
                <a:solidFill>
                  <a:schemeClr val="tx2"/>
                </a:solidFill>
              </a:rPr>
              <a:t>1% WD40</a:t>
            </a:r>
          </a:p>
          <a:p>
            <a:pPr lvl="1" eaLnBrk="1" hangingPunct="1"/>
            <a:r>
              <a:rPr lang="en-US" dirty="0" smtClean="0">
                <a:solidFill>
                  <a:schemeClr val="tx2"/>
                </a:solidFill>
              </a:rPr>
              <a:t>15% gravel pack sand (40/60) (representing formation sand)</a:t>
            </a:r>
          </a:p>
          <a:p>
            <a:pPr eaLnBrk="1" hangingPunct="1"/>
            <a:r>
              <a:rPr lang="en-US" dirty="0" smtClean="0">
                <a:solidFill>
                  <a:schemeClr val="tx2"/>
                </a:solidFill>
              </a:rPr>
              <a:t>By volume</a:t>
            </a:r>
          </a:p>
          <a:p>
            <a:pPr lvl="1" eaLnBrk="1" hangingPunct="1"/>
            <a:r>
              <a:rPr lang="en-US" dirty="0" smtClean="0">
                <a:solidFill>
                  <a:schemeClr val="tx2"/>
                </a:solidFill>
              </a:rPr>
              <a:t>3-7% Swarf (fine strands of metal no more than 0.5mm in diameter, 20-25mm long)</a:t>
            </a:r>
          </a:p>
        </p:txBody>
      </p:sp>
    </p:spTree>
    <p:extLst>
      <p:ext uri="{BB962C8B-B14F-4D97-AF65-F5344CB8AC3E}">
        <p14:creationId xmlns:p14="http://schemas.microsoft.com/office/powerpoint/2010/main" val="3836805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381000" y="352425"/>
            <a:ext cx="8763000" cy="835025"/>
          </a:xfrm>
        </p:spPr>
        <p:txBody>
          <a:bodyPr>
            <a:normAutofit fontScale="90000"/>
          </a:bodyPr>
          <a:lstStyle/>
          <a:p>
            <a:pPr eaLnBrk="1" hangingPunct="1"/>
            <a:r>
              <a:rPr lang="en-US" dirty="0" smtClean="0">
                <a:solidFill>
                  <a:schemeClr val="tx2"/>
                </a:solidFill>
              </a:rPr>
              <a:t>Realistic case, live well connectors are very robust, baked to 350° then functioned.</a:t>
            </a:r>
          </a:p>
        </p:txBody>
      </p:sp>
      <p:pic>
        <p:nvPicPr>
          <p:cNvPr id="9219" name="Picture 2" descr="D:\Documents and Settings\abraben\Desktop\TOTAL\Debris test\Photos\bop 003 (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447800"/>
            <a:ext cx="38862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 descr="D:\Documents and Settings\abraben\Desktop\TOTAL\Debris test\Photos\2011-07-26_13-01-45_905 (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419600"/>
            <a:ext cx="37988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1" descr="D:\Documents and Settings\abraben\Desktop\TOTAL\Debris test\Photos\2011-07-26_13-01-53_260 (Lar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447800"/>
            <a:ext cx="44799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2" descr="D:\Documents and Settings\abraben\Desktop\TOTAL\Debris test\Photos\2011-07-26_13-02-07_428 (Lar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4495800"/>
            <a:ext cx="36639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486400" y="1524000"/>
            <a:ext cx="3429000" cy="369888"/>
          </a:xfrm>
          <a:prstGeom prst="rect">
            <a:avLst/>
          </a:prstGeom>
          <a:noFill/>
        </p:spPr>
        <p:txBody>
          <a:bodyPr>
            <a:spAutoFit/>
          </a:bodyPr>
          <a:lstStyle/>
          <a:p>
            <a:pPr lvl="1">
              <a:defRPr/>
            </a:pPr>
            <a:r>
              <a:rPr lang="en-US" b="1" dirty="0">
                <a:solidFill>
                  <a:schemeClr val="accent3"/>
                </a:solidFill>
                <a:ea typeface="+mn-ea"/>
              </a:rPr>
              <a:t>Casing used in the oven</a:t>
            </a:r>
          </a:p>
        </p:txBody>
      </p:sp>
      <p:cxnSp>
        <p:nvCxnSpPr>
          <p:cNvPr id="10" name="Straight Arrow Connector 9"/>
          <p:cNvCxnSpPr/>
          <p:nvPr/>
        </p:nvCxnSpPr>
        <p:spPr>
          <a:xfrm rot="10800000" flipV="1">
            <a:off x="5486400" y="1676400"/>
            <a:ext cx="533400" cy="762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363071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4.Presentation(4-3)_Light">
  <a:themeElements>
    <a:clrScheme name="Baker Colors">
      <a:dk1>
        <a:sysClr val="windowText" lastClr="000000"/>
      </a:dk1>
      <a:lt1>
        <a:sysClr val="window" lastClr="FFFFFF"/>
      </a:lt1>
      <a:dk2>
        <a:srgbClr val="005ABB"/>
      </a:dk2>
      <a:lt2>
        <a:srgbClr val="FFFFFE"/>
      </a:lt2>
      <a:accent1>
        <a:srgbClr val="005ABB"/>
      </a:accent1>
      <a:accent2>
        <a:srgbClr val="F6C31A"/>
      </a:accent2>
      <a:accent3>
        <a:srgbClr val="008EC8"/>
      </a:accent3>
      <a:accent4>
        <a:srgbClr val="E37422"/>
      </a:accent4>
      <a:accent5>
        <a:srgbClr val="66BC29"/>
      </a:accent5>
      <a:accent6>
        <a:srgbClr val="B6B5B0"/>
      </a:accent6>
      <a:hlink>
        <a:srgbClr val="005ABB"/>
      </a:hlink>
      <a:folHlink>
        <a:srgbClr val="00A0D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olidFill>
            <a:srgbClr val="FF0000"/>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3541F1032EF548B4243379E68C3FAE" ma:contentTypeVersion="0" ma:contentTypeDescription="Create a new document." ma:contentTypeScope="" ma:versionID="eebfab97dfe4e3f69ee2753c6d17740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840942-7B76-486C-804B-3EFCBA11053D}">
  <ds:schemaRefs>
    <ds:schemaRef ds:uri="http://purl.org/dc/elements/1.1/"/>
    <ds:schemaRef ds:uri="http://schemas.microsoft.com/office/infopath/2007/PartnerControls"/>
    <ds:schemaRef ds:uri="http://purl.org/dc/terms/"/>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131F98C4-A831-4A7E-A537-681AF84B3C27}">
  <ds:schemaRefs>
    <ds:schemaRef ds:uri="http://schemas.microsoft.com/sharepoint/v3/contenttype/forms"/>
  </ds:schemaRefs>
</ds:datastoreItem>
</file>

<file path=customXml/itemProps3.xml><?xml version="1.0" encoding="utf-8"?>
<ds:datastoreItem xmlns:ds="http://schemas.openxmlformats.org/officeDocument/2006/customXml" ds:itemID="{EAE2FB5A-B373-4C10-AFF8-EC76308AA4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2014.Presentation(4-3)_Light</Template>
  <TotalTime>10018</TotalTime>
  <Words>1619</Words>
  <Application>Microsoft Office PowerPoint</Application>
  <PresentationFormat>On-screen Show (4:3)</PresentationFormat>
  <Paragraphs>220</Paragraphs>
  <Slides>38</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2014.Presentation(4-3)_Light</vt:lpstr>
      <vt:lpstr>Unknown</vt:lpstr>
      <vt:lpstr>Planning and executing a successful CT deployment of long TCP assembly</vt:lpstr>
      <vt:lpstr>Background</vt:lpstr>
      <vt:lpstr>Objective</vt:lpstr>
      <vt:lpstr>Why Intelligent Coiled Tubing?</vt:lpstr>
      <vt:lpstr>Planning</vt:lpstr>
      <vt:lpstr>Planning</vt:lpstr>
      <vt:lpstr>The Perforating Equipment</vt:lpstr>
      <vt:lpstr>An HPHT Natural Completion Debris Recipe to test the functionality of the deployment connectors</vt:lpstr>
      <vt:lpstr>Realistic case, live well connectors are very robust, baked to 350° then functioned.</vt:lpstr>
      <vt:lpstr>Latch subs after unlatching</vt:lpstr>
      <vt:lpstr>Intelligent Coiled Tubing</vt:lpstr>
      <vt:lpstr>Typical Coiled Tubing Surface Stack</vt:lpstr>
      <vt:lpstr>Deployment BOP</vt:lpstr>
      <vt:lpstr>Deployment BHA</vt:lpstr>
      <vt:lpstr>Gun Connector</vt:lpstr>
      <vt:lpstr>Deployment Sequence</vt:lpstr>
      <vt:lpstr>Deployment Sequence</vt:lpstr>
      <vt:lpstr>Deployment Sequence</vt:lpstr>
      <vt:lpstr>Deployment Sequence</vt:lpstr>
      <vt:lpstr>Deployment Sequence</vt:lpstr>
      <vt:lpstr>Deployment Sequence</vt:lpstr>
      <vt:lpstr>Deployment Sequence</vt:lpstr>
      <vt:lpstr>Deployment Sequence</vt:lpstr>
      <vt:lpstr>Deployment Sequence</vt:lpstr>
      <vt:lpstr>Deployment Sequence</vt:lpstr>
      <vt:lpstr>Deployment Sequence</vt:lpstr>
      <vt:lpstr>Deployment Sequence</vt:lpstr>
      <vt:lpstr>Deployment Sequence</vt:lpstr>
      <vt:lpstr>Deployment Sequence</vt:lpstr>
      <vt:lpstr>Deployment Sequence</vt:lpstr>
      <vt:lpstr>Deployment Sequence</vt:lpstr>
      <vt:lpstr>Deployment Sequence</vt:lpstr>
      <vt:lpstr>The Job</vt:lpstr>
      <vt:lpstr>High Speed Recorder Data Overlay</vt:lpstr>
      <vt:lpstr>When permeability and skin were adjusted the overlay was very accurate</vt:lpstr>
      <vt:lpstr>Conclusion</vt:lpstr>
      <vt:lpstr>Acknowledgements / Thank You  </vt:lpstr>
      <vt:lpstr>PowerPoint Presentation</vt:lpstr>
    </vt:vector>
  </TitlesOfParts>
  <Company>Baker Hughes Incorporated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IPS Software Systems</dc:title>
  <dc:creator>Garabed Yeriazarian</dc:creator>
  <cp:lastModifiedBy>Baker Hughes Incorporated</cp:lastModifiedBy>
  <cp:revision>220</cp:revision>
  <cp:lastPrinted>2014-02-21T16:42:43Z</cp:lastPrinted>
  <dcterms:created xsi:type="dcterms:W3CDTF">2014-02-13T13:13:28Z</dcterms:created>
  <dcterms:modified xsi:type="dcterms:W3CDTF">2015-05-20T02:00:07Z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0x0101009F3541F1032EF548B4243379E68C3FAE</vt:lpwstr>
  </property>
  <property fmtid="{D5CDD505-2E9C-101B-9397-08002B2CF9AE}" pid="3" name="entGeography">
    <vt:lpwstr/>
  </property>
  <property fmtid="{D5CDD505-2E9C-101B-9397-08002B2CF9AE}" pid="4" name="entMarketSegment">
    <vt:lpwstr/>
  </property>
  <property fmtid="{D5CDD505-2E9C-101B-9397-08002B2CF9AE}" pid="5" name="entProductService">
    <vt:lpwstr/>
  </property>
</Properties>
</file>